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notesSlides/notesSlide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notesSlides/notesSlide9.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notesSlides/notesSlide10.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notesSlides/notesSlide11.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1.xml" ContentType="application/vnd.openxmlformats-officedocument.themeOverride+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2.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3.xml" ContentType="application/vnd.openxmlformats-officedocument.themeOverride+xml"/>
  <Override PartName="/ppt/notesSlides/notesSlide15.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4.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5.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6.xml" ContentType="application/vnd.openxmlformats-officedocument.themeOverride+xml"/>
  <Override PartName="/ppt/notesSlides/notesSlide20.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7.xml" ContentType="application/vnd.openxmlformats-officedocument.themeOverride+xml"/>
  <Override PartName="/ppt/notesSlides/notesSlide21.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8.xml" ContentType="application/vnd.openxmlformats-officedocument.themeOverride+xml"/>
  <Override PartName="/ppt/notesSlides/notesSlide22.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9.xml" ContentType="application/vnd.openxmlformats-officedocument.themeOverride+xml"/>
  <Override PartName="/ppt/notesSlides/notesSlide23.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20.xml" ContentType="application/vnd.openxmlformats-officedocument.themeOverride+xml"/>
  <Override PartName="/ppt/notesSlides/notesSlide24.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21.xml" ContentType="application/vnd.openxmlformats-officedocument.themeOverride+xml"/>
  <Override PartName="/ppt/notesSlides/notesSlide25.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22.xml" ContentType="application/vnd.openxmlformats-officedocument.themeOverride+xml"/>
  <Override PartName="/ppt/notesSlides/notesSlide26.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23.xml" ContentType="application/vnd.openxmlformats-officedocument.themeOverride+xml"/>
  <Override PartName="/ppt/notesSlides/notesSlide27.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24.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25.xml" ContentType="application/vnd.openxmlformats-officedocument.themeOverride+xml"/>
  <Override PartName="/ppt/notesSlides/notesSlide30.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26.xml" ContentType="application/vnd.openxmlformats-officedocument.themeOverride+xml"/>
  <Override PartName="/ppt/notesSlides/notesSlide31.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theme/themeOverride27.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heme/themeOverride28.xml" ContentType="application/vnd.openxmlformats-officedocument.themeOverride+xml"/>
  <Override PartName="/ppt/notesSlides/notesSlide34.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theme/themeOverride29.xml" ContentType="application/vnd.openxmlformats-officedocument.themeOverride+xml"/>
  <Override PartName="/ppt/notesSlides/notesSlide35.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heme/themeOverride30.xml" ContentType="application/vnd.openxmlformats-officedocument.themeOverride+xml"/>
  <Override PartName="/ppt/notesSlides/notesSlide36.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heme/themeOverride31.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heme/themeOverride32.xml" ContentType="application/vnd.openxmlformats-officedocument.themeOverride+xml"/>
  <Override PartName="/ppt/notesSlides/notesSlide40.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notesSlides/notesSlide41.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notesSlides/notesSlide42.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43.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heme/themeOverride33.xml" ContentType="application/vnd.openxmlformats-officedocument.themeOverride+xml"/>
  <Override PartName="/ppt/notesSlides/notesSlide44.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heme/themeOverride34.xml" ContentType="application/vnd.openxmlformats-officedocument.themeOverride+xml"/>
  <Override PartName="/ppt/notesSlides/notesSlide45.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heme/themeOverride35.xml" ContentType="application/vnd.openxmlformats-officedocument.themeOverride+xml"/>
  <Override PartName="/ppt/notesSlides/notesSlide46.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heme/themeOverride36.xml" ContentType="application/vnd.openxmlformats-officedocument.themeOverride+xml"/>
  <Override PartName="/ppt/notesSlides/notesSlide47.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heme/themeOverride37.xml" ContentType="application/vnd.openxmlformats-officedocument.themeOverride+xml"/>
  <Override PartName="/ppt/notesSlides/notesSlide48.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heme/themeOverride38.xml" ContentType="application/vnd.openxmlformats-officedocument.themeOverr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heme/themeOverride39.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heme/themeOverride40.xml" ContentType="application/vnd.openxmlformats-officedocument.themeOverr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heme/themeOverride41.xml" ContentType="application/vnd.openxmlformats-officedocument.themeOverr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theme/themeOverride42.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heme/themeOverride43.xml" ContentType="application/vnd.openxmlformats-officedocument.themeOverr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heme/themeOverride44.xml" ContentType="application/vnd.openxmlformats-officedocument.themeOverr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heme/themeOverride45.xml" ContentType="application/vnd.openxmlformats-officedocument.themeOverr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heme/themeOverride46.xml" ContentType="application/vnd.openxmlformats-officedocument.themeOverr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heme/themeOverride47.xml" ContentType="application/vnd.openxmlformats-officedocument.themeOverr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844" r:id="rId4"/>
    <p:sldMasterId id="2147483895" r:id="rId5"/>
  </p:sldMasterIdLst>
  <p:notesMasterIdLst>
    <p:notesMasterId r:id="rId78"/>
  </p:notesMasterIdLst>
  <p:handoutMasterIdLst>
    <p:handoutMasterId r:id="rId79"/>
  </p:handoutMasterIdLst>
  <p:sldIdLst>
    <p:sldId id="345" r:id="rId6"/>
    <p:sldId id="407" r:id="rId7"/>
    <p:sldId id="705" r:id="rId8"/>
    <p:sldId id="348" r:id="rId9"/>
    <p:sldId id="575" r:id="rId10"/>
    <p:sldId id="620" r:id="rId11"/>
    <p:sldId id="757" r:id="rId12"/>
    <p:sldId id="758" r:id="rId13"/>
    <p:sldId id="754" r:id="rId14"/>
    <p:sldId id="755" r:id="rId15"/>
    <p:sldId id="756" r:id="rId16"/>
    <p:sldId id="759" r:id="rId17"/>
    <p:sldId id="764" r:id="rId18"/>
    <p:sldId id="767" r:id="rId19"/>
    <p:sldId id="768" r:id="rId20"/>
    <p:sldId id="535" r:id="rId21"/>
    <p:sldId id="728" r:id="rId22"/>
    <p:sldId id="765" r:id="rId23"/>
    <p:sldId id="801" r:id="rId24"/>
    <p:sldId id="766" r:id="rId25"/>
    <p:sldId id="760" r:id="rId26"/>
    <p:sldId id="769" r:id="rId27"/>
    <p:sldId id="770" r:id="rId28"/>
    <p:sldId id="771" r:id="rId29"/>
    <p:sldId id="772" r:id="rId30"/>
    <p:sldId id="773" r:id="rId31"/>
    <p:sldId id="774" r:id="rId32"/>
    <p:sldId id="775" r:id="rId33"/>
    <p:sldId id="776" r:id="rId34"/>
    <p:sldId id="777" r:id="rId35"/>
    <p:sldId id="802" r:id="rId36"/>
    <p:sldId id="778" r:id="rId37"/>
    <p:sldId id="779" r:id="rId38"/>
    <p:sldId id="780" r:id="rId39"/>
    <p:sldId id="761" r:id="rId40"/>
    <p:sldId id="781" r:id="rId41"/>
    <p:sldId id="782" r:id="rId42"/>
    <p:sldId id="783" r:id="rId43"/>
    <p:sldId id="784" r:id="rId44"/>
    <p:sldId id="803" r:id="rId45"/>
    <p:sldId id="762" r:id="rId46"/>
    <p:sldId id="785" r:id="rId47"/>
    <p:sldId id="804" r:id="rId48"/>
    <p:sldId id="805" r:id="rId49"/>
    <p:sldId id="806" r:id="rId50"/>
    <p:sldId id="786" r:id="rId51"/>
    <p:sldId id="787" r:id="rId52"/>
    <p:sldId id="788" r:id="rId53"/>
    <p:sldId id="789" r:id="rId54"/>
    <p:sldId id="790" r:id="rId55"/>
    <p:sldId id="791" r:id="rId56"/>
    <p:sldId id="763" r:id="rId57"/>
    <p:sldId id="792" r:id="rId58"/>
    <p:sldId id="807" r:id="rId59"/>
    <p:sldId id="793" r:id="rId60"/>
    <p:sldId id="808" r:id="rId61"/>
    <p:sldId id="809" r:id="rId62"/>
    <p:sldId id="794" r:id="rId63"/>
    <p:sldId id="810" r:id="rId64"/>
    <p:sldId id="811" r:id="rId65"/>
    <p:sldId id="795" r:id="rId66"/>
    <p:sldId id="812" r:id="rId67"/>
    <p:sldId id="796" r:id="rId68"/>
    <p:sldId id="813" r:id="rId69"/>
    <p:sldId id="797" r:id="rId70"/>
    <p:sldId id="814" r:id="rId71"/>
    <p:sldId id="798" r:id="rId72"/>
    <p:sldId id="815" r:id="rId73"/>
    <p:sldId id="799" r:id="rId74"/>
    <p:sldId id="816" r:id="rId75"/>
    <p:sldId id="800" r:id="rId76"/>
    <p:sldId id="817" r:id="rId77"/>
  </p:sldIdLst>
  <p:sldSz cx="9144000" cy="5143500" type="screen16x9"/>
  <p:notesSz cx="6858000" cy="9144000"/>
  <p:embeddedFontLst>
    <p:embeddedFont>
      <p:font typeface="Barlow Light" panose="020B0604020202020204" charset="0"/>
      <p:regular r:id="rId80"/>
      <p:bold r:id="rId81"/>
      <p:italic r:id="rId82"/>
      <p:boldItalic r:id="rId83"/>
    </p:embeddedFont>
    <p:embeddedFont>
      <p:font typeface="Calibri" panose="020F0502020204030204" pitchFamily="34" charset="0"/>
      <p:regular r:id="rId84"/>
      <p:bold r:id="rId85"/>
      <p:italic r:id="rId86"/>
      <p:boldItalic r:id="rId87"/>
    </p:embeddedFont>
    <p:embeddedFont>
      <p:font typeface="Barlow Thin" panose="020B0604020202020204" charset="0"/>
      <p:regular r:id="rId88"/>
      <p:bold r:id="rId89"/>
      <p:italic r:id="rId90"/>
      <p:boldItalic r:id="rId91"/>
    </p:embeddedFont>
    <p:embeddedFont>
      <p:font typeface="ＭＳ Ｐゴシック" panose="020B0600070205080204" pitchFamily="34" charset="-128"/>
      <p:regular r:id="rId92"/>
    </p:embeddedFont>
    <p:embeddedFont>
      <p:font typeface="Barlow Medium" panose="020B0604020202020204" charset="0"/>
      <p:regular r:id="rId93"/>
      <p:bold r:id="rId94"/>
      <p:italic r:id="rId95"/>
      <p:boldItalic r:id="rId96"/>
    </p:embeddedFont>
    <p:embeddedFont>
      <p:font typeface="Work Sans" panose="020B0604020202020204" charset="0"/>
      <p:regular r:id="rId97"/>
      <p:bold r:id="rId98"/>
      <p:italic r:id="rId99"/>
      <p:boldItalic r:id="rId100"/>
    </p:embeddedFont>
    <p:embeddedFont>
      <p:font typeface="Barlow" panose="020B0604020202020204" charset="0"/>
      <p:regular r:id="rId101"/>
      <p:bold r:id="rId102"/>
      <p:italic r:id="rId103"/>
      <p:boldItalic r:id="rId104"/>
    </p:embeddedFont>
    <p:embeddedFont>
      <p:font typeface="Barlow SemiBold" panose="020B0604020202020204" charset="0"/>
      <p:regular r:id="rId105"/>
      <p:bold r:id="rId106"/>
      <p:italic r:id="rId107"/>
      <p:boldItalic r:id="rId10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nna Laquidara-Carr" initials="DL" lastIdx="6" clrIdx="0">
    <p:extLst>
      <p:ext uri="{19B8F6BF-5375-455C-9EA6-DF929625EA0E}">
        <p15:presenceInfo xmlns:p15="http://schemas.microsoft.com/office/powerpoint/2012/main" userId="S::donna.laquidara@construction.com::eeeb745d-415c-4b1f-b62a-fe8219a96fa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FE1775-3775-4D4F-A376-BD7DFE894A49}" v="1" dt="2021-08-19T16:15:40.6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88" autoAdjust="0"/>
    <p:restoredTop sz="94729"/>
  </p:normalViewPr>
  <p:slideViewPr>
    <p:cSldViewPr snapToGrid="0">
      <p:cViewPr varScale="1">
        <p:scale>
          <a:sx n="93" d="100"/>
          <a:sy n="93" d="100"/>
        </p:scale>
        <p:origin x="672" y="66"/>
      </p:cViewPr>
      <p:guideLst>
        <p:guide orient="horz" pos="1620"/>
        <p:guide pos="2880"/>
      </p:guideLst>
    </p:cSldViewPr>
  </p:slideViewPr>
  <p:notesTextViewPr>
    <p:cViewPr>
      <p:scale>
        <a:sx n="1" d="1"/>
        <a:sy n="1" d="1"/>
      </p:scale>
      <p:origin x="0" y="0"/>
    </p:cViewPr>
  </p:notesTextViewPr>
  <p:sorterViewPr>
    <p:cViewPr>
      <p:scale>
        <a:sx n="80" d="100"/>
        <a:sy n="80" d="100"/>
      </p:scale>
      <p:origin x="0" y="-7224"/>
    </p:cViewPr>
  </p:sorterViewPr>
  <p:notesViewPr>
    <p:cSldViewPr snapToGrid="0">
      <p:cViewPr varScale="1">
        <p:scale>
          <a:sx n="108" d="100"/>
          <a:sy n="108" d="100"/>
        </p:scale>
        <p:origin x="3192" y="19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font" Target="fonts/font5.fntdata"/><Relationship Id="rId89" Type="http://schemas.openxmlformats.org/officeDocument/2006/relationships/font" Target="fonts/font10.fntdata"/><Relationship Id="rId112" Type="http://schemas.openxmlformats.org/officeDocument/2006/relationships/theme" Target="theme/theme1.xml"/><Relationship Id="rId16" Type="http://schemas.openxmlformats.org/officeDocument/2006/relationships/slide" Target="slides/slide11.xml"/><Relationship Id="rId107" Type="http://schemas.openxmlformats.org/officeDocument/2006/relationships/font" Target="fonts/font28.fntdata"/><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handoutMaster" Target="handoutMasters/handoutMaster1.xml"/><Relationship Id="rId87" Type="http://schemas.openxmlformats.org/officeDocument/2006/relationships/font" Target="fonts/font8.fntdata"/><Relationship Id="rId102" Type="http://schemas.openxmlformats.org/officeDocument/2006/relationships/font" Target="fonts/font23.fntdata"/><Relationship Id="rId110" Type="http://schemas.openxmlformats.org/officeDocument/2006/relationships/presProps" Target="presProps.xml"/><Relationship Id="rId115"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font" Target="fonts/font3.fntdata"/><Relationship Id="rId90" Type="http://schemas.openxmlformats.org/officeDocument/2006/relationships/font" Target="fonts/font11.fntdata"/><Relationship Id="rId95" Type="http://schemas.openxmlformats.org/officeDocument/2006/relationships/font" Target="fonts/font16.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font" Target="fonts/font21.fntdata"/><Relationship Id="rId105" Type="http://schemas.openxmlformats.org/officeDocument/2006/relationships/font" Target="fonts/font26.fntdata"/><Relationship Id="rId113"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font" Target="fonts/font1.fntdata"/><Relationship Id="rId85" Type="http://schemas.openxmlformats.org/officeDocument/2006/relationships/font" Target="fonts/font6.fntdata"/><Relationship Id="rId93" Type="http://schemas.openxmlformats.org/officeDocument/2006/relationships/font" Target="fonts/font14.fntdata"/><Relationship Id="rId98" Type="http://schemas.openxmlformats.org/officeDocument/2006/relationships/font" Target="fonts/font19.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font" Target="fonts/font24.fntdata"/><Relationship Id="rId108" Type="http://schemas.openxmlformats.org/officeDocument/2006/relationships/font" Target="fonts/font29.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font" Target="fonts/font4.fntdata"/><Relationship Id="rId88" Type="http://schemas.openxmlformats.org/officeDocument/2006/relationships/font" Target="fonts/font9.fntdata"/><Relationship Id="rId91" Type="http://schemas.openxmlformats.org/officeDocument/2006/relationships/font" Target="fonts/font12.fntdata"/><Relationship Id="rId96" Type="http://schemas.openxmlformats.org/officeDocument/2006/relationships/font" Target="fonts/font17.fntdata"/><Relationship Id="rId11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font" Target="fonts/font27.fntdata"/><Relationship Id="rId114" Type="http://schemas.microsoft.com/office/2016/11/relationships/changesInfo" Target="changesInfos/changesInfo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notesMaster" Target="notesMasters/notesMaster1.xml"/><Relationship Id="rId81" Type="http://schemas.openxmlformats.org/officeDocument/2006/relationships/font" Target="fonts/font2.fntdata"/><Relationship Id="rId86" Type="http://schemas.openxmlformats.org/officeDocument/2006/relationships/font" Target="fonts/font7.fntdata"/><Relationship Id="rId94" Type="http://schemas.openxmlformats.org/officeDocument/2006/relationships/font" Target="fonts/font15.fntdata"/><Relationship Id="rId99" Type="http://schemas.openxmlformats.org/officeDocument/2006/relationships/font" Target="fonts/font20.fntdata"/><Relationship Id="rId101" Type="http://schemas.openxmlformats.org/officeDocument/2006/relationships/font" Target="fonts/font22.fntdata"/><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commentAuthors" Target="commentAuthors.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font" Target="fonts/font18.fntdata"/><Relationship Id="rId104" Type="http://schemas.openxmlformats.org/officeDocument/2006/relationships/font" Target="fonts/font25.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font" Target="fonts/font13.fntdata"/><Relationship Id="rId2" Type="http://schemas.openxmlformats.org/officeDocument/2006/relationships/customXml" Target="../customXml/item2.xml"/><Relationship Id="rId29" Type="http://schemas.openxmlformats.org/officeDocument/2006/relationships/slide" Target="slides/slide2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nna Laquidara-Carr" userId="eeeb745d-415c-4b1f-b62a-fe8219a96fa8" providerId="ADAL" clId="{D3FE1775-3775-4D4F-A376-BD7DFE894A49}"/>
    <pc:docChg chg="delSld modSld">
      <pc:chgData name="Donna Laquidara-Carr" userId="eeeb745d-415c-4b1f-b62a-fe8219a96fa8" providerId="ADAL" clId="{D3FE1775-3775-4D4F-A376-BD7DFE894A49}" dt="2021-08-19T16:30:21.007" v="246" actId="14100"/>
      <pc:docMkLst>
        <pc:docMk/>
      </pc:docMkLst>
      <pc:sldChg chg="modSp mod">
        <pc:chgData name="Donna Laquidara-Carr" userId="eeeb745d-415c-4b1f-b62a-fe8219a96fa8" providerId="ADAL" clId="{D3FE1775-3775-4D4F-A376-BD7DFE894A49}" dt="2021-08-06T14:05:24.567" v="159" actId="20577"/>
        <pc:sldMkLst>
          <pc:docMk/>
          <pc:sldMk cId="733590279" sldId="348"/>
        </pc:sldMkLst>
        <pc:spChg chg="mod">
          <ac:chgData name="Donna Laquidara-Carr" userId="eeeb745d-415c-4b1f-b62a-fe8219a96fa8" providerId="ADAL" clId="{D3FE1775-3775-4D4F-A376-BD7DFE894A49}" dt="2021-08-06T14:05:24.567" v="159" actId="20577"/>
          <ac:spMkLst>
            <pc:docMk/>
            <pc:sldMk cId="733590279" sldId="348"/>
            <ac:spMk id="3" creationId="{00000000-0000-0000-0000-000000000000}"/>
          </ac:spMkLst>
        </pc:spChg>
      </pc:sldChg>
      <pc:sldChg chg="modSp mod">
        <pc:chgData name="Donna Laquidara-Carr" userId="eeeb745d-415c-4b1f-b62a-fe8219a96fa8" providerId="ADAL" clId="{D3FE1775-3775-4D4F-A376-BD7DFE894A49}" dt="2021-08-06T14:01:50.960" v="0" actId="2164"/>
        <pc:sldMkLst>
          <pc:docMk/>
          <pc:sldMk cId="423107546" sldId="407"/>
        </pc:sldMkLst>
        <pc:graphicFrameChg chg="modGraphic">
          <ac:chgData name="Donna Laquidara-Carr" userId="eeeb745d-415c-4b1f-b62a-fe8219a96fa8" providerId="ADAL" clId="{D3FE1775-3775-4D4F-A376-BD7DFE894A49}" dt="2021-08-06T14:01:50.960" v="0" actId="2164"/>
          <ac:graphicFrameMkLst>
            <pc:docMk/>
            <pc:sldMk cId="423107546" sldId="407"/>
            <ac:graphicFrameMk id="4" creationId="{00000000-0000-0000-0000-000000000000}"/>
          </ac:graphicFrameMkLst>
        </pc:graphicFrameChg>
      </pc:sldChg>
      <pc:sldChg chg="del">
        <pc:chgData name="Donna Laquidara-Carr" userId="eeeb745d-415c-4b1f-b62a-fe8219a96fa8" providerId="ADAL" clId="{D3FE1775-3775-4D4F-A376-BD7DFE894A49}" dt="2021-08-06T14:12:24.381" v="244" actId="2696"/>
        <pc:sldMkLst>
          <pc:docMk/>
          <pc:sldMk cId="1258182960" sldId="753"/>
        </pc:sldMkLst>
      </pc:sldChg>
      <pc:sldChg chg="modSp mod">
        <pc:chgData name="Donna Laquidara-Carr" userId="eeeb745d-415c-4b1f-b62a-fe8219a96fa8" providerId="ADAL" clId="{D3FE1775-3775-4D4F-A376-BD7DFE894A49}" dt="2021-08-06T14:02:47.994" v="2" actId="20577"/>
        <pc:sldMkLst>
          <pc:docMk/>
          <pc:sldMk cId="2624134229" sldId="767"/>
        </pc:sldMkLst>
        <pc:spChg chg="mod">
          <ac:chgData name="Donna Laquidara-Carr" userId="eeeb745d-415c-4b1f-b62a-fe8219a96fa8" providerId="ADAL" clId="{D3FE1775-3775-4D4F-A376-BD7DFE894A49}" dt="2021-08-06T14:02:47.994" v="2" actId="20577"/>
          <ac:spMkLst>
            <pc:docMk/>
            <pc:sldMk cId="2624134229" sldId="767"/>
            <ac:spMk id="12" creationId="{00000000-0000-0000-0000-000000000000}"/>
          </ac:spMkLst>
        </pc:spChg>
      </pc:sldChg>
      <pc:sldChg chg="modSp mod">
        <pc:chgData name="Donna Laquidara-Carr" userId="eeeb745d-415c-4b1f-b62a-fe8219a96fa8" providerId="ADAL" clId="{D3FE1775-3775-4D4F-A376-BD7DFE894A49}" dt="2021-08-06T14:03:15.226" v="7" actId="20577"/>
        <pc:sldMkLst>
          <pc:docMk/>
          <pc:sldMk cId="2936904801" sldId="768"/>
        </pc:sldMkLst>
        <pc:spChg chg="mod">
          <ac:chgData name="Donna Laquidara-Carr" userId="eeeb745d-415c-4b1f-b62a-fe8219a96fa8" providerId="ADAL" clId="{D3FE1775-3775-4D4F-A376-BD7DFE894A49}" dt="2021-08-06T14:03:15.226" v="7" actId="20577"/>
          <ac:spMkLst>
            <pc:docMk/>
            <pc:sldMk cId="2936904801" sldId="768"/>
            <ac:spMk id="12" creationId="{00000000-0000-0000-0000-000000000000}"/>
          </ac:spMkLst>
        </pc:spChg>
        <pc:spChg chg="mod">
          <ac:chgData name="Donna Laquidara-Carr" userId="eeeb745d-415c-4b1f-b62a-fe8219a96fa8" providerId="ADAL" clId="{D3FE1775-3775-4D4F-A376-BD7DFE894A49}" dt="2021-08-06T14:03:04.005" v="3" actId="14100"/>
          <ac:spMkLst>
            <pc:docMk/>
            <pc:sldMk cId="2936904801" sldId="768"/>
            <ac:spMk id="136196" creationId="{00000000-0000-0000-0000-000000000000}"/>
          </ac:spMkLst>
        </pc:spChg>
      </pc:sldChg>
      <pc:sldChg chg="modSp">
        <pc:chgData name="Donna Laquidara-Carr" userId="eeeb745d-415c-4b1f-b62a-fe8219a96fa8" providerId="ADAL" clId="{D3FE1775-3775-4D4F-A376-BD7DFE894A49}" dt="2021-08-19T16:15:40.651" v="245" actId="1076"/>
        <pc:sldMkLst>
          <pc:docMk/>
          <pc:sldMk cId="3656873084" sldId="780"/>
        </pc:sldMkLst>
        <pc:spChg chg="mod">
          <ac:chgData name="Donna Laquidara-Carr" userId="eeeb745d-415c-4b1f-b62a-fe8219a96fa8" providerId="ADAL" clId="{D3FE1775-3775-4D4F-A376-BD7DFE894A49}" dt="2021-08-19T16:15:40.651" v="245" actId="1076"/>
          <ac:spMkLst>
            <pc:docMk/>
            <pc:sldMk cId="3656873084" sldId="780"/>
            <ac:spMk id="12" creationId="{00000000-0000-0000-0000-000000000000}"/>
          </ac:spMkLst>
        </pc:spChg>
      </pc:sldChg>
      <pc:sldChg chg="modSp mod">
        <pc:chgData name="Donna Laquidara-Carr" userId="eeeb745d-415c-4b1f-b62a-fe8219a96fa8" providerId="ADAL" clId="{D3FE1775-3775-4D4F-A376-BD7DFE894A49}" dt="2021-08-06T14:11:28.479" v="240" actId="14100"/>
        <pc:sldMkLst>
          <pc:docMk/>
          <pc:sldMk cId="1465509719" sldId="794"/>
        </pc:sldMkLst>
        <pc:spChg chg="mod">
          <ac:chgData name="Donna Laquidara-Carr" userId="eeeb745d-415c-4b1f-b62a-fe8219a96fa8" providerId="ADAL" clId="{D3FE1775-3775-4D4F-A376-BD7DFE894A49}" dt="2021-08-06T14:11:28.479" v="240" actId="14100"/>
          <ac:spMkLst>
            <pc:docMk/>
            <pc:sldMk cId="1465509719" sldId="794"/>
            <ac:spMk id="136196" creationId="{00000000-0000-0000-0000-000000000000}"/>
          </ac:spMkLst>
        </pc:spChg>
      </pc:sldChg>
      <pc:sldChg chg="modSp mod">
        <pc:chgData name="Donna Laquidara-Carr" userId="eeeb745d-415c-4b1f-b62a-fe8219a96fa8" providerId="ADAL" clId="{D3FE1775-3775-4D4F-A376-BD7DFE894A49}" dt="2021-08-19T16:30:21.007" v="246" actId="14100"/>
        <pc:sldMkLst>
          <pc:docMk/>
          <pc:sldMk cId="2771225772" sldId="798"/>
        </pc:sldMkLst>
        <pc:spChg chg="mod">
          <ac:chgData name="Donna Laquidara-Carr" userId="eeeb745d-415c-4b1f-b62a-fe8219a96fa8" providerId="ADAL" clId="{D3FE1775-3775-4D4F-A376-BD7DFE894A49}" dt="2021-08-19T16:30:21.007" v="246" actId="14100"/>
          <ac:spMkLst>
            <pc:docMk/>
            <pc:sldMk cId="2771225772" sldId="798"/>
            <ac:spMk id="136196" creationId="{00000000-0000-0000-0000-000000000000}"/>
          </ac:spMkLst>
        </pc:spChg>
      </pc:sldChg>
      <pc:sldChg chg="modSp mod">
        <pc:chgData name="Donna Laquidara-Carr" userId="eeeb745d-415c-4b1f-b62a-fe8219a96fa8" providerId="ADAL" clId="{D3FE1775-3775-4D4F-A376-BD7DFE894A49}" dt="2021-08-06T14:12:13.448" v="242" actId="14100"/>
        <pc:sldMkLst>
          <pc:docMk/>
          <pc:sldMk cId="3619334863" sldId="800"/>
        </pc:sldMkLst>
        <pc:spChg chg="mod">
          <ac:chgData name="Donna Laquidara-Carr" userId="eeeb745d-415c-4b1f-b62a-fe8219a96fa8" providerId="ADAL" clId="{D3FE1775-3775-4D4F-A376-BD7DFE894A49}" dt="2021-08-06T14:12:13.448" v="242" actId="14100"/>
          <ac:spMkLst>
            <pc:docMk/>
            <pc:sldMk cId="3619334863" sldId="800"/>
            <ac:spMk id="136196" creationId="{00000000-0000-0000-0000-000000000000}"/>
          </ac:spMkLst>
        </pc:spChg>
      </pc:sldChg>
      <pc:sldChg chg="modSp mod">
        <pc:chgData name="Donna Laquidara-Carr" userId="eeeb745d-415c-4b1f-b62a-fe8219a96fa8" providerId="ADAL" clId="{D3FE1775-3775-4D4F-A376-BD7DFE894A49}" dt="2021-08-06T14:10:00.554" v="239" actId="20577"/>
        <pc:sldMkLst>
          <pc:docMk/>
          <pc:sldMk cId="3293648902" sldId="801"/>
        </pc:sldMkLst>
        <pc:graphicFrameChg chg="modGraphic">
          <ac:chgData name="Donna Laquidara-Carr" userId="eeeb745d-415c-4b1f-b62a-fe8219a96fa8" providerId="ADAL" clId="{D3FE1775-3775-4D4F-A376-BD7DFE894A49}" dt="2021-08-06T14:09:47.233" v="219" actId="20577"/>
          <ac:graphicFrameMkLst>
            <pc:docMk/>
            <pc:sldMk cId="3293648902" sldId="801"/>
            <ac:graphicFrameMk id="3" creationId="{3F2CBD36-CB55-4BD1-B1F3-AF52C93D8959}"/>
          </ac:graphicFrameMkLst>
        </pc:graphicFrameChg>
        <pc:graphicFrameChg chg="modGraphic">
          <ac:chgData name="Donna Laquidara-Carr" userId="eeeb745d-415c-4b1f-b62a-fe8219a96fa8" providerId="ADAL" clId="{D3FE1775-3775-4D4F-A376-BD7DFE894A49}" dt="2021-08-06T14:10:00.554" v="239" actId="20577"/>
          <ac:graphicFrameMkLst>
            <pc:docMk/>
            <pc:sldMk cId="3293648902" sldId="801"/>
            <ac:graphicFrameMk id="4" creationId="{9EE7D6E5-1D95-4F57-83FC-B0288FB088A4}"/>
          </ac:graphicFrameMkLst>
        </pc:graphicFrameChg>
      </pc:sldChg>
      <pc:sldChg chg="modSp mod">
        <pc:chgData name="Donna Laquidara-Carr" userId="eeeb745d-415c-4b1f-b62a-fe8219a96fa8" providerId="ADAL" clId="{D3FE1775-3775-4D4F-A376-BD7DFE894A49}" dt="2021-08-06T14:11:34.677" v="241" actId="14100"/>
        <pc:sldMkLst>
          <pc:docMk/>
          <pc:sldMk cId="590737560" sldId="810"/>
        </pc:sldMkLst>
        <pc:spChg chg="mod">
          <ac:chgData name="Donna Laquidara-Carr" userId="eeeb745d-415c-4b1f-b62a-fe8219a96fa8" providerId="ADAL" clId="{D3FE1775-3775-4D4F-A376-BD7DFE894A49}" dt="2021-08-06T14:11:34.677" v="241" actId="14100"/>
          <ac:spMkLst>
            <pc:docMk/>
            <pc:sldMk cId="590737560" sldId="810"/>
            <ac:spMk id="136196" creationId="{00000000-0000-0000-0000-000000000000}"/>
          </ac:spMkLst>
        </pc:spChg>
      </pc:sldChg>
      <pc:sldChg chg="modSp mod">
        <pc:chgData name="Donna Laquidara-Carr" userId="eeeb745d-415c-4b1f-b62a-fe8219a96fa8" providerId="ADAL" clId="{D3FE1775-3775-4D4F-A376-BD7DFE894A49}" dt="2021-08-06T14:12:18.190" v="243" actId="14100"/>
        <pc:sldMkLst>
          <pc:docMk/>
          <pc:sldMk cId="1392661920" sldId="817"/>
        </pc:sldMkLst>
        <pc:spChg chg="mod">
          <ac:chgData name="Donna Laquidara-Carr" userId="eeeb745d-415c-4b1f-b62a-fe8219a96fa8" providerId="ADAL" clId="{D3FE1775-3775-4D4F-A376-BD7DFE894A49}" dt="2021-08-06T14:12:18.190" v="243" actId="14100"/>
          <ac:spMkLst>
            <pc:docMk/>
            <pc:sldMk cId="1392661920" sldId="817"/>
            <ac:spMk id="136196" creationId="{00000000-0000-0000-0000-000000000000}"/>
          </ac:spMkLst>
        </pc:spChg>
      </pc:sldChg>
    </pc:docChg>
  </pc:docChgLst>
  <pc:docChgLst>
    <pc:chgData name="Dana Gilmore" userId="07cf65a3-c943-4cb7-b9cb-27630d8bcfcd" providerId="ADAL" clId="{DD604FEE-DCE0-4C42-BB54-C86069B66BB6}"/>
    <pc:docChg chg="undo custSel addSld modSld">
      <pc:chgData name="Dana Gilmore" userId="07cf65a3-c943-4cb7-b9cb-27630d8bcfcd" providerId="ADAL" clId="{DD604FEE-DCE0-4C42-BB54-C86069B66BB6}" dt="2021-08-05T15:08:40.131" v="1546" actId="313"/>
      <pc:docMkLst>
        <pc:docMk/>
      </pc:docMkLst>
      <pc:sldChg chg="modSp mod">
        <pc:chgData name="Dana Gilmore" userId="07cf65a3-c943-4cb7-b9cb-27630d8bcfcd" providerId="ADAL" clId="{DD604FEE-DCE0-4C42-BB54-C86069B66BB6}" dt="2021-08-05T15:06:09.523" v="1532" actId="20577"/>
        <pc:sldMkLst>
          <pc:docMk/>
          <pc:sldMk cId="423107546" sldId="407"/>
        </pc:sldMkLst>
        <pc:graphicFrameChg chg="modGraphic">
          <ac:chgData name="Dana Gilmore" userId="07cf65a3-c943-4cb7-b9cb-27630d8bcfcd" providerId="ADAL" clId="{DD604FEE-DCE0-4C42-BB54-C86069B66BB6}" dt="2021-08-05T15:06:09.523" v="1532" actId="20577"/>
          <ac:graphicFrameMkLst>
            <pc:docMk/>
            <pc:sldMk cId="423107546" sldId="407"/>
            <ac:graphicFrameMk id="4" creationId="{00000000-0000-0000-0000-000000000000}"/>
          </ac:graphicFrameMkLst>
        </pc:graphicFrameChg>
      </pc:sldChg>
      <pc:sldChg chg="modSp mod">
        <pc:chgData name="Dana Gilmore" userId="07cf65a3-c943-4cb7-b9cb-27630d8bcfcd" providerId="ADAL" clId="{DD604FEE-DCE0-4C42-BB54-C86069B66BB6}" dt="2021-08-04T16:09:06.929" v="5" actId="20577"/>
        <pc:sldMkLst>
          <pc:docMk/>
          <pc:sldMk cId="2380802660" sldId="535"/>
        </pc:sldMkLst>
        <pc:spChg chg="mod">
          <ac:chgData name="Dana Gilmore" userId="07cf65a3-c943-4cb7-b9cb-27630d8bcfcd" providerId="ADAL" clId="{DD604FEE-DCE0-4C42-BB54-C86069B66BB6}" dt="2021-08-04T16:09:06.929" v="5" actId="20577"/>
          <ac:spMkLst>
            <pc:docMk/>
            <pc:sldMk cId="2380802660" sldId="535"/>
            <ac:spMk id="6" creationId="{12F49465-2A27-4B9D-8143-A597F6543958}"/>
          </ac:spMkLst>
        </pc:spChg>
      </pc:sldChg>
      <pc:sldChg chg="modSp mod">
        <pc:chgData name="Dana Gilmore" userId="07cf65a3-c943-4cb7-b9cb-27630d8bcfcd" providerId="ADAL" clId="{DD604FEE-DCE0-4C42-BB54-C86069B66BB6}" dt="2021-08-04T16:08:50.871" v="2" actId="20577"/>
        <pc:sldMkLst>
          <pc:docMk/>
          <pc:sldMk cId="2441085893" sldId="575"/>
        </pc:sldMkLst>
        <pc:spChg chg="mod">
          <ac:chgData name="Dana Gilmore" userId="07cf65a3-c943-4cb7-b9cb-27630d8bcfcd" providerId="ADAL" clId="{DD604FEE-DCE0-4C42-BB54-C86069B66BB6}" dt="2021-08-04T16:08:50.871" v="2" actId="20577"/>
          <ac:spMkLst>
            <pc:docMk/>
            <pc:sldMk cId="2441085893" sldId="575"/>
            <ac:spMk id="4" creationId="{A0BE3F06-CB4C-4483-934E-9D984FFED3AC}"/>
          </ac:spMkLst>
        </pc:spChg>
      </pc:sldChg>
      <pc:sldChg chg="modSp mod">
        <pc:chgData name="Dana Gilmore" userId="07cf65a3-c943-4cb7-b9cb-27630d8bcfcd" providerId="ADAL" clId="{DD604FEE-DCE0-4C42-BB54-C86069B66BB6}" dt="2021-08-04T16:09:15.395" v="8" actId="20577"/>
        <pc:sldMkLst>
          <pc:docMk/>
          <pc:sldMk cId="891548057" sldId="760"/>
        </pc:sldMkLst>
        <pc:spChg chg="mod">
          <ac:chgData name="Dana Gilmore" userId="07cf65a3-c943-4cb7-b9cb-27630d8bcfcd" providerId="ADAL" clId="{DD604FEE-DCE0-4C42-BB54-C86069B66BB6}" dt="2021-08-04T16:09:15.395" v="8" actId="20577"/>
          <ac:spMkLst>
            <pc:docMk/>
            <pc:sldMk cId="891548057" sldId="760"/>
            <ac:spMk id="6" creationId="{12F49465-2A27-4B9D-8143-A597F6543958}"/>
          </ac:spMkLst>
        </pc:spChg>
      </pc:sldChg>
      <pc:sldChg chg="modSp mod">
        <pc:chgData name="Dana Gilmore" userId="07cf65a3-c943-4cb7-b9cb-27630d8bcfcd" providerId="ADAL" clId="{DD604FEE-DCE0-4C42-BB54-C86069B66BB6}" dt="2021-08-04T16:09:23.727" v="11" actId="20577"/>
        <pc:sldMkLst>
          <pc:docMk/>
          <pc:sldMk cId="2141708674" sldId="761"/>
        </pc:sldMkLst>
        <pc:spChg chg="mod">
          <ac:chgData name="Dana Gilmore" userId="07cf65a3-c943-4cb7-b9cb-27630d8bcfcd" providerId="ADAL" clId="{DD604FEE-DCE0-4C42-BB54-C86069B66BB6}" dt="2021-08-04T16:09:23.727" v="11" actId="20577"/>
          <ac:spMkLst>
            <pc:docMk/>
            <pc:sldMk cId="2141708674" sldId="761"/>
            <ac:spMk id="6" creationId="{12F49465-2A27-4B9D-8143-A597F6543958}"/>
          </ac:spMkLst>
        </pc:spChg>
      </pc:sldChg>
      <pc:sldChg chg="modSp mod">
        <pc:chgData name="Dana Gilmore" userId="07cf65a3-c943-4cb7-b9cb-27630d8bcfcd" providerId="ADAL" clId="{DD604FEE-DCE0-4C42-BB54-C86069B66BB6}" dt="2021-08-04T16:09:55.526" v="14" actId="20577"/>
        <pc:sldMkLst>
          <pc:docMk/>
          <pc:sldMk cId="1914361454" sldId="762"/>
        </pc:sldMkLst>
        <pc:spChg chg="mod">
          <ac:chgData name="Dana Gilmore" userId="07cf65a3-c943-4cb7-b9cb-27630d8bcfcd" providerId="ADAL" clId="{DD604FEE-DCE0-4C42-BB54-C86069B66BB6}" dt="2021-08-04T16:09:55.526" v="14" actId="20577"/>
          <ac:spMkLst>
            <pc:docMk/>
            <pc:sldMk cId="1914361454" sldId="762"/>
            <ac:spMk id="6" creationId="{12F49465-2A27-4B9D-8143-A597F6543958}"/>
          </ac:spMkLst>
        </pc:spChg>
      </pc:sldChg>
      <pc:sldChg chg="modSp mod">
        <pc:chgData name="Dana Gilmore" userId="07cf65a3-c943-4cb7-b9cb-27630d8bcfcd" providerId="ADAL" clId="{DD604FEE-DCE0-4C42-BB54-C86069B66BB6}" dt="2021-08-04T16:10:03.603" v="17" actId="20577"/>
        <pc:sldMkLst>
          <pc:docMk/>
          <pc:sldMk cId="1338162426" sldId="763"/>
        </pc:sldMkLst>
        <pc:spChg chg="mod">
          <ac:chgData name="Dana Gilmore" userId="07cf65a3-c943-4cb7-b9cb-27630d8bcfcd" providerId="ADAL" clId="{DD604FEE-DCE0-4C42-BB54-C86069B66BB6}" dt="2021-08-04T16:10:03.603" v="17" actId="20577"/>
          <ac:spMkLst>
            <pc:docMk/>
            <pc:sldMk cId="1338162426" sldId="763"/>
            <ac:spMk id="6" creationId="{12F49465-2A27-4B9D-8143-A597F6543958}"/>
          </ac:spMkLst>
        </pc:spChg>
      </pc:sldChg>
      <pc:sldChg chg="addSp modSp mod">
        <pc:chgData name="Dana Gilmore" userId="07cf65a3-c943-4cb7-b9cb-27630d8bcfcd" providerId="ADAL" clId="{DD604FEE-DCE0-4C42-BB54-C86069B66BB6}" dt="2021-08-04T16:33:25.279" v="31" actId="12788"/>
        <pc:sldMkLst>
          <pc:docMk/>
          <pc:sldMk cId="1502927999" sldId="809"/>
        </pc:sldMkLst>
        <pc:spChg chg="mod">
          <ac:chgData name="Dana Gilmore" userId="07cf65a3-c943-4cb7-b9cb-27630d8bcfcd" providerId="ADAL" clId="{DD604FEE-DCE0-4C42-BB54-C86069B66BB6}" dt="2021-08-04T16:33:19.156" v="30" actId="164"/>
          <ac:spMkLst>
            <pc:docMk/>
            <pc:sldMk cId="1502927999" sldId="809"/>
            <ac:spMk id="11" creationId="{02F04E92-F225-482C-8DD3-438F2FC740B9}"/>
          </ac:spMkLst>
        </pc:spChg>
        <pc:spChg chg="mod">
          <ac:chgData name="Dana Gilmore" userId="07cf65a3-c943-4cb7-b9cb-27630d8bcfcd" providerId="ADAL" clId="{DD604FEE-DCE0-4C42-BB54-C86069B66BB6}" dt="2021-08-04T16:33:19.156" v="30" actId="164"/>
          <ac:spMkLst>
            <pc:docMk/>
            <pc:sldMk cId="1502927999" sldId="809"/>
            <ac:spMk id="13" creationId="{28EFFE8D-7C8F-49F9-A5C9-2B4F6874F55B}"/>
          </ac:spMkLst>
        </pc:spChg>
        <pc:grpChg chg="add mod">
          <ac:chgData name="Dana Gilmore" userId="07cf65a3-c943-4cb7-b9cb-27630d8bcfcd" providerId="ADAL" clId="{DD604FEE-DCE0-4C42-BB54-C86069B66BB6}" dt="2021-08-04T16:33:25.279" v="31" actId="12788"/>
          <ac:grpSpMkLst>
            <pc:docMk/>
            <pc:sldMk cId="1502927999" sldId="809"/>
            <ac:grpSpMk id="2" creationId="{D4C716E5-5042-4FC0-8BB2-42C4BE4F4EEC}"/>
          </ac:grpSpMkLst>
        </pc:grpChg>
      </pc:sldChg>
      <pc:sldChg chg="addSp delSp modSp add mod">
        <pc:chgData name="Dana Gilmore" userId="07cf65a3-c943-4cb7-b9cb-27630d8bcfcd" providerId="ADAL" clId="{DD604FEE-DCE0-4C42-BB54-C86069B66BB6}" dt="2021-08-04T18:23:23.409" v="293" actId="20577"/>
        <pc:sldMkLst>
          <pc:docMk/>
          <pc:sldMk cId="590737560" sldId="810"/>
        </pc:sldMkLst>
        <pc:spChg chg="mod">
          <ac:chgData name="Dana Gilmore" userId="07cf65a3-c943-4cb7-b9cb-27630d8bcfcd" providerId="ADAL" clId="{DD604FEE-DCE0-4C42-BB54-C86069B66BB6}" dt="2021-08-04T16:33:37.857" v="32"/>
          <ac:spMkLst>
            <pc:docMk/>
            <pc:sldMk cId="590737560" sldId="810"/>
            <ac:spMk id="10" creationId="{95C27DA0-7799-422F-9D6C-8DA49EFCF4E7}"/>
          </ac:spMkLst>
        </pc:spChg>
        <pc:spChg chg="mod">
          <ac:chgData name="Dana Gilmore" userId="07cf65a3-c943-4cb7-b9cb-27630d8bcfcd" providerId="ADAL" clId="{DD604FEE-DCE0-4C42-BB54-C86069B66BB6}" dt="2021-08-04T16:33:37.857" v="32"/>
          <ac:spMkLst>
            <pc:docMk/>
            <pc:sldMk cId="590737560" sldId="810"/>
            <ac:spMk id="11" creationId="{C822F1B8-DAD0-4E2B-BFA2-D429CCCCCBEE}"/>
          </ac:spMkLst>
        </pc:spChg>
        <pc:spChg chg="mod">
          <ac:chgData name="Dana Gilmore" userId="07cf65a3-c943-4cb7-b9cb-27630d8bcfcd" providerId="ADAL" clId="{DD604FEE-DCE0-4C42-BB54-C86069B66BB6}" dt="2021-08-04T18:23:23.409" v="293" actId="20577"/>
          <ac:spMkLst>
            <pc:docMk/>
            <pc:sldMk cId="590737560" sldId="810"/>
            <ac:spMk id="12" creationId="{00000000-0000-0000-0000-000000000000}"/>
          </ac:spMkLst>
        </pc:spChg>
        <pc:grpChg chg="add mod">
          <ac:chgData name="Dana Gilmore" userId="07cf65a3-c943-4cb7-b9cb-27630d8bcfcd" providerId="ADAL" clId="{DD604FEE-DCE0-4C42-BB54-C86069B66BB6}" dt="2021-08-04T16:33:37.857" v="32"/>
          <ac:grpSpMkLst>
            <pc:docMk/>
            <pc:sldMk cId="590737560" sldId="810"/>
            <ac:grpSpMk id="9" creationId="{7C07162E-36CE-4A6E-A0BB-D5351FDD0678}"/>
          </ac:grpSpMkLst>
        </pc:grpChg>
        <pc:graphicFrameChg chg="add del mod modGraphic">
          <ac:chgData name="Dana Gilmore" userId="07cf65a3-c943-4cb7-b9cb-27630d8bcfcd" providerId="ADAL" clId="{DD604FEE-DCE0-4C42-BB54-C86069B66BB6}" dt="2021-08-04T16:29:36.923" v="28" actId="478"/>
          <ac:graphicFrameMkLst>
            <pc:docMk/>
            <pc:sldMk cId="590737560" sldId="810"/>
            <ac:graphicFrameMk id="2" creationId="{AE3377C2-2FBF-4092-9613-4A711C28FEC7}"/>
          </ac:graphicFrameMkLst>
        </pc:graphicFrameChg>
        <pc:graphicFrameChg chg="add del mod">
          <ac:chgData name="Dana Gilmore" userId="07cf65a3-c943-4cb7-b9cb-27630d8bcfcd" providerId="ADAL" clId="{DD604FEE-DCE0-4C42-BB54-C86069B66BB6}" dt="2021-08-04T16:44:26.440" v="34"/>
          <ac:graphicFrameMkLst>
            <pc:docMk/>
            <pc:sldMk cId="590737560" sldId="810"/>
            <ac:graphicFrameMk id="3" creationId="{4C7F49A5-7A40-490E-8E70-8D2E18D3CA87}"/>
          </ac:graphicFrameMkLst>
        </pc:graphicFrameChg>
        <pc:graphicFrameChg chg="add del mod">
          <ac:chgData name="Dana Gilmore" userId="07cf65a3-c943-4cb7-b9cb-27630d8bcfcd" providerId="ADAL" clId="{DD604FEE-DCE0-4C42-BB54-C86069B66BB6}" dt="2021-08-04T16:45:03.351" v="36"/>
          <ac:graphicFrameMkLst>
            <pc:docMk/>
            <pc:sldMk cId="590737560" sldId="810"/>
            <ac:graphicFrameMk id="4" creationId="{8CBD6CE9-88F5-454F-A63E-F1A9CE77958D}"/>
          </ac:graphicFrameMkLst>
        </pc:graphicFrameChg>
        <pc:graphicFrameChg chg="add mod modGraphic">
          <ac:chgData name="Dana Gilmore" userId="07cf65a3-c943-4cb7-b9cb-27630d8bcfcd" providerId="ADAL" clId="{DD604FEE-DCE0-4C42-BB54-C86069B66BB6}" dt="2021-08-04T16:47:44.972" v="54" actId="1076"/>
          <ac:graphicFrameMkLst>
            <pc:docMk/>
            <pc:sldMk cId="590737560" sldId="810"/>
            <ac:graphicFrameMk id="5" creationId="{D536FC6F-5E11-4D03-B6CF-41A1FC4D53CB}"/>
          </ac:graphicFrameMkLst>
        </pc:graphicFrameChg>
        <pc:graphicFrameChg chg="add mod modGraphic">
          <ac:chgData name="Dana Gilmore" userId="07cf65a3-c943-4cb7-b9cb-27630d8bcfcd" providerId="ADAL" clId="{DD604FEE-DCE0-4C42-BB54-C86069B66BB6}" dt="2021-08-04T16:47:52.040" v="55" actId="1076"/>
          <ac:graphicFrameMkLst>
            <pc:docMk/>
            <pc:sldMk cId="590737560" sldId="810"/>
            <ac:graphicFrameMk id="6" creationId="{CEF42178-1996-47D2-B0D9-FAB76B742D45}"/>
          </ac:graphicFrameMkLst>
        </pc:graphicFrameChg>
        <pc:graphicFrameChg chg="del">
          <ac:chgData name="Dana Gilmore" userId="07cf65a3-c943-4cb7-b9cb-27630d8bcfcd" providerId="ADAL" clId="{DD604FEE-DCE0-4C42-BB54-C86069B66BB6}" dt="2021-08-04T16:26:53.495" v="19" actId="478"/>
          <ac:graphicFrameMkLst>
            <pc:docMk/>
            <pc:sldMk cId="590737560" sldId="810"/>
            <ac:graphicFrameMk id="8" creationId="{79E8F885-4AB8-444F-81E7-9ED53E253173}"/>
          </ac:graphicFrameMkLst>
        </pc:graphicFrameChg>
        <pc:graphicFrameChg chg="add mod modGraphic">
          <ac:chgData name="Dana Gilmore" userId="07cf65a3-c943-4cb7-b9cb-27630d8bcfcd" providerId="ADAL" clId="{DD604FEE-DCE0-4C42-BB54-C86069B66BB6}" dt="2021-08-04T16:48:21.918" v="59" actId="1076"/>
          <ac:graphicFrameMkLst>
            <pc:docMk/>
            <pc:sldMk cId="590737560" sldId="810"/>
            <ac:graphicFrameMk id="13" creationId="{6DF9F791-1B42-4659-AA2F-30AF52F73209}"/>
          </ac:graphicFrameMkLst>
        </pc:graphicFrameChg>
        <pc:graphicFrameChg chg="add mod modGraphic">
          <ac:chgData name="Dana Gilmore" userId="07cf65a3-c943-4cb7-b9cb-27630d8bcfcd" providerId="ADAL" clId="{DD604FEE-DCE0-4C42-BB54-C86069B66BB6}" dt="2021-08-04T18:20:56.034" v="142" actId="1076"/>
          <ac:graphicFrameMkLst>
            <pc:docMk/>
            <pc:sldMk cId="590737560" sldId="810"/>
            <ac:graphicFrameMk id="14" creationId="{8FCCDA51-F564-4CE4-A01C-FD7A2573CCEC}"/>
          </ac:graphicFrameMkLst>
        </pc:graphicFrameChg>
      </pc:sldChg>
      <pc:sldChg chg="addSp delSp modSp add mod">
        <pc:chgData name="Dana Gilmore" userId="07cf65a3-c943-4cb7-b9cb-27630d8bcfcd" providerId="ADAL" clId="{DD604FEE-DCE0-4C42-BB54-C86069B66BB6}" dt="2021-08-04T18:54:05.507" v="314" actId="20577"/>
        <pc:sldMkLst>
          <pc:docMk/>
          <pc:sldMk cId="2950878082" sldId="811"/>
        </pc:sldMkLst>
        <pc:spChg chg="mod">
          <ac:chgData name="Dana Gilmore" userId="07cf65a3-c943-4cb7-b9cb-27630d8bcfcd" providerId="ADAL" clId="{DD604FEE-DCE0-4C42-BB54-C86069B66BB6}" dt="2021-08-04T18:54:05.507" v="314" actId="20577"/>
          <ac:spMkLst>
            <pc:docMk/>
            <pc:sldMk cId="2950878082" sldId="811"/>
            <ac:spMk id="10" creationId="{95C27DA0-7799-422F-9D6C-8DA49EFCF4E7}"/>
          </ac:spMkLst>
        </pc:spChg>
        <pc:spChg chg="mod">
          <ac:chgData name="Dana Gilmore" userId="07cf65a3-c943-4cb7-b9cb-27630d8bcfcd" providerId="ADAL" clId="{DD604FEE-DCE0-4C42-BB54-C86069B66BB6}" dt="2021-08-04T18:22:54.078" v="249" actId="20577"/>
          <ac:spMkLst>
            <pc:docMk/>
            <pc:sldMk cId="2950878082" sldId="811"/>
            <ac:spMk id="12" creationId="{00000000-0000-0000-0000-000000000000}"/>
          </ac:spMkLst>
        </pc:spChg>
        <pc:spChg chg="mod">
          <ac:chgData name="Dana Gilmore" userId="07cf65a3-c943-4cb7-b9cb-27630d8bcfcd" providerId="ADAL" clId="{DD604FEE-DCE0-4C42-BB54-C86069B66BB6}" dt="2021-08-04T18:22:08.705" v="199" actId="20577"/>
          <ac:spMkLst>
            <pc:docMk/>
            <pc:sldMk cId="2950878082" sldId="811"/>
            <ac:spMk id="136196" creationId="{00000000-0000-0000-0000-000000000000}"/>
          </ac:spMkLst>
        </pc:spChg>
        <pc:graphicFrameChg chg="add mod modGraphic">
          <ac:chgData name="Dana Gilmore" userId="07cf65a3-c943-4cb7-b9cb-27630d8bcfcd" providerId="ADAL" clId="{DD604FEE-DCE0-4C42-BB54-C86069B66BB6}" dt="2021-08-04T18:24:08.325" v="303" actId="207"/>
          <ac:graphicFrameMkLst>
            <pc:docMk/>
            <pc:sldMk cId="2950878082" sldId="811"/>
            <ac:graphicFrameMk id="2" creationId="{668DFB75-3993-4663-BBC2-5D82C6482412}"/>
          </ac:graphicFrameMkLst>
        </pc:graphicFrameChg>
        <pc:graphicFrameChg chg="add mod modGraphic">
          <ac:chgData name="Dana Gilmore" userId="07cf65a3-c943-4cb7-b9cb-27630d8bcfcd" providerId="ADAL" clId="{DD604FEE-DCE0-4C42-BB54-C86069B66BB6}" dt="2021-08-04T18:24:36.263" v="309" actId="207"/>
          <ac:graphicFrameMkLst>
            <pc:docMk/>
            <pc:sldMk cId="2950878082" sldId="811"/>
            <ac:graphicFrameMk id="3" creationId="{F3910956-FB44-4BEA-B321-20D2C911FB4C}"/>
          </ac:graphicFrameMkLst>
        </pc:graphicFrameChg>
        <pc:graphicFrameChg chg="del modGraphic">
          <ac:chgData name="Dana Gilmore" userId="07cf65a3-c943-4cb7-b9cb-27630d8bcfcd" providerId="ADAL" clId="{DD604FEE-DCE0-4C42-BB54-C86069B66BB6}" dt="2021-08-04T18:23:33.629" v="295" actId="478"/>
          <ac:graphicFrameMkLst>
            <pc:docMk/>
            <pc:sldMk cId="2950878082" sldId="811"/>
            <ac:graphicFrameMk id="5" creationId="{D536FC6F-5E11-4D03-B6CF-41A1FC4D53CB}"/>
          </ac:graphicFrameMkLst>
        </pc:graphicFrameChg>
        <pc:graphicFrameChg chg="del modGraphic">
          <ac:chgData name="Dana Gilmore" userId="07cf65a3-c943-4cb7-b9cb-27630d8bcfcd" providerId="ADAL" clId="{DD604FEE-DCE0-4C42-BB54-C86069B66BB6}" dt="2021-08-04T18:23:38.070" v="297" actId="478"/>
          <ac:graphicFrameMkLst>
            <pc:docMk/>
            <pc:sldMk cId="2950878082" sldId="811"/>
            <ac:graphicFrameMk id="6" creationId="{CEF42178-1996-47D2-B0D9-FAB76B742D45}"/>
          </ac:graphicFrameMkLst>
        </pc:graphicFrameChg>
        <pc:graphicFrameChg chg="del">
          <ac:chgData name="Dana Gilmore" userId="07cf65a3-c943-4cb7-b9cb-27630d8bcfcd" providerId="ADAL" clId="{DD604FEE-DCE0-4C42-BB54-C86069B66BB6}" dt="2021-08-04T18:23:41.558" v="299" actId="478"/>
          <ac:graphicFrameMkLst>
            <pc:docMk/>
            <pc:sldMk cId="2950878082" sldId="811"/>
            <ac:graphicFrameMk id="13" creationId="{6DF9F791-1B42-4659-AA2F-30AF52F73209}"/>
          </ac:graphicFrameMkLst>
        </pc:graphicFrameChg>
        <pc:graphicFrameChg chg="del">
          <ac:chgData name="Dana Gilmore" userId="07cf65a3-c943-4cb7-b9cb-27630d8bcfcd" providerId="ADAL" clId="{DD604FEE-DCE0-4C42-BB54-C86069B66BB6}" dt="2021-08-04T18:23:39.720" v="298" actId="478"/>
          <ac:graphicFrameMkLst>
            <pc:docMk/>
            <pc:sldMk cId="2950878082" sldId="811"/>
            <ac:graphicFrameMk id="14" creationId="{8FCCDA51-F564-4CE4-A01C-FD7A2573CCEC}"/>
          </ac:graphicFrameMkLst>
        </pc:graphicFrameChg>
      </pc:sldChg>
      <pc:sldChg chg="addSp delSp modSp add mod">
        <pc:chgData name="Dana Gilmore" userId="07cf65a3-c943-4cb7-b9cb-27630d8bcfcd" providerId="ADAL" clId="{DD604FEE-DCE0-4C42-BB54-C86069B66BB6}" dt="2021-08-05T15:07:12.651" v="1544" actId="20577"/>
        <pc:sldMkLst>
          <pc:docMk/>
          <pc:sldMk cId="1395201239" sldId="812"/>
        </pc:sldMkLst>
        <pc:spChg chg="mod">
          <ac:chgData name="Dana Gilmore" userId="07cf65a3-c943-4cb7-b9cb-27630d8bcfcd" providerId="ADAL" clId="{DD604FEE-DCE0-4C42-BB54-C86069B66BB6}" dt="2021-08-04T18:54:00.156" v="313" actId="20577"/>
          <ac:spMkLst>
            <pc:docMk/>
            <pc:sldMk cId="1395201239" sldId="812"/>
            <ac:spMk id="9" creationId="{C73D8AB5-106A-498D-A897-A739290603A4}"/>
          </ac:spMkLst>
        </pc:spChg>
        <pc:spChg chg="mod">
          <ac:chgData name="Dana Gilmore" userId="07cf65a3-c943-4cb7-b9cb-27630d8bcfcd" providerId="ADAL" clId="{DD604FEE-DCE0-4C42-BB54-C86069B66BB6}" dt="2021-08-04T18:25:08.824" v="312"/>
          <ac:spMkLst>
            <pc:docMk/>
            <pc:sldMk cId="1395201239" sldId="812"/>
            <ac:spMk id="10" creationId="{37D3B265-3CD8-479D-B165-77D4FBD8CE32}"/>
          </ac:spMkLst>
        </pc:spChg>
        <pc:spChg chg="mod">
          <ac:chgData name="Dana Gilmore" userId="07cf65a3-c943-4cb7-b9cb-27630d8bcfcd" providerId="ADAL" clId="{DD604FEE-DCE0-4C42-BB54-C86069B66BB6}" dt="2021-08-05T15:07:12.651" v="1544" actId="20577"/>
          <ac:spMkLst>
            <pc:docMk/>
            <pc:sldMk cId="1395201239" sldId="812"/>
            <ac:spMk id="12" creationId="{00000000-0000-0000-0000-000000000000}"/>
          </ac:spMkLst>
        </pc:spChg>
        <pc:spChg chg="add del">
          <ac:chgData name="Dana Gilmore" userId="07cf65a3-c943-4cb7-b9cb-27630d8bcfcd" providerId="ADAL" clId="{DD604FEE-DCE0-4C42-BB54-C86069B66BB6}" dt="2021-08-04T18:58:14.273" v="516" actId="22"/>
          <ac:spMkLst>
            <pc:docMk/>
            <pc:sldMk cId="1395201239" sldId="812"/>
            <ac:spMk id="15" creationId="{43280669-5B82-411E-B451-B912FCB7A5AA}"/>
          </ac:spMkLst>
        </pc:spChg>
        <pc:grpChg chg="add mod">
          <ac:chgData name="Dana Gilmore" userId="07cf65a3-c943-4cb7-b9cb-27630d8bcfcd" providerId="ADAL" clId="{DD604FEE-DCE0-4C42-BB54-C86069B66BB6}" dt="2021-08-04T18:25:08.824" v="312"/>
          <ac:grpSpMkLst>
            <pc:docMk/>
            <pc:sldMk cId="1395201239" sldId="812"/>
            <ac:grpSpMk id="8" creationId="{CBC83693-2FF3-4D68-9C3C-1D7134EF6E0F}"/>
          </ac:grpSpMkLst>
        </pc:grpChg>
        <pc:graphicFrameChg chg="add mod modGraphic">
          <ac:chgData name="Dana Gilmore" userId="07cf65a3-c943-4cb7-b9cb-27630d8bcfcd" providerId="ADAL" clId="{DD604FEE-DCE0-4C42-BB54-C86069B66BB6}" dt="2021-08-04T18:56:35.847" v="447" actId="1035"/>
          <ac:graphicFrameMkLst>
            <pc:docMk/>
            <pc:sldMk cId="1395201239" sldId="812"/>
            <ac:graphicFrameMk id="2" creationId="{93353306-0270-482E-A3A0-6E7333CC0A2A}"/>
          </ac:graphicFrameMkLst>
        </pc:graphicFrameChg>
        <pc:graphicFrameChg chg="add mod modGraphic">
          <ac:chgData name="Dana Gilmore" userId="07cf65a3-c943-4cb7-b9cb-27630d8bcfcd" providerId="ADAL" clId="{DD604FEE-DCE0-4C42-BB54-C86069B66BB6}" dt="2021-08-04T18:58:00.523" v="513" actId="1035"/>
          <ac:graphicFrameMkLst>
            <pc:docMk/>
            <pc:sldMk cId="1395201239" sldId="812"/>
            <ac:graphicFrameMk id="3" creationId="{D3BC141E-531F-4E91-91B7-A7F986E09B92}"/>
          </ac:graphicFrameMkLst>
        </pc:graphicFrameChg>
        <pc:graphicFrameChg chg="add del mod modGraphic">
          <ac:chgData name="Dana Gilmore" userId="07cf65a3-c943-4cb7-b9cb-27630d8bcfcd" providerId="ADAL" clId="{DD604FEE-DCE0-4C42-BB54-C86069B66BB6}" dt="2021-08-04T18:57:30.288" v="498"/>
          <ac:graphicFrameMkLst>
            <pc:docMk/>
            <pc:sldMk cId="1395201239" sldId="812"/>
            <ac:graphicFrameMk id="4" creationId="{D1A2D309-F680-4096-B02B-CEFE78122630}"/>
          </ac:graphicFrameMkLst>
        </pc:graphicFrameChg>
        <pc:graphicFrameChg chg="add del">
          <ac:chgData name="Dana Gilmore" userId="07cf65a3-c943-4cb7-b9cb-27630d8bcfcd" providerId="ADAL" clId="{DD604FEE-DCE0-4C42-BB54-C86069B66BB6}" dt="2021-08-04T18:57:38.052" v="500"/>
          <ac:graphicFrameMkLst>
            <pc:docMk/>
            <pc:sldMk cId="1395201239" sldId="812"/>
            <ac:graphicFrameMk id="5" creationId="{A430BADC-AE45-45DC-AA6A-7580AE45DC23}"/>
          </ac:graphicFrameMkLst>
        </pc:graphicFrameChg>
        <pc:graphicFrameChg chg="del">
          <ac:chgData name="Dana Gilmore" userId="07cf65a3-c943-4cb7-b9cb-27630d8bcfcd" providerId="ADAL" clId="{DD604FEE-DCE0-4C42-BB54-C86069B66BB6}" dt="2021-08-04T18:24:59.462" v="311" actId="478"/>
          <ac:graphicFrameMkLst>
            <pc:docMk/>
            <pc:sldMk cId="1395201239" sldId="812"/>
            <ac:graphicFrameMk id="6" creationId="{10D1D77F-FA13-4ADF-B041-52A5C712FA5F}"/>
          </ac:graphicFrameMkLst>
        </pc:graphicFrameChg>
        <pc:graphicFrameChg chg="add mod modGraphic">
          <ac:chgData name="Dana Gilmore" userId="07cf65a3-c943-4cb7-b9cb-27630d8bcfcd" providerId="ADAL" clId="{DD604FEE-DCE0-4C42-BB54-C86069B66BB6}" dt="2021-08-04T18:57:56.180" v="507" actId="1035"/>
          <ac:graphicFrameMkLst>
            <pc:docMk/>
            <pc:sldMk cId="1395201239" sldId="812"/>
            <ac:graphicFrameMk id="11" creationId="{F5386240-8DAE-4E36-8E79-68C1253E6534}"/>
          </ac:graphicFrameMkLst>
        </pc:graphicFrameChg>
        <pc:graphicFrameChg chg="add mod modGraphic">
          <ac:chgData name="Dana Gilmore" userId="07cf65a3-c943-4cb7-b9cb-27630d8bcfcd" providerId="ADAL" clId="{DD604FEE-DCE0-4C42-BB54-C86069B66BB6}" dt="2021-08-04T18:58:55.880" v="547" actId="1036"/>
          <ac:graphicFrameMkLst>
            <pc:docMk/>
            <pc:sldMk cId="1395201239" sldId="812"/>
            <ac:graphicFrameMk id="14" creationId="{115F932E-D0DD-4C94-B12E-BB1D5679911C}"/>
          </ac:graphicFrameMkLst>
        </pc:graphicFrameChg>
        <pc:graphicFrameChg chg="add mod modGraphic">
          <ac:chgData name="Dana Gilmore" userId="07cf65a3-c943-4cb7-b9cb-27630d8bcfcd" providerId="ADAL" clId="{DD604FEE-DCE0-4C42-BB54-C86069B66BB6}" dt="2021-08-04T18:58:55.880" v="547" actId="1036"/>
          <ac:graphicFrameMkLst>
            <pc:docMk/>
            <pc:sldMk cId="1395201239" sldId="812"/>
            <ac:graphicFrameMk id="16" creationId="{6D0D772B-3F05-4A32-A64F-958AAC3A00EA}"/>
          </ac:graphicFrameMkLst>
        </pc:graphicFrameChg>
      </pc:sldChg>
      <pc:sldChg chg="addSp delSp modSp add mod">
        <pc:chgData name="Dana Gilmore" userId="07cf65a3-c943-4cb7-b9cb-27630d8bcfcd" providerId="ADAL" clId="{DD604FEE-DCE0-4C42-BB54-C86069B66BB6}" dt="2021-08-05T15:07:30.595" v="1545" actId="33524"/>
        <pc:sldMkLst>
          <pc:docMk/>
          <pc:sldMk cId="1188631111" sldId="813"/>
        </pc:sldMkLst>
        <pc:spChg chg="mod">
          <ac:chgData name="Dana Gilmore" userId="07cf65a3-c943-4cb7-b9cb-27630d8bcfcd" providerId="ADAL" clId="{DD604FEE-DCE0-4C42-BB54-C86069B66BB6}" dt="2021-08-04T18:59:42.827" v="550"/>
          <ac:spMkLst>
            <pc:docMk/>
            <pc:sldMk cId="1188631111" sldId="813"/>
            <ac:spMk id="9" creationId="{588BE4DC-AFFC-4FAD-ABF7-3B750DD9394B}"/>
          </ac:spMkLst>
        </pc:spChg>
        <pc:spChg chg="mod">
          <ac:chgData name="Dana Gilmore" userId="07cf65a3-c943-4cb7-b9cb-27630d8bcfcd" providerId="ADAL" clId="{DD604FEE-DCE0-4C42-BB54-C86069B66BB6}" dt="2021-08-04T18:59:42.827" v="550"/>
          <ac:spMkLst>
            <pc:docMk/>
            <pc:sldMk cId="1188631111" sldId="813"/>
            <ac:spMk id="10" creationId="{165909A8-EE29-45B4-BD22-71B1BFECBB91}"/>
          </ac:spMkLst>
        </pc:spChg>
        <pc:spChg chg="mod">
          <ac:chgData name="Dana Gilmore" userId="07cf65a3-c943-4cb7-b9cb-27630d8bcfcd" providerId="ADAL" clId="{DD604FEE-DCE0-4C42-BB54-C86069B66BB6}" dt="2021-08-05T15:07:30.595" v="1545" actId="33524"/>
          <ac:spMkLst>
            <pc:docMk/>
            <pc:sldMk cId="1188631111" sldId="813"/>
            <ac:spMk id="12" creationId="{00000000-0000-0000-0000-000000000000}"/>
          </ac:spMkLst>
        </pc:spChg>
        <pc:grpChg chg="add mod">
          <ac:chgData name="Dana Gilmore" userId="07cf65a3-c943-4cb7-b9cb-27630d8bcfcd" providerId="ADAL" clId="{DD604FEE-DCE0-4C42-BB54-C86069B66BB6}" dt="2021-08-04T18:59:44.692" v="551" actId="1036"/>
          <ac:grpSpMkLst>
            <pc:docMk/>
            <pc:sldMk cId="1188631111" sldId="813"/>
            <ac:grpSpMk id="6" creationId="{8DE9114F-1CE1-40BE-BD48-727ACDB56525}"/>
          </ac:grpSpMkLst>
        </pc:grpChg>
        <pc:graphicFrameChg chg="add mod modGraphic">
          <ac:chgData name="Dana Gilmore" userId="07cf65a3-c943-4cb7-b9cb-27630d8bcfcd" providerId="ADAL" clId="{DD604FEE-DCE0-4C42-BB54-C86069B66BB6}" dt="2021-08-04T19:15:08.348" v="676" actId="1076"/>
          <ac:graphicFrameMkLst>
            <pc:docMk/>
            <pc:sldMk cId="1188631111" sldId="813"/>
            <ac:graphicFrameMk id="2" creationId="{ABD52416-F388-45B0-9646-B362129ED869}"/>
          </ac:graphicFrameMkLst>
        </pc:graphicFrameChg>
        <pc:graphicFrameChg chg="add mod modGraphic">
          <ac:chgData name="Dana Gilmore" userId="07cf65a3-c943-4cb7-b9cb-27630d8bcfcd" providerId="ADAL" clId="{DD604FEE-DCE0-4C42-BB54-C86069B66BB6}" dt="2021-08-04T19:15:31.521" v="680" actId="1076"/>
          <ac:graphicFrameMkLst>
            <pc:docMk/>
            <pc:sldMk cId="1188631111" sldId="813"/>
            <ac:graphicFrameMk id="3" creationId="{0A73910A-DB4D-40DC-9A0D-DB0C559ECC33}"/>
          </ac:graphicFrameMkLst>
        </pc:graphicFrameChg>
        <pc:graphicFrameChg chg="del">
          <ac:chgData name="Dana Gilmore" userId="07cf65a3-c943-4cb7-b9cb-27630d8bcfcd" providerId="ADAL" clId="{DD604FEE-DCE0-4C42-BB54-C86069B66BB6}" dt="2021-08-04T18:59:33.700" v="549" actId="478"/>
          <ac:graphicFrameMkLst>
            <pc:docMk/>
            <pc:sldMk cId="1188631111" sldId="813"/>
            <ac:graphicFrameMk id="8" creationId="{839667B9-7BE7-4FFC-B2F1-046711F635BD}"/>
          </ac:graphicFrameMkLst>
        </pc:graphicFrameChg>
      </pc:sldChg>
      <pc:sldChg chg="addSp delSp modSp add mod">
        <pc:chgData name="Dana Gilmore" userId="07cf65a3-c943-4cb7-b9cb-27630d8bcfcd" providerId="ADAL" clId="{DD604FEE-DCE0-4C42-BB54-C86069B66BB6}" dt="2021-08-04T19:29:05.881" v="924" actId="20577"/>
        <pc:sldMkLst>
          <pc:docMk/>
          <pc:sldMk cId="3909804533" sldId="814"/>
        </pc:sldMkLst>
        <pc:spChg chg="mod">
          <ac:chgData name="Dana Gilmore" userId="07cf65a3-c943-4cb7-b9cb-27630d8bcfcd" providerId="ADAL" clId="{DD604FEE-DCE0-4C42-BB54-C86069B66BB6}" dt="2021-08-04T19:16:21.780" v="683"/>
          <ac:spMkLst>
            <pc:docMk/>
            <pc:sldMk cId="3909804533" sldId="814"/>
            <ac:spMk id="9" creationId="{0B842DD9-FF6B-4A0D-A27A-957DF5D7AB4B}"/>
          </ac:spMkLst>
        </pc:spChg>
        <pc:spChg chg="mod">
          <ac:chgData name="Dana Gilmore" userId="07cf65a3-c943-4cb7-b9cb-27630d8bcfcd" providerId="ADAL" clId="{DD604FEE-DCE0-4C42-BB54-C86069B66BB6}" dt="2021-08-04T19:16:21.780" v="683"/>
          <ac:spMkLst>
            <pc:docMk/>
            <pc:sldMk cId="3909804533" sldId="814"/>
            <ac:spMk id="10" creationId="{31AD344C-FD76-4D2C-9CAC-86D96978F657}"/>
          </ac:spMkLst>
        </pc:spChg>
        <pc:spChg chg="mod">
          <ac:chgData name="Dana Gilmore" userId="07cf65a3-c943-4cb7-b9cb-27630d8bcfcd" providerId="ADAL" clId="{DD604FEE-DCE0-4C42-BB54-C86069B66BB6}" dt="2021-08-04T19:29:05.881" v="924" actId="20577"/>
          <ac:spMkLst>
            <pc:docMk/>
            <pc:sldMk cId="3909804533" sldId="814"/>
            <ac:spMk id="12" creationId="{00000000-0000-0000-0000-000000000000}"/>
          </ac:spMkLst>
        </pc:spChg>
        <pc:grpChg chg="add mod">
          <ac:chgData name="Dana Gilmore" userId="07cf65a3-c943-4cb7-b9cb-27630d8bcfcd" providerId="ADAL" clId="{DD604FEE-DCE0-4C42-BB54-C86069B66BB6}" dt="2021-08-04T19:16:21.780" v="683"/>
          <ac:grpSpMkLst>
            <pc:docMk/>
            <pc:sldMk cId="3909804533" sldId="814"/>
            <ac:grpSpMk id="8" creationId="{3A9D44E7-5F34-496E-B92A-61D6A2908A8C}"/>
          </ac:grpSpMkLst>
        </pc:grpChg>
        <pc:graphicFrameChg chg="add mod modGraphic">
          <ac:chgData name="Dana Gilmore" userId="07cf65a3-c943-4cb7-b9cb-27630d8bcfcd" providerId="ADAL" clId="{DD604FEE-DCE0-4C42-BB54-C86069B66BB6}" dt="2021-08-04T19:27:48.718" v="793" actId="1035"/>
          <ac:graphicFrameMkLst>
            <pc:docMk/>
            <pc:sldMk cId="3909804533" sldId="814"/>
            <ac:graphicFrameMk id="2" creationId="{07D5705E-E6E5-43B4-B184-73B198D439E7}"/>
          </ac:graphicFrameMkLst>
        </pc:graphicFrameChg>
        <pc:graphicFrameChg chg="add mod modGraphic">
          <ac:chgData name="Dana Gilmore" userId="07cf65a3-c943-4cb7-b9cb-27630d8bcfcd" providerId="ADAL" clId="{DD604FEE-DCE0-4C42-BB54-C86069B66BB6}" dt="2021-08-04T19:27:48.718" v="793" actId="1035"/>
          <ac:graphicFrameMkLst>
            <pc:docMk/>
            <pc:sldMk cId="3909804533" sldId="814"/>
            <ac:graphicFrameMk id="3" creationId="{283D1BA9-9888-4AB5-A2AB-8C876D510690}"/>
          </ac:graphicFrameMkLst>
        </pc:graphicFrameChg>
        <pc:graphicFrameChg chg="add mod modGraphic">
          <ac:chgData name="Dana Gilmore" userId="07cf65a3-c943-4cb7-b9cb-27630d8bcfcd" providerId="ADAL" clId="{DD604FEE-DCE0-4C42-BB54-C86069B66BB6}" dt="2021-08-04T19:27:36.617" v="766" actId="1076"/>
          <ac:graphicFrameMkLst>
            <pc:docMk/>
            <pc:sldMk cId="3909804533" sldId="814"/>
            <ac:graphicFrameMk id="4" creationId="{C29E1C1F-0C79-4FA8-9699-97308FD42E5A}"/>
          </ac:graphicFrameMkLst>
        </pc:graphicFrameChg>
        <pc:graphicFrameChg chg="add mod modGraphic">
          <ac:chgData name="Dana Gilmore" userId="07cf65a3-c943-4cb7-b9cb-27630d8bcfcd" providerId="ADAL" clId="{DD604FEE-DCE0-4C42-BB54-C86069B66BB6}" dt="2021-08-04T19:27:31.856" v="765" actId="1076"/>
          <ac:graphicFrameMkLst>
            <pc:docMk/>
            <pc:sldMk cId="3909804533" sldId="814"/>
            <ac:graphicFrameMk id="5" creationId="{E05AE68A-9CDA-41CD-A098-685BB1E20E10}"/>
          </ac:graphicFrameMkLst>
        </pc:graphicFrameChg>
        <pc:graphicFrameChg chg="del">
          <ac:chgData name="Dana Gilmore" userId="07cf65a3-c943-4cb7-b9cb-27630d8bcfcd" providerId="ADAL" clId="{DD604FEE-DCE0-4C42-BB54-C86069B66BB6}" dt="2021-08-04T19:16:11.106" v="682" actId="478"/>
          <ac:graphicFrameMkLst>
            <pc:docMk/>
            <pc:sldMk cId="3909804533" sldId="814"/>
            <ac:graphicFrameMk id="6" creationId="{FFA513E7-A12D-49F0-8B94-918C1F7A81C6}"/>
          </ac:graphicFrameMkLst>
        </pc:graphicFrameChg>
        <pc:graphicFrameChg chg="add mod modGraphic">
          <ac:chgData name="Dana Gilmore" userId="07cf65a3-c943-4cb7-b9cb-27630d8bcfcd" providerId="ADAL" clId="{DD604FEE-DCE0-4C42-BB54-C86069B66BB6}" dt="2021-08-04T19:27:52.677" v="797" actId="1035"/>
          <ac:graphicFrameMkLst>
            <pc:docMk/>
            <pc:sldMk cId="3909804533" sldId="814"/>
            <ac:graphicFrameMk id="11" creationId="{DEA9A2CD-0445-4B51-9693-4B6FBD22D914}"/>
          </ac:graphicFrameMkLst>
        </pc:graphicFrameChg>
      </pc:sldChg>
      <pc:sldChg chg="addSp delSp modSp add mod">
        <pc:chgData name="Dana Gilmore" userId="07cf65a3-c943-4cb7-b9cb-27630d8bcfcd" providerId="ADAL" clId="{DD604FEE-DCE0-4C42-BB54-C86069B66BB6}" dt="2021-08-04T20:45:26.143" v="1068" actId="1035"/>
        <pc:sldMkLst>
          <pc:docMk/>
          <pc:sldMk cId="1209032148" sldId="815"/>
        </pc:sldMkLst>
        <pc:spChg chg="mod">
          <ac:chgData name="Dana Gilmore" userId="07cf65a3-c943-4cb7-b9cb-27630d8bcfcd" providerId="ADAL" clId="{DD604FEE-DCE0-4C42-BB54-C86069B66BB6}" dt="2021-08-04T20:10:19.247" v="927"/>
          <ac:spMkLst>
            <pc:docMk/>
            <pc:sldMk cId="1209032148" sldId="815"/>
            <ac:spMk id="9" creationId="{717768B6-B257-4529-BF5B-E0657EEFE7B2}"/>
          </ac:spMkLst>
        </pc:spChg>
        <pc:spChg chg="mod">
          <ac:chgData name="Dana Gilmore" userId="07cf65a3-c943-4cb7-b9cb-27630d8bcfcd" providerId="ADAL" clId="{DD604FEE-DCE0-4C42-BB54-C86069B66BB6}" dt="2021-08-04T20:10:19.247" v="927"/>
          <ac:spMkLst>
            <pc:docMk/>
            <pc:sldMk cId="1209032148" sldId="815"/>
            <ac:spMk id="10" creationId="{DEDCC5E5-8608-44D1-AF89-1986197C8560}"/>
          </ac:spMkLst>
        </pc:spChg>
        <pc:spChg chg="mod">
          <ac:chgData name="Dana Gilmore" userId="07cf65a3-c943-4cb7-b9cb-27630d8bcfcd" providerId="ADAL" clId="{DD604FEE-DCE0-4C42-BB54-C86069B66BB6}" dt="2021-08-04T20:42:08.829" v="1019" actId="20577"/>
          <ac:spMkLst>
            <pc:docMk/>
            <pc:sldMk cId="1209032148" sldId="815"/>
            <ac:spMk id="12" creationId="{00000000-0000-0000-0000-000000000000}"/>
          </ac:spMkLst>
        </pc:spChg>
        <pc:grpChg chg="add mod">
          <ac:chgData name="Dana Gilmore" userId="07cf65a3-c943-4cb7-b9cb-27630d8bcfcd" providerId="ADAL" clId="{DD604FEE-DCE0-4C42-BB54-C86069B66BB6}" dt="2021-08-04T20:10:19.247" v="927"/>
          <ac:grpSpMkLst>
            <pc:docMk/>
            <pc:sldMk cId="1209032148" sldId="815"/>
            <ac:grpSpMk id="6" creationId="{D692E5FD-28A4-4C4D-80EB-FC06ECEA8B45}"/>
          </ac:grpSpMkLst>
        </pc:grpChg>
        <pc:graphicFrameChg chg="add mod modGraphic">
          <ac:chgData name="Dana Gilmore" userId="07cf65a3-c943-4cb7-b9cb-27630d8bcfcd" providerId="ADAL" clId="{DD604FEE-DCE0-4C42-BB54-C86069B66BB6}" dt="2021-08-04T20:42:58.043" v="1025" actId="207"/>
          <ac:graphicFrameMkLst>
            <pc:docMk/>
            <pc:sldMk cId="1209032148" sldId="815"/>
            <ac:graphicFrameMk id="2" creationId="{0AE0A855-0BAA-4C12-8AF6-C53DF5958A46}"/>
          </ac:graphicFrameMkLst>
        </pc:graphicFrameChg>
        <pc:graphicFrameChg chg="add mod modGraphic">
          <ac:chgData name="Dana Gilmore" userId="07cf65a3-c943-4cb7-b9cb-27630d8bcfcd" providerId="ADAL" clId="{DD604FEE-DCE0-4C42-BB54-C86069B66BB6}" dt="2021-08-04T20:45:26.143" v="1068" actId="1035"/>
          <ac:graphicFrameMkLst>
            <pc:docMk/>
            <pc:sldMk cId="1209032148" sldId="815"/>
            <ac:graphicFrameMk id="3" creationId="{8F0C2CFD-8725-4058-959A-C63BAAF6A9E3}"/>
          </ac:graphicFrameMkLst>
        </pc:graphicFrameChg>
        <pc:graphicFrameChg chg="add mod modGraphic">
          <ac:chgData name="Dana Gilmore" userId="07cf65a3-c943-4cb7-b9cb-27630d8bcfcd" providerId="ADAL" clId="{DD604FEE-DCE0-4C42-BB54-C86069B66BB6}" dt="2021-08-04T20:44:07.118" v="1035" actId="1076"/>
          <ac:graphicFrameMkLst>
            <pc:docMk/>
            <pc:sldMk cId="1209032148" sldId="815"/>
            <ac:graphicFrameMk id="4" creationId="{369A76C5-CB7A-4A0F-A56B-E53E6610CA45}"/>
          </ac:graphicFrameMkLst>
        </pc:graphicFrameChg>
        <pc:graphicFrameChg chg="add mod modGraphic">
          <ac:chgData name="Dana Gilmore" userId="07cf65a3-c943-4cb7-b9cb-27630d8bcfcd" providerId="ADAL" clId="{DD604FEE-DCE0-4C42-BB54-C86069B66BB6}" dt="2021-08-04T20:45:26.143" v="1068" actId="1035"/>
          <ac:graphicFrameMkLst>
            <pc:docMk/>
            <pc:sldMk cId="1209032148" sldId="815"/>
            <ac:graphicFrameMk id="5" creationId="{CB825941-992F-4E70-9603-9EC33A75786F}"/>
          </ac:graphicFrameMkLst>
        </pc:graphicFrameChg>
        <pc:graphicFrameChg chg="add mod modGraphic">
          <ac:chgData name="Dana Gilmore" userId="07cf65a3-c943-4cb7-b9cb-27630d8bcfcd" providerId="ADAL" clId="{DD604FEE-DCE0-4C42-BB54-C86069B66BB6}" dt="2021-08-04T20:45:26.143" v="1068" actId="1035"/>
          <ac:graphicFrameMkLst>
            <pc:docMk/>
            <pc:sldMk cId="1209032148" sldId="815"/>
            <ac:graphicFrameMk id="8" creationId="{635FBC08-C960-45FD-8D79-1C7D83B3077E}"/>
          </ac:graphicFrameMkLst>
        </pc:graphicFrameChg>
        <pc:graphicFrameChg chg="del">
          <ac:chgData name="Dana Gilmore" userId="07cf65a3-c943-4cb7-b9cb-27630d8bcfcd" providerId="ADAL" clId="{DD604FEE-DCE0-4C42-BB54-C86069B66BB6}" dt="2021-08-04T20:10:09.910" v="926" actId="478"/>
          <ac:graphicFrameMkLst>
            <pc:docMk/>
            <pc:sldMk cId="1209032148" sldId="815"/>
            <ac:graphicFrameMk id="8" creationId="{C7A59061-DF5A-455D-A871-4B234CD1C916}"/>
          </ac:graphicFrameMkLst>
        </pc:graphicFrameChg>
      </pc:sldChg>
      <pc:sldChg chg="addSp delSp modSp add mod">
        <pc:chgData name="Dana Gilmore" userId="07cf65a3-c943-4cb7-b9cb-27630d8bcfcd" providerId="ADAL" clId="{DD604FEE-DCE0-4C42-BB54-C86069B66BB6}" dt="2021-08-05T15:08:40.131" v="1546" actId="313"/>
        <pc:sldMkLst>
          <pc:docMk/>
          <pc:sldMk cId="184107756" sldId="816"/>
        </pc:sldMkLst>
        <pc:spChg chg="mod">
          <ac:chgData name="Dana Gilmore" userId="07cf65a3-c943-4cb7-b9cb-27630d8bcfcd" providerId="ADAL" clId="{DD604FEE-DCE0-4C42-BB54-C86069B66BB6}" dt="2021-08-04T20:46:06.495" v="1071"/>
          <ac:spMkLst>
            <pc:docMk/>
            <pc:sldMk cId="184107756" sldId="816"/>
            <ac:spMk id="9" creationId="{00CE9EC6-6EC0-497A-8ED3-2735EABD05DC}"/>
          </ac:spMkLst>
        </pc:spChg>
        <pc:spChg chg="mod">
          <ac:chgData name="Dana Gilmore" userId="07cf65a3-c943-4cb7-b9cb-27630d8bcfcd" providerId="ADAL" clId="{DD604FEE-DCE0-4C42-BB54-C86069B66BB6}" dt="2021-08-04T20:46:06.495" v="1071"/>
          <ac:spMkLst>
            <pc:docMk/>
            <pc:sldMk cId="184107756" sldId="816"/>
            <ac:spMk id="10" creationId="{225A63C2-98EB-4D2F-8B17-10D7241659CA}"/>
          </ac:spMkLst>
        </pc:spChg>
        <pc:spChg chg="mod">
          <ac:chgData name="Dana Gilmore" userId="07cf65a3-c943-4cb7-b9cb-27630d8bcfcd" providerId="ADAL" clId="{DD604FEE-DCE0-4C42-BB54-C86069B66BB6}" dt="2021-08-05T15:08:40.131" v="1546" actId="313"/>
          <ac:spMkLst>
            <pc:docMk/>
            <pc:sldMk cId="184107756" sldId="816"/>
            <ac:spMk id="12" creationId="{00000000-0000-0000-0000-000000000000}"/>
          </ac:spMkLst>
        </pc:spChg>
        <pc:grpChg chg="add mod">
          <ac:chgData name="Dana Gilmore" userId="07cf65a3-c943-4cb7-b9cb-27630d8bcfcd" providerId="ADAL" clId="{DD604FEE-DCE0-4C42-BB54-C86069B66BB6}" dt="2021-08-04T20:46:06.495" v="1071"/>
          <ac:grpSpMkLst>
            <pc:docMk/>
            <pc:sldMk cId="184107756" sldId="816"/>
            <ac:grpSpMk id="8" creationId="{9707095D-979A-4FB2-9ACA-70A6162F5CEA}"/>
          </ac:grpSpMkLst>
        </pc:grpChg>
        <pc:graphicFrameChg chg="add mod modGraphic">
          <ac:chgData name="Dana Gilmore" userId="07cf65a3-c943-4cb7-b9cb-27630d8bcfcd" providerId="ADAL" clId="{DD604FEE-DCE0-4C42-BB54-C86069B66BB6}" dt="2021-08-04T20:56:05.838" v="1091" actId="1036"/>
          <ac:graphicFrameMkLst>
            <pc:docMk/>
            <pc:sldMk cId="184107756" sldId="816"/>
            <ac:graphicFrameMk id="2" creationId="{9D84BB21-5B21-48CD-842A-24A1A34BC49B}"/>
          </ac:graphicFrameMkLst>
        </pc:graphicFrameChg>
        <pc:graphicFrameChg chg="add mod modGraphic">
          <ac:chgData name="Dana Gilmore" userId="07cf65a3-c943-4cb7-b9cb-27630d8bcfcd" providerId="ADAL" clId="{DD604FEE-DCE0-4C42-BB54-C86069B66BB6}" dt="2021-08-04T20:56:05.838" v="1091" actId="1036"/>
          <ac:graphicFrameMkLst>
            <pc:docMk/>
            <pc:sldMk cId="184107756" sldId="816"/>
            <ac:graphicFrameMk id="3" creationId="{8F549BDE-AA2B-4465-B29F-84243565AF6E}"/>
          </ac:graphicFrameMkLst>
        </pc:graphicFrameChg>
        <pc:graphicFrameChg chg="add mod modGraphic">
          <ac:chgData name="Dana Gilmore" userId="07cf65a3-c943-4cb7-b9cb-27630d8bcfcd" providerId="ADAL" clId="{DD604FEE-DCE0-4C42-BB54-C86069B66BB6}" dt="2021-08-04T20:56:05.838" v="1091" actId="1036"/>
          <ac:graphicFrameMkLst>
            <pc:docMk/>
            <pc:sldMk cId="184107756" sldId="816"/>
            <ac:graphicFrameMk id="4" creationId="{ACEF793F-2F2A-4914-BA77-2D936449F5B1}"/>
          </ac:graphicFrameMkLst>
        </pc:graphicFrameChg>
        <pc:graphicFrameChg chg="add mod modGraphic">
          <ac:chgData name="Dana Gilmore" userId="07cf65a3-c943-4cb7-b9cb-27630d8bcfcd" providerId="ADAL" clId="{DD604FEE-DCE0-4C42-BB54-C86069B66BB6}" dt="2021-08-04T20:56:30.585" v="1095" actId="1076"/>
          <ac:graphicFrameMkLst>
            <pc:docMk/>
            <pc:sldMk cId="184107756" sldId="816"/>
            <ac:graphicFrameMk id="5" creationId="{927DE26C-0991-47B5-86C6-07F51F411A66}"/>
          </ac:graphicFrameMkLst>
        </pc:graphicFrameChg>
        <pc:graphicFrameChg chg="del">
          <ac:chgData name="Dana Gilmore" userId="07cf65a3-c943-4cb7-b9cb-27630d8bcfcd" providerId="ADAL" clId="{DD604FEE-DCE0-4C42-BB54-C86069B66BB6}" dt="2021-08-04T20:45:54.920" v="1070" actId="478"/>
          <ac:graphicFrameMkLst>
            <pc:docMk/>
            <pc:sldMk cId="184107756" sldId="816"/>
            <ac:graphicFrameMk id="6" creationId="{30FD3005-623C-45B8-AB25-4C09FB1E953E}"/>
          </ac:graphicFrameMkLst>
        </pc:graphicFrameChg>
        <pc:graphicFrameChg chg="add mod modGraphic">
          <ac:chgData name="Dana Gilmore" userId="07cf65a3-c943-4cb7-b9cb-27630d8bcfcd" providerId="ADAL" clId="{DD604FEE-DCE0-4C42-BB54-C86069B66BB6}" dt="2021-08-04T20:56:53.786" v="1099" actId="1076"/>
          <ac:graphicFrameMkLst>
            <pc:docMk/>
            <pc:sldMk cId="184107756" sldId="816"/>
            <ac:graphicFrameMk id="11" creationId="{CBB9EFA6-C315-44FE-9254-21B6D534F2D5}"/>
          </ac:graphicFrameMkLst>
        </pc:graphicFrameChg>
        <pc:graphicFrameChg chg="add mod modGraphic">
          <ac:chgData name="Dana Gilmore" userId="07cf65a3-c943-4cb7-b9cb-27630d8bcfcd" providerId="ADAL" clId="{DD604FEE-DCE0-4C42-BB54-C86069B66BB6}" dt="2021-08-04T20:57:14.593" v="1103" actId="1076"/>
          <ac:graphicFrameMkLst>
            <pc:docMk/>
            <pc:sldMk cId="184107756" sldId="816"/>
            <ac:graphicFrameMk id="13" creationId="{CCB041C2-3BE7-4AF4-97A5-88CD9ABF8D94}"/>
          </ac:graphicFrameMkLst>
        </pc:graphicFrameChg>
      </pc:sldChg>
      <pc:sldChg chg="addSp delSp modSp add mod">
        <pc:chgData name="Dana Gilmore" userId="07cf65a3-c943-4cb7-b9cb-27630d8bcfcd" providerId="ADAL" clId="{DD604FEE-DCE0-4C42-BB54-C86069B66BB6}" dt="2021-08-04T21:48:21.530" v="1522" actId="1036"/>
        <pc:sldMkLst>
          <pc:docMk/>
          <pc:sldMk cId="1392661920" sldId="817"/>
        </pc:sldMkLst>
        <pc:spChg chg="mod">
          <ac:chgData name="Dana Gilmore" userId="07cf65a3-c943-4cb7-b9cb-27630d8bcfcd" providerId="ADAL" clId="{DD604FEE-DCE0-4C42-BB54-C86069B66BB6}" dt="2021-08-04T21:43:50.075" v="1208"/>
          <ac:spMkLst>
            <pc:docMk/>
            <pc:sldMk cId="1392661920" sldId="817"/>
            <ac:spMk id="9" creationId="{8B8D5826-487A-4E7D-84D7-8D0C6ACC3D55}"/>
          </ac:spMkLst>
        </pc:spChg>
        <pc:spChg chg="mod">
          <ac:chgData name="Dana Gilmore" userId="07cf65a3-c943-4cb7-b9cb-27630d8bcfcd" providerId="ADAL" clId="{DD604FEE-DCE0-4C42-BB54-C86069B66BB6}" dt="2021-08-04T21:43:50.075" v="1208"/>
          <ac:spMkLst>
            <pc:docMk/>
            <pc:sldMk cId="1392661920" sldId="817"/>
            <ac:spMk id="10" creationId="{E633F256-1188-4FCE-846E-AAE7FDD8397D}"/>
          </ac:spMkLst>
        </pc:spChg>
        <pc:spChg chg="mod">
          <ac:chgData name="Dana Gilmore" userId="07cf65a3-c943-4cb7-b9cb-27630d8bcfcd" providerId="ADAL" clId="{DD604FEE-DCE0-4C42-BB54-C86069B66BB6}" dt="2021-08-04T21:46:56.497" v="1486" actId="20577"/>
          <ac:spMkLst>
            <pc:docMk/>
            <pc:sldMk cId="1392661920" sldId="817"/>
            <ac:spMk id="12" creationId="{00000000-0000-0000-0000-000000000000}"/>
          </ac:spMkLst>
        </pc:spChg>
        <pc:grpChg chg="add mod">
          <ac:chgData name="Dana Gilmore" userId="07cf65a3-c943-4cb7-b9cb-27630d8bcfcd" providerId="ADAL" clId="{DD604FEE-DCE0-4C42-BB54-C86069B66BB6}" dt="2021-08-04T21:43:50.075" v="1208"/>
          <ac:grpSpMkLst>
            <pc:docMk/>
            <pc:sldMk cId="1392661920" sldId="817"/>
            <ac:grpSpMk id="8" creationId="{A81EBD33-4056-4C64-A6F0-B3F1F40A693F}"/>
          </ac:grpSpMkLst>
        </pc:grpChg>
        <pc:graphicFrameChg chg="add mod modGraphic">
          <ac:chgData name="Dana Gilmore" userId="07cf65a3-c943-4cb7-b9cb-27630d8bcfcd" providerId="ADAL" clId="{DD604FEE-DCE0-4C42-BB54-C86069B66BB6}" dt="2021-08-04T21:45:53.082" v="1343" actId="1035"/>
          <ac:graphicFrameMkLst>
            <pc:docMk/>
            <pc:sldMk cId="1392661920" sldId="817"/>
            <ac:graphicFrameMk id="2" creationId="{0F636ED5-F55D-407B-834D-379E3693AADC}"/>
          </ac:graphicFrameMkLst>
        </pc:graphicFrameChg>
        <pc:graphicFrameChg chg="add mod modGraphic">
          <ac:chgData name="Dana Gilmore" userId="07cf65a3-c943-4cb7-b9cb-27630d8bcfcd" providerId="ADAL" clId="{DD604FEE-DCE0-4C42-BB54-C86069B66BB6}" dt="2021-08-04T21:46:00.109" v="1357" actId="1035"/>
          <ac:graphicFrameMkLst>
            <pc:docMk/>
            <pc:sldMk cId="1392661920" sldId="817"/>
            <ac:graphicFrameMk id="3" creationId="{FEED5E33-0EDB-4382-BE43-BD79E12FDAC2}"/>
          </ac:graphicFrameMkLst>
        </pc:graphicFrameChg>
        <pc:graphicFrameChg chg="add del mod modGraphic">
          <ac:chgData name="Dana Gilmore" userId="07cf65a3-c943-4cb7-b9cb-27630d8bcfcd" providerId="ADAL" clId="{DD604FEE-DCE0-4C42-BB54-C86069B66BB6}" dt="2021-08-04T21:44:35.991" v="1218"/>
          <ac:graphicFrameMkLst>
            <pc:docMk/>
            <pc:sldMk cId="1392661920" sldId="817"/>
            <ac:graphicFrameMk id="4" creationId="{3ADA1F2C-C78B-4AE2-9F8E-9E0E3D0D98AF}"/>
          </ac:graphicFrameMkLst>
        </pc:graphicFrameChg>
        <pc:graphicFrameChg chg="add mod modGraphic">
          <ac:chgData name="Dana Gilmore" userId="07cf65a3-c943-4cb7-b9cb-27630d8bcfcd" providerId="ADAL" clId="{DD604FEE-DCE0-4C42-BB54-C86069B66BB6}" dt="2021-08-04T21:47:11.612" v="1503" actId="1076"/>
          <ac:graphicFrameMkLst>
            <pc:docMk/>
            <pc:sldMk cId="1392661920" sldId="817"/>
            <ac:graphicFrameMk id="5" creationId="{EC0372B9-580D-4C54-B35D-7EBF99F9E14C}"/>
          </ac:graphicFrameMkLst>
        </pc:graphicFrameChg>
        <pc:graphicFrameChg chg="add mod modGraphic">
          <ac:chgData name="Dana Gilmore" userId="07cf65a3-c943-4cb7-b9cb-27630d8bcfcd" providerId="ADAL" clId="{DD604FEE-DCE0-4C42-BB54-C86069B66BB6}" dt="2021-08-04T21:45:45.057" v="1327" actId="1035"/>
          <ac:graphicFrameMkLst>
            <pc:docMk/>
            <pc:sldMk cId="1392661920" sldId="817"/>
            <ac:graphicFrameMk id="6" creationId="{559CCE8F-3D44-4FE9-A5ED-ADE0B59D538C}"/>
          </ac:graphicFrameMkLst>
        </pc:graphicFrameChg>
        <pc:graphicFrameChg chg="del">
          <ac:chgData name="Dana Gilmore" userId="07cf65a3-c943-4cb7-b9cb-27630d8bcfcd" providerId="ADAL" clId="{DD604FEE-DCE0-4C42-BB54-C86069B66BB6}" dt="2021-08-04T20:59:15.592" v="1199" actId="478"/>
          <ac:graphicFrameMkLst>
            <pc:docMk/>
            <pc:sldMk cId="1392661920" sldId="817"/>
            <ac:graphicFrameMk id="8" creationId="{94720ACB-A16C-4789-9BDC-4A45D90D4488}"/>
          </ac:graphicFrameMkLst>
        </pc:graphicFrameChg>
        <pc:graphicFrameChg chg="add mod modGraphic">
          <ac:chgData name="Dana Gilmore" userId="07cf65a3-c943-4cb7-b9cb-27630d8bcfcd" providerId="ADAL" clId="{DD604FEE-DCE0-4C42-BB54-C86069B66BB6}" dt="2021-08-04T21:48:21.530" v="1522" actId="1036"/>
          <ac:graphicFrameMkLst>
            <pc:docMk/>
            <pc:sldMk cId="1392661920" sldId="817"/>
            <ac:graphicFrameMk id="11" creationId="{E416FC31-A580-4E8A-A181-C09578936C01}"/>
          </ac:graphicFrameMkLst>
        </pc:graphicFrameChg>
        <pc:graphicFrameChg chg="add mod modGraphic">
          <ac:chgData name="Dana Gilmore" userId="07cf65a3-c943-4cb7-b9cb-27630d8bcfcd" providerId="ADAL" clId="{DD604FEE-DCE0-4C42-BB54-C86069B66BB6}" dt="2021-08-04T21:48:06.837" v="1520" actId="1036"/>
          <ac:graphicFrameMkLst>
            <pc:docMk/>
            <pc:sldMk cId="1392661920" sldId="817"/>
            <ac:graphicFrameMk id="13" creationId="{136ACCA6-7495-475A-8768-7EF83CEC4502}"/>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16.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Microsoft_Excel_Worksheet17.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package" Target="../embeddings/Microsoft_Excel_Worksheet18.xlsx"/></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package" Target="../embeddings/Microsoft_Excel_Worksheet19.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package" Target="../embeddings/Microsoft_Excel_Worksheet20.xlsx"/></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package" Target="../embeddings/Microsoft_Excel_Worksheet21.xlsx"/></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package" Target="../embeddings/Microsoft_Excel_Worksheet22.xlsx"/></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package" Target="../embeddings/Microsoft_Excel_Worksheet23.xlsx"/></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24.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package" Target="../embeddings/Microsoft_Excel_Worksheet24.xlsx"/></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25.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package" Target="../embeddings/Microsoft_Excel_Worksheet25.xlsx"/></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26.xml"/><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package" Target="../embeddings/Microsoft_Excel_Worksheet26.xlsx"/></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27.xml"/><Relationship Id="rId2" Type="http://schemas.microsoft.com/office/2011/relationships/chartColorStyle" Target="colors27.xml"/><Relationship Id="rId1" Type="http://schemas.microsoft.com/office/2011/relationships/chartStyle" Target="style27.xml"/><Relationship Id="rId4" Type="http://schemas.openxmlformats.org/officeDocument/2006/relationships/package" Target="../embeddings/Microsoft_Excel_Worksheet27.xlsx"/></Relationships>
</file>

<file path=ppt/charts/_rels/chart28.xml.rels><?xml version="1.0" encoding="UTF-8" standalone="yes"?>
<Relationships xmlns="http://schemas.openxmlformats.org/package/2006/relationships"><Relationship Id="rId3" Type="http://schemas.openxmlformats.org/officeDocument/2006/relationships/themeOverride" Target="../theme/themeOverride28.xml"/><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package" Target="../embeddings/Microsoft_Excel_Worksheet28.xlsx"/></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29.xml"/><Relationship Id="rId2" Type="http://schemas.microsoft.com/office/2011/relationships/chartColorStyle" Target="colors29.xml"/><Relationship Id="rId1" Type="http://schemas.microsoft.com/office/2011/relationships/chartStyle" Target="style29.xml"/><Relationship Id="rId4" Type="http://schemas.openxmlformats.org/officeDocument/2006/relationships/package" Target="../embeddings/Microsoft_Excel_Worksheet29.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3.xlsx"/></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30.xml"/><Relationship Id="rId2" Type="http://schemas.microsoft.com/office/2011/relationships/chartColorStyle" Target="colors30.xml"/><Relationship Id="rId1" Type="http://schemas.microsoft.com/office/2011/relationships/chartStyle" Target="style30.xml"/><Relationship Id="rId4" Type="http://schemas.openxmlformats.org/officeDocument/2006/relationships/package" Target="../embeddings/Microsoft_Excel_Worksheet30.xlsx"/></Relationships>
</file>

<file path=ppt/charts/_rels/chart31.xml.rels><?xml version="1.0" encoding="UTF-8" standalone="yes"?>
<Relationships xmlns="http://schemas.openxmlformats.org/package/2006/relationships"><Relationship Id="rId3" Type="http://schemas.openxmlformats.org/officeDocument/2006/relationships/themeOverride" Target="../theme/themeOverride31.xml"/><Relationship Id="rId2" Type="http://schemas.microsoft.com/office/2011/relationships/chartColorStyle" Target="colors31.xml"/><Relationship Id="rId1" Type="http://schemas.microsoft.com/office/2011/relationships/chartStyle" Target="style31.xml"/><Relationship Id="rId4" Type="http://schemas.openxmlformats.org/officeDocument/2006/relationships/package" Target="../embeddings/Microsoft_Excel_Worksheet31.xlsx"/></Relationships>
</file>

<file path=ppt/charts/_rels/chart32.xml.rels><?xml version="1.0" encoding="UTF-8" standalone="yes"?>
<Relationships xmlns="http://schemas.openxmlformats.org/package/2006/relationships"><Relationship Id="rId3" Type="http://schemas.openxmlformats.org/officeDocument/2006/relationships/themeOverride" Target="../theme/themeOverride32.xml"/><Relationship Id="rId2" Type="http://schemas.microsoft.com/office/2011/relationships/chartColorStyle" Target="colors32.xml"/><Relationship Id="rId1" Type="http://schemas.microsoft.com/office/2011/relationships/chartStyle" Target="style32.xml"/><Relationship Id="rId4" Type="http://schemas.openxmlformats.org/officeDocument/2006/relationships/package" Target="../embeddings/Microsoft_Excel_Worksheet32.xlsx"/></Relationships>
</file>

<file path=ppt/charts/_rels/chart33.xml.rels><?xml version="1.0" encoding="UTF-8" standalone="yes"?>
<Relationships xmlns="http://schemas.openxmlformats.org/package/2006/relationships"><Relationship Id="rId3" Type="http://schemas.openxmlformats.org/officeDocument/2006/relationships/oleObject" Target="https://construction01-my.sharepoint.com/personal/donna_laquidara_construction_com/Documents/Table%20Examples%20for%20Differences%20by%20Contractor%20Type.xlsx" TargetMode="External"/><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oleObject" Target="https://construction01-my.sharepoint.com/personal/donna_laquidara_construction_com/Documents/Table%20Examples%20for%20Differences%20by%20Contractor%20Type.xlsx" TargetMode="External"/><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oleObject" Target="https://construction01-my.sharepoint.com/personal/donna_laquidara_construction_com/Documents/Table%20Examples%20for%20Differences%20by%20Contractor%20Type.xlsx" TargetMode="External"/><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themeOverride" Target="../theme/themeOverride33.xml"/><Relationship Id="rId2" Type="http://schemas.microsoft.com/office/2011/relationships/chartColorStyle" Target="colors36.xml"/><Relationship Id="rId1" Type="http://schemas.microsoft.com/office/2011/relationships/chartStyle" Target="style36.xml"/><Relationship Id="rId4" Type="http://schemas.openxmlformats.org/officeDocument/2006/relationships/package" Target="../embeddings/Microsoft_Excel_Worksheet33.xlsx"/></Relationships>
</file>

<file path=ppt/charts/_rels/chart37.xml.rels><?xml version="1.0" encoding="UTF-8" standalone="yes"?>
<Relationships xmlns="http://schemas.openxmlformats.org/package/2006/relationships"><Relationship Id="rId3" Type="http://schemas.openxmlformats.org/officeDocument/2006/relationships/themeOverride" Target="../theme/themeOverride34.xml"/><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package" Target="../embeddings/Microsoft_Excel_Worksheet34.xlsx"/></Relationships>
</file>

<file path=ppt/charts/_rels/chart38.xml.rels><?xml version="1.0" encoding="UTF-8" standalone="yes"?>
<Relationships xmlns="http://schemas.openxmlformats.org/package/2006/relationships"><Relationship Id="rId3" Type="http://schemas.openxmlformats.org/officeDocument/2006/relationships/themeOverride" Target="../theme/themeOverride35.xml"/><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package" Target="../embeddings/Microsoft_Excel_Worksheet35.xlsx"/></Relationships>
</file>

<file path=ppt/charts/_rels/chart39.xml.rels><?xml version="1.0" encoding="UTF-8" standalone="yes"?>
<Relationships xmlns="http://schemas.openxmlformats.org/package/2006/relationships"><Relationship Id="rId3" Type="http://schemas.openxmlformats.org/officeDocument/2006/relationships/themeOverride" Target="../theme/themeOverride36.xml"/><Relationship Id="rId2" Type="http://schemas.microsoft.com/office/2011/relationships/chartColorStyle" Target="colors39.xml"/><Relationship Id="rId1" Type="http://schemas.microsoft.com/office/2011/relationships/chartStyle" Target="style39.xml"/><Relationship Id="rId4" Type="http://schemas.openxmlformats.org/officeDocument/2006/relationships/package" Target="../embeddings/Microsoft_Excel_Worksheet36.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4.xlsx"/></Relationships>
</file>

<file path=ppt/charts/_rels/chart40.xml.rels><?xml version="1.0" encoding="UTF-8" standalone="yes"?>
<Relationships xmlns="http://schemas.openxmlformats.org/package/2006/relationships"><Relationship Id="rId3" Type="http://schemas.openxmlformats.org/officeDocument/2006/relationships/themeOverride" Target="../theme/themeOverride37.xml"/><Relationship Id="rId2" Type="http://schemas.microsoft.com/office/2011/relationships/chartColorStyle" Target="colors40.xml"/><Relationship Id="rId1" Type="http://schemas.microsoft.com/office/2011/relationships/chartStyle" Target="style40.xml"/><Relationship Id="rId4" Type="http://schemas.openxmlformats.org/officeDocument/2006/relationships/package" Target="../embeddings/Microsoft_Excel_Worksheet37.xlsx"/></Relationships>
</file>

<file path=ppt/charts/_rels/chart41.xml.rels><?xml version="1.0" encoding="UTF-8" standalone="yes"?>
<Relationships xmlns="http://schemas.openxmlformats.org/package/2006/relationships"><Relationship Id="rId3" Type="http://schemas.openxmlformats.org/officeDocument/2006/relationships/themeOverride" Target="../theme/themeOverride38.xml"/><Relationship Id="rId2" Type="http://schemas.microsoft.com/office/2011/relationships/chartColorStyle" Target="colors41.xml"/><Relationship Id="rId1" Type="http://schemas.microsoft.com/office/2011/relationships/chartStyle" Target="style41.xml"/><Relationship Id="rId4" Type="http://schemas.openxmlformats.org/officeDocument/2006/relationships/package" Target="../embeddings/Microsoft_Excel_Worksheet38.xlsx"/></Relationships>
</file>

<file path=ppt/charts/_rels/chart42.xml.rels><?xml version="1.0" encoding="UTF-8" standalone="yes"?>
<Relationships xmlns="http://schemas.openxmlformats.org/package/2006/relationships"><Relationship Id="rId3" Type="http://schemas.openxmlformats.org/officeDocument/2006/relationships/themeOverride" Target="../theme/themeOverride39.xml"/><Relationship Id="rId2" Type="http://schemas.microsoft.com/office/2011/relationships/chartColorStyle" Target="colors42.xml"/><Relationship Id="rId1" Type="http://schemas.microsoft.com/office/2011/relationships/chartStyle" Target="style42.xml"/><Relationship Id="rId4" Type="http://schemas.openxmlformats.org/officeDocument/2006/relationships/package" Target="../embeddings/Microsoft_Excel_Worksheet39.xlsx"/></Relationships>
</file>

<file path=ppt/charts/_rels/chart43.xml.rels><?xml version="1.0" encoding="UTF-8" standalone="yes"?>
<Relationships xmlns="http://schemas.openxmlformats.org/package/2006/relationships"><Relationship Id="rId3" Type="http://schemas.openxmlformats.org/officeDocument/2006/relationships/themeOverride" Target="../theme/themeOverride40.xml"/><Relationship Id="rId2" Type="http://schemas.microsoft.com/office/2011/relationships/chartColorStyle" Target="colors43.xml"/><Relationship Id="rId1" Type="http://schemas.microsoft.com/office/2011/relationships/chartStyle" Target="style43.xml"/><Relationship Id="rId4" Type="http://schemas.openxmlformats.org/officeDocument/2006/relationships/package" Target="../embeddings/Microsoft_Excel_Worksheet40.xlsx"/></Relationships>
</file>

<file path=ppt/charts/_rels/chart44.xml.rels><?xml version="1.0" encoding="UTF-8" standalone="yes"?>
<Relationships xmlns="http://schemas.openxmlformats.org/package/2006/relationships"><Relationship Id="rId3" Type="http://schemas.openxmlformats.org/officeDocument/2006/relationships/themeOverride" Target="../theme/themeOverride41.xml"/><Relationship Id="rId2" Type="http://schemas.microsoft.com/office/2011/relationships/chartColorStyle" Target="colors44.xml"/><Relationship Id="rId1" Type="http://schemas.microsoft.com/office/2011/relationships/chartStyle" Target="style44.xml"/><Relationship Id="rId4" Type="http://schemas.openxmlformats.org/officeDocument/2006/relationships/package" Target="../embeddings/Microsoft_Excel_Worksheet41.xlsx"/></Relationships>
</file>

<file path=ppt/charts/_rels/chart45.xml.rels><?xml version="1.0" encoding="UTF-8" standalone="yes"?>
<Relationships xmlns="http://schemas.openxmlformats.org/package/2006/relationships"><Relationship Id="rId3" Type="http://schemas.openxmlformats.org/officeDocument/2006/relationships/themeOverride" Target="../theme/themeOverride42.xml"/><Relationship Id="rId2" Type="http://schemas.microsoft.com/office/2011/relationships/chartColorStyle" Target="colors45.xml"/><Relationship Id="rId1" Type="http://schemas.microsoft.com/office/2011/relationships/chartStyle" Target="style45.xml"/><Relationship Id="rId4" Type="http://schemas.openxmlformats.org/officeDocument/2006/relationships/package" Target="../embeddings/Microsoft_Excel_Worksheet42.xlsx"/></Relationships>
</file>

<file path=ppt/charts/_rels/chart46.xml.rels><?xml version="1.0" encoding="UTF-8" standalone="yes"?>
<Relationships xmlns="http://schemas.openxmlformats.org/package/2006/relationships"><Relationship Id="rId3" Type="http://schemas.openxmlformats.org/officeDocument/2006/relationships/themeOverride" Target="../theme/themeOverride43.xml"/><Relationship Id="rId2" Type="http://schemas.microsoft.com/office/2011/relationships/chartColorStyle" Target="colors46.xml"/><Relationship Id="rId1" Type="http://schemas.microsoft.com/office/2011/relationships/chartStyle" Target="style46.xml"/><Relationship Id="rId4" Type="http://schemas.openxmlformats.org/officeDocument/2006/relationships/package" Target="../embeddings/Microsoft_Excel_Worksheet43.xlsx"/></Relationships>
</file>

<file path=ppt/charts/_rels/chart47.xml.rels><?xml version="1.0" encoding="UTF-8" standalone="yes"?>
<Relationships xmlns="http://schemas.openxmlformats.org/package/2006/relationships"><Relationship Id="rId3" Type="http://schemas.openxmlformats.org/officeDocument/2006/relationships/themeOverride" Target="../theme/themeOverride44.xml"/><Relationship Id="rId2" Type="http://schemas.microsoft.com/office/2011/relationships/chartColorStyle" Target="colors47.xml"/><Relationship Id="rId1" Type="http://schemas.microsoft.com/office/2011/relationships/chartStyle" Target="style47.xml"/><Relationship Id="rId4" Type="http://schemas.openxmlformats.org/officeDocument/2006/relationships/package" Target="../embeddings/Microsoft_Excel_Worksheet44.xlsx"/></Relationships>
</file>

<file path=ppt/charts/_rels/chart48.xml.rels><?xml version="1.0" encoding="UTF-8" standalone="yes"?>
<Relationships xmlns="http://schemas.openxmlformats.org/package/2006/relationships"><Relationship Id="rId3" Type="http://schemas.openxmlformats.org/officeDocument/2006/relationships/themeOverride" Target="../theme/themeOverride45.xml"/><Relationship Id="rId2" Type="http://schemas.microsoft.com/office/2011/relationships/chartColorStyle" Target="colors48.xml"/><Relationship Id="rId1" Type="http://schemas.microsoft.com/office/2011/relationships/chartStyle" Target="style48.xml"/><Relationship Id="rId4" Type="http://schemas.openxmlformats.org/officeDocument/2006/relationships/package" Target="../embeddings/Microsoft_Excel_Worksheet45.xlsx"/></Relationships>
</file>

<file path=ppt/charts/_rels/chart49.xml.rels><?xml version="1.0" encoding="UTF-8" standalone="yes"?>
<Relationships xmlns="http://schemas.openxmlformats.org/package/2006/relationships"><Relationship Id="rId3" Type="http://schemas.openxmlformats.org/officeDocument/2006/relationships/themeOverride" Target="../theme/themeOverride46.xml"/><Relationship Id="rId2" Type="http://schemas.microsoft.com/office/2011/relationships/chartColorStyle" Target="colors49.xml"/><Relationship Id="rId1" Type="http://schemas.microsoft.com/office/2011/relationships/chartStyle" Target="style49.xml"/><Relationship Id="rId4" Type="http://schemas.openxmlformats.org/officeDocument/2006/relationships/package" Target="../embeddings/Microsoft_Excel_Worksheet46.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5.xlsx"/></Relationships>
</file>

<file path=ppt/charts/_rels/chart50.xml.rels><?xml version="1.0" encoding="UTF-8" standalone="yes"?>
<Relationships xmlns="http://schemas.openxmlformats.org/package/2006/relationships"><Relationship Id="rId3" Type="http://schemas.openxmlformats.org/officeDocument/2006/relationships/themeOverride" Target="../theme/themeOverride47.xml"/><Relationship Id="rId2" Type="http://schemas.microsoft.com/office/2011/relationships/chartColorStyle" Target="colors50.xml"/><Relationship Id="rId1" Type="http://schemas.microsoft.com/office/2011/relationships/chartStyle" Target="style50.xml"/><Relationship Id="rId4" Type="http://schemas.openxmlformats.org/officeDocument/2006/relationships/package" Target="../embeddings/Microsoft_Excel_Worksheet47.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r>
              <a:rPr lang="en-US" sz="1200"/>
              <a:t>Firm type</a:t>
            </a:r>
          </a:p>
        </c:rich>
      </c:tx>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3"/>
          <c:order val="3"/>
          <c:tx>
            <c:strRef>
              <c:f>Demographics!$F$13</c:f>
              <c:strCache>
                <c:ptCount val="1"/>
                <c:pt idx="0">
                  <c:v>Total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Demographics!$B$14:$B$16</c:f>
              <c:strCache>
                <c:ptCount val="3"/>
                <c:pt idx="0">
                  <c:v>GC/CM, n=187</c:v>
                </c:pt>
                <c:pt idx="1">
                  <c:v>Specialty, n=108</c:v>
                </c:pt>
                <c:pt idx="2">
                  <c:v>Heavy Civil, n=41</c:v>
                </c:pt>
              </c:strCache>
            </c:strRef>
          </c:cat>
          <c:val>
            <c:numRef>
              <c:f>Demographics!$F$14:$F$16</c:f>
              <c:numCache>
                <c:formatCode>###0%</c:formatCode>
                <c:ptCount val="3"/>
                <c:pt idx="0">
                  <c:v>0.55654761904761907</c:v>
                </c:pt>
                <c:pt idx="1">
                  <c:v>0.32142857142857145</c:v>
                </c:pt>
                <c:pt idx="2">
                  <c:v>0.12202380952380952</c:v>
                </c:pt>
              </c:numCache>
            </c:numRef>
          </c:val>
          <c:extLst xmlns:c16r2="http://schemas.microsoft.com/office/drawing/2015/06/chart">
            <c:ext xmlns:c16="http://schemas.microsoft.com/office/drawing/2014/chart" uri="{C3380CC4-5D6E-409C-BE32-E72D297353CC}">
              <c16:uniqueId val="{00000000-D172-44D1-8ABB-D44E08E0E1F0}"/>
            </c:ext>
          </c:extLst>
        </c:ser>
        <c:dLbls>
          <c:dLblPos val="outEnd"/>
          <c:showLegendKey val="0"/>
          <c:showVal val="1"/>
          <c:showCatName val="0"/>
          <c:showSerName val="0"/>
          <c:showPercent val="0"/>
          <c:showBubbleSize val="0"/>
        </c:dLbls>
        <c:gapWidth val="80"/>
        <c:axId val="470477024"/>
        <c:axId val="470477808"/>
        <c:extLst xmlns:c16r2="http://schemas.microsoft.com/office/drawing/2015/06/chart">
          <c:ext xmlns:c15="http://schemas.microsoft.com/office/drawing/2012/chart" uri="{02D57815-91ED-43cb-92C2-25804820EDAC}">
            <c15:filteredBarSeries>
              <c15:ser>
                <c:idx val="0"/>
                <c:order val="0"/>
                <c:tx>
                  <c:strRef>
                    <c:extLst xmlns:c16r2="http://schemas.microsoft.com/office/drawing/2015/06/chart">
                      <c:ext uri="{02D57815-91ED-43cb-92C2-25804820EDAC}">
                        <c15:formulaRef>
                          <c15:sqref>Demographics!$C$13</c15:sqref>
                        </c15:formulaRef>
                      </c:ext>
                    </c:extLst>
                    <c:strCache>
                      <c:ptCount val="1"/>
                      <c:pt idx="0">
                        <c:v>GC/CM</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6r2="http://schemas.microsoft.com/office/drawing/2015/06/chart">
                      <c:ext uri="{02D57815-91ED-43cb-92C2-25804820EDAC}">
                        <c15:formulaRef>
                          <c15:sqref>Demographics!$B$14:$B$16</c15:sqref>
                        </c15:formulaRef>
                      </c:ext>
                    </c:extLst>
                    <c:strCache>
                      <c:ptCount val="3"/>
                      <c:pt idx="0">
                        <c:v>GC/CM, n=187</c:v>
                      </c:pt>
                      <c:pt idx="1">
                        <c:v>Specialty, n=108</c:v>
                      </c:pt>
                      <c:pt idx="2">
                        <c:v>Heavy Civil, n=41</c:v>
                      </c:pt>
                    </c:strCache>
                  </c:strRef>
                </c:cat>
                <c:val>
                  <c:numRef>
                    <c:extLst xmlns:c16r2="http://schemas.microsoft.com/office/drawing/2015/06/chart">
                      <c:ext uri="{02D57815-91ED-43cb-92C2-25804820EDAC}">
                        <c15:formulaRef>
                          <c15:sqref>Demographics!$C$14:$C$16</c15:sqref>
                        </c15:formulaRef>
                      </c:ext>
                    </c:extLst>
                    <c:numCache>
                      <c:formatCode>###0%</c:formatCode>
                      <c:ptCount val="3"/>
                      <c:pt idx="0">
                        <c:v>1</c:v>
                      </c:pt>
                      <c:pt idx="1">
                        <c:v>0</c:v>
                      </c:pt>
                      <c:pt idx="2">
                        <c:v>0</c:v>
                      </c:pt>
                    </c:numCache>
                  </c:numRef>
                </c:val>
                <c:extLst xmlns:c16r2="http://schemas.microsoft.com/office/drawing/2015/06/chart">
                  <c:ext xmlns:c16="http://schemas.microsoft.com/office/drawing/2014/chart" uri="{C3380CC4-5D6E-409C-BE32-E72D297353CC}">
                    <c16:uniqueId val="{00000001-D172-44D1-8ABB-D44E08E0E1F0}"/>
                  </c:ext>
                </c:extLst>
              </c15:ser>
            </c15:filteredBarSeries>
            <c15:filteredBarSeries>
              <c15:ser>
                <c:idx val="1"/>
                <c:order val="1"/>
                <c:tx>
                  <c:strRef>
                    <c:extLst xmlns:c16r2="http://schemas.microsoft.com/office/drawing/2015/06/chart" xmlns:c15="http://schemas.microsoft.com/office/drawing/2012/chart">
                      <c:ext xmlns:c15="http://schemas.microsoft.com/office/drawing/2012/chart" uri="{02D57815-91ED-43cb-92C2-25804820EDAC}">
                        <c15:formulaRef>
                          <c15:sqref>Demographics!$D$13</c15:sqref>
                        </c15:formulaRef>
                      </c:ext>
                    </c:extLst>
                    <c:strCache>
                      <c:ptCount val="1"/>
                      <c:pt idx="0">
                        <c:v>Specialty</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6r2="http://schemas.microsoft.com/office/drawing/2015/06/chart" xmlns:c15="http://schemas.microsoft.com/office/drawing/2012/chart">
                      <c:ext xmlns:c15="http://schemas.microsoft.com/office/drawing/2012/chart" uri="{02D57815-91ED-43cb-92C2-25804820EDAC}">
                        <c15:formulaRef>
                          <c15:sqref>Demographics!$B$14:$B$16</c15:sqref>
                        </c15:formulaRef>
                      </c:ext>
                    </c:extLst>
                    <c:strCache>
                      <c:ptCount val="3"/>
                      <c:pt idx="0">
                        <c:v>GC/CM, n=187</c:v>
                      </c:pt>
                      <c:pt idx="1">
                        <c:v>Specialty, n=108</c:v>
                      </c:pt>
                      <c:pt idx="2">
                        <c:v>Heavy Civil, n=41</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Demographics!$D$14:$D$16</c15:sqref>
                        </c15:formulaRef>
                      </c:ext>
                    </c:extLst>
                    <c:numCache>
                      <c:formatCode>###0%</c:formatCode>
                      <c:ptCount val="3"/>
                      <c:pt idx="0">
                        <c:v>0</c:v>
                      </c:pt>
                      <c:pt idx="1">
                        <c:v>1</c:v>
                      </c:pt>
                      <c:pt idx="2">
                        <c:v>0</c:v>
                      </c:pt>
                    </c:numCache>
                  </c:numRef>
                </c:val>
                <c:extLst xmlns:c16r2="http://schemas.microsoft.com/office/drawing/2015/06/chart" xmlns:c15="http://schemas.microsoft.com/office/drawing/2012/chart">
                  <c:ext xmlns:c16="http://schemas.microsoft.com/office/drawing/2014/chart" uri="{C3380CC4-5D6E-409C-BE32-E72D297353CC}">
                    <c16:uniqueId val="{00000002-D172-44D1-8ABB-D44E08E0E1F0}"/>
                  </c:ext>
                </c:extLst>
              </c15:ser>
            </c15:filteredBarSeries>
            <c15:filteredBarSeries>
              <c15:ser>
                <c:idx val="2"/>
                <c:order val="2"/>
                <c:tx>
                  <c:strRef>
                    <c:extLst xmlns:c16r2="http://schemas.microsoft.com/office/drawing/2015/06/chart" xmlns:c15="http://schemas.microsoft.com/office/drawing/2012/chart">
                      <c:ext xmlns:c15="http://schemas.microsoft.com/office/drawing/2012/chart" uri="{02D57815-91ED-43cb-92C2-25804820EDAC}">
                        <c15:formulaRef>
                          <c15:sqref>Demographics!$E$13</c15:sqref>
                        </c15:formulaRef>
                      </c:ext>
                    </c:extLst>
                    <c:strCache>
                      <c:ptCount val="1"/>
                      <c:pt idx="0">
                        <c:v>Heavy Civil</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6r2="http://schemas.microsoft.com/office/drawing/2015/06/chart" xmlns:c15="http://schemas.microsoft.com/office/drawing/2012/chart">
                      <c:ext xmlns:c15="http://schemas.microsoft.com/office/drawing/2012/chart" uri="{02D57815-91ED-43cb-92C2-25804820EDAC}">
                        <c15:formulaRef>
                          <c15:sqref>Demographics!$B$14:$B$16</c15:sqref>
                        </c15:formulaRef>
                      </c:ext>
                    </c:extLst>
                    <c:strCache>
                      <c:ptCount val="3"/>
                      <c:pt idx="0">
                        <c:v>GC/CM, n=187</c:v>
                      </c:pt>
                      <c:pt idx="1">
                        <c:v>Specialty, n=108</c:v>
                      </c:pt>
                      <c:pt idx="2">
                        <c:v>Heavy Civil, n=41</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Demographics!$E$14:$E$16</c15:sqref>
                        </c15:formulaRef>
                      </c:ext>
                    </c:extLst>
                    <c:numCache>
                      <c:formatCode>###0%</c:formatCode>
                      <c:ptCount val="3"/>
                      <c:pt idx="0">
                        <c:v>0</c:v>
                      </c:pt>
                      <c:pt idx="1">
                        <c:v>0</c:v>
                      </c:pt>
                      <c:pt idx="2">
                        <c:v>1</c:v>
                      </c:pt>
                    </c:numCache>
                  </c:numRef>
                </c:val>
                <c:extLst xmlns:c16r2="http://schemas.microsoft.com/office/drawing/2015/06/chart" xmlns:c15="http://schemas.microsoft.com/office/drawing/2012/chart">
                  <c:ext xmlns:c16="http://schemas.microsoft.com/office/drawing/2014/chart" uri="{C3380CC4-5D6E-409C-BE32-E72D297353CC}">
                    <c16:uniqueId val="{00000003-D172-44D1-8ABB-D44E08E0E1F0}"/>
                  </c:ext>
                </c:extLst>
              </c15:ser>
            </c15:filteredBarSeries>
          </c:ext>
        </c:extLst>
      </c:barChart>
      <c:catAx>
        <c:axId val="470477024"/>
        <c:scaling>
          <c:orientation val="minMax"/>
        </c:scaling>
        <c:delete val="0"/>
        <c:axPos val="b"/>
        <c:numFmt formatCode="General" sourceLinked="1"/>
        <c:majorTickMark val="none"/>
        <c:minorTickMark val="none"/>
        <c:tickLblPos val="nextTo"/>
        <c:spPr>
          <a:noFill/>
          <a:ln w="9525" cap="flat" cmpd="sng" algn="ctr">
            <a:solidFill>
              <a:srgbClr val="4F81BD"/>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470477808"/>
        <c:crosses val="autoZero"/>
        <c:auto val="1"/>
        <c:lblAlgn val="ctr"/>
        <c:lblOffset val="100"/>
        <c:noMultiLvlLbl val="0"/>
      </c:catAx>
      <c:valAx>
        <c:axId val="470477808"/>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solidFill>
              <a:srgbClr val="4F81BD"/>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47047702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accent1"/>
      </a:solidFill>
      <a:round/>
    </a:ln>
    <a:effectLst/>
  </c:spPr>
  <c:txPr>
    <a:bodyPr/>
    <a:lstStyle/>
    <a:p>
      <a:pPr>
        <a:defRPr sz="1100">
          <a:solidFill>
            <a:sysClr val="windowText" lastClr="000000"/>
          </a:solidFill>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r>
              <a:rPr lang="en-US" sz="1200"/>
              <a:t>Frequency of BIM use</a:t>
            </a:r>
          </a:p>
        </c:rich>
      </c:tx>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tx>
            <c:strRef>
              <c:f>'Section G'!$C$5</c:f>
              <c:strCache>
                <c:ptCount val="1"/>
                <c:pt idx="0">
                  <c:v>GC/CM</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G'!$B$6:$B$11</c:f>
              <c:strCache>
                <c:ptCount val="6"/>
                <c:pt idx="0">
                  <c:v>*None</c:v>
                </c:pt>
                <c:pt idx="1">
                  <c:v>Less than 15%</c:v>
                </c:pt>
                <c:pt idx="2">
                  <c:v>15-30%</c:v>
                </c:pt>
                <c:pt idx="3">
                  <c:v>31-60%</c:v>
                </c:pt>
                <c:pt idx="4">
                  <c:v>More than 60%</c:v>
                </c:pt>
                <c:pt idx="5">
                  <c:v>*Don’t know</c:v>
                </c:pt>
              </c:strCache>
            </c:strRef>
          </c:cat>
          <c:val>
            <c:numRef>
              <c:f>'Section G'!$C$6:$C$11</c:f>
              <c:numCache>
                <c:formatCode>###0%</c:formatCode>
                <c:ptCount val="6"/>
                <c:pt idx="0">
                  <c:v>0.28342245989304815</c:v>
                </c:pt>
                <c:pt idx="1">
                  <c:v>0.14438502673796791</c:v>
                </c:pt>
                <c:pt idx="2">
                  <c:v>0.10160427807486631</c:v>
                </c:pt>
                <c:pt idx="3">
                  <c:v>8.556149732620319E-2</c:v>
                </c:pt>
                <c:pt idx="4">
                  <c:v>0.33689839572192509</c:v>
                </c:pt>
                <c:pt idx="5">
                  <c:v>4.8128342245989303E-2</c:v>
                </c:pt>
              </c:numCache>
            </c:numRef>
          </c:val>
          <c:extLst xmlns:c16r2="http://schemas.microsoft.com/office/drawing/2015/06/chart" xmlns:c15="http://schemas.microsoft.com/office/drawing/2012/chart">
            <c:ext xmlns:c16="http://schemas.microsoft.com/office/drawing/2014/chart" uri="{C3380CC4-5D6E-409C-BE32-E72D297353CC}">
              <c16:uniqueId val="{00000000-7F4B-4D3B-AE36-DFA401973607}"/>
            </c:ext>
          </c:extLst>
        </c:ser>
        <c:ser>
          <c:idx val="1"/>
          <c:order val="1"/>
          <c:tx>
            <c:strRef>
              <c:f>'Section G'!$D$5</c:f>
              <c:strCache>
                <c:ptCount val="1"/>
                <c:pt idx="0">
                  <c:v>Specialty</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G'!$B$6:$B$11</c:f>
              <c:strCache>
                <c:ptCount val="6"/>
                <c:pt idx="0">
                  <c:v>*None</c:v>
                </c:pt>
                <c:pt idx="1">
                  <c:v>Less than 15%</c:v>
                </c:pt>
                <c:pt idx="2">
                  <c:v>15-30%</c:v>
                </c:pt>
                <c:pt idx="3">
                  <c:v>31-60%</c:v>
                </c:pt>
                <c:pt idx="4">
                  <c:v>More than 60%</c:v>
                </c:pt>
                <c:pt idx="5">
                  <c:v>*Don’t know</c:v>
                </c:pt>
              </c:strCache>
            </c:strRef>
          </c:cat>
          <c:val>
            <c:numRef>
              <c:f>'Section G'!$D$6:$D$11</c:f>
              <c:numCache>
                <c:formatCode>###0%</c:formatCode>
                <c:ptCount val="6"/>
                <c:pt idx="0">
                  <c:v>0.28703703703703703</c:v>
                </c:pt>
                <c:pt idx="1">
                  <c:v>0.1851851851851852</c:v>
                </c:pt>
                <c:pt idx="2">
                  <c:v>3.7037037037037035E-2</c:v>
                </c:pt>
                <c:pt idx="3">
                  <c:v>7.407407407407407E-2</c:v>
                </c:pt>
                <c:pt idx="4">
                  <c:v>0.25925925925925924</c:v>
                </c:pt>
                <c:pt idx="5">
                  <c:v>0.15740740740740741</c:v>
                </c:pt>
              </c:numCache>
            </c:numRef>
          </c:val>
          <c:extLst xmlns:c16r2="http://schemas.microsoft.com/office/drawing/2015/06/chart" xmlns:c15="http://schemas.microsoft.com/office/drawing/2012/chart">
            <c:ext xmlns:c16="http://schemas.microsoft.com/office/drawing/2014/chart" uri="{C3380CC4-5D6E-409C-BE32-E72D297353CC}">
              <c16:uniqueId val="{00000001-7F4B-4D3B-AE36-DFA401973607}"/>
            </c:ext>
          </c:extLst>
        </c:ser>
        <c:ser>
          <c:idx val="2"/>
          <c:order val="2"/>
          <c:tx>
            <c:strRef>
              <c:f>'Section G'!$E$5</c:f>
              <c:strCache>
                <c:ptCount val="1"/>
                <c:pt idx="0">
                  <c:v>Heavy Civil</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G'!$B$6:$B$11</c:f>
              <c:strCache>
                <c:ptCount val="6"/>
                <c:pt idx="0">
                  <c:v>*None</c:v>
                </c:pt>
                <c:pt idx="1">
                  <c:v>Less than 15%</c:v>
                </c:pt>
                <c:pt idx="2">
                  <c:v>15-30%</c:v>
                </c:pt>
                <c:pt idx="3">
                  <c:v>31-60%</c:v>
                </c:pt>
                <c:pt idx="4">
                  <c:v>More than 60%</c:v>
                </c:pt>
                <c:pt idx="5">
                  <c:v>*Don’t know</c:v>
                </c:pt>
              </c:strCache>
            </c:strRef>
          </c:cat>
          <c:val>
            <c:numRef>
              <c:f>'Section G'!$E$6:$E$11</c:f>
              <c:numCache>
                <c:formatCode>###0%</c:formatCode>
                <c:ptCount val="6"/>
                <c:pt idx="0">
                  <c:v>0.6097560975609756</c:v>
                </c:pt>
                <c:pt idx="1">
                  <c:v>0.17073170731707318</c:v>
                </c:pt>
                <c:pt idx="2">
                  <c:v>7.3170731707317069E-2</c:v>
                </c:pt>
                <c:pt idx="3">
                  <c:v>2.4390243902439025E-2</c:v>
                </c:pt>
                <c:pt idx="4">
                  <c:v>0</c:v>
                </c:pt>
                <c:pt idx="5">
                  <c:v>0.12195121951219512</c:v>
                </c:pt>
              </c:numCache>
            </c:numRef>
          </c:val>
          <c:extLst xmlns:c16r2="http://schemas.microsoft.com/office/drawing/2015/06/chart">
            <c:ext xmlns:c16="http://schemas.microsoft.com/office/drawing/2014/chart" uri="{C3380CC4-5D6E-409C-BE32-E72D297353CC}">
              <c16:uniqueId val="{00000002-7F4B-4D3B-AE36-DFA401973607}"/>
            </c:ext>
          </c:extLst>
        </c:ser>
        <c:dLbls>
          <c:dLblPos val="outEnd"/>
          <c:showLegendKey val="0"/>
          <c:showVal val="1"/>
          <c:showCatName val="0"/>
          <c:showSerName val="0"/>
          <c:showPercent val="0"/>
          <c:showBubbleSize val="0"/>
        </c:dLbls>
        <c:gapWidth val="80"/>
        <c:axId val="478867016"/>
        <c:axId val="478863880"/>
        <c:extLst xmlns:c16r2="http://schemas.microsoft.com/office/drawing/2015/06/chart"/>
      </c:barChart>
      <c:catAx>
        <c:axId val="478867016"/>
        <c:scaling>
          <c:orientation val="minMax"/>
        </c:scaling>
        <c:delete val="0"/>
        <c:axPos val="b"/>
        <c:numFmt formatCode="General" sourceLinked="1"/>
        <c:majorTickMark val="none"/>
        <c:minorTickMark val="none"/>
        <c:tickLblPos val="nextTo"/>
        <c:spPr>
          <a:noFill/>
          <a:ln w="9525" cap="flat" cmpd="sng" algn="ctr">
            <a:solidFill>
              <a:srgbClr val="4F81BD"/>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478863880"/>
        <c:crosses val="autoZero"/>
        <c:auto val="1"/>
        <c:lblAlgn val="ctr"/>
        <c:lblOffset val="100"/>
        <c:noMultiLvlLbl val="0"/>
      </c:catAx>
      <c:valAx>
        <c:axId val="478863880"/>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solidFill>
              <a:srgbClr val="4F81BD"/>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4788670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accent1"/>
      </a:solidFill>
      <a:round/>
    </a:ln>
    <a:effectLst/>
  </c:spPr>
  <c:txPr>
    <a:bodyPr/>
    <a:lstStyle/>
    <a:p>
      <a:pPr>
        <a:defRPr sz="1100">
          <a:solidFill>
            <a:sysClr val="windowText" lastClr="000000"/>
          </a:solidFill>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r>
              <a:rPr lang="en-US" sz="1200"/>
              <a:t>Familiar with Lean</a:t>
            </a:r>
          </a:p>
        </c:rich>
      </c:tx>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tx>
            <c:strRef>
              <c:f>'Section G'!$C$18</c:f>
              <c:strCache>
                <c:ptCount val="1"/>
                <c:pt idx="0">
                  <c:v>GC/CM</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G'!$B$19:$B$20</c:f>
              <c:strCache>
                <c:ptCount val="2"/>
                <c:pt idx="0">
                  <c:v>*Yes</c:v>
                </c:pt>
                <c:pt idx="1">
                  <c:v>*No</c:v>
                </c:pt>
              </c:strCache>
            </c:strRef>
          </c:cat>
          <c:val>
            <c:numRef>
              <c:f>'Section G'!$C$19:$C$20</c:f>
              <c:numCache>
                <c:formatCode>###0%</c:formatCode>
                <c:ptCount val="2"/>
                <c:pt idx="0">
                  <c:v>0.74866310160427796</c:v>
                </c:pt>
                <c:pt idx="1">
                  <c:v>0.25133689839572193</c:v>
                </c:pt>
              </c:numCache>
            </c:numRef>
          </c:val>
          <c:extLst xmlns:c16r2="http://schemas.microsoft.com/office/drawing/2015/06/chart" xmlns:c15="http://schemas.microsoft.com/office/drawing/2012/chart">
            <c:ext xmlns:c16="http://schemas.microsoft.com/office/drawing/2014/chart" uri="{C3380CC4-5D6E-409C-BE32-E72D297353CC}">
              <c16:uniqueId val="{00000000-A609-416D-A36C-16BFC21A99CA}"/>
            </c:ext>
          </c:extLst>
        </c:ser>
        <c:ser>
          <c:idx val="1"/>
          <c:order val="1"/>
          <c:tx>
            <c:strRef>
              <c:f>'Section G'!$D$18</c:f>
              <c:strCache>
                <c:ptCount val="1"/>
                <c:pt idx="0">
                  <c:v>Specialty</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G'!$B$19:$B$20</c:f>
              <c:strCache>
                <c:ptCount val="2"/>
                <c:pt idx="0">
                  <c:v>*Yes</c:v>
                </c:pt>
                <c:pt idx="1">
                  <c:v>*No</c:v>
                </c:pt>
              </c:strCache>
            </c:strRef>
          </c:cat>
          <c:val>
            <c:numRef>
              <c:f>'Section G'!$D$19:$D$20</c:f>
              <c:numCache>
                <c:formatCode>###0%</c:formatCode>
                <c:ptCount val="2"/>
                <c:pt idx="0">
                  <c:v>0.65740740740740744</c:v>
                </c:pt>
                <c:pt idx="1">
                  <c:v>0.34259259259259262</c:v>
                </c:pt>
              </c:numCache>
            </c:numRef>
          </c:val>
          <c:extLst xmlns:c16r2="http://schemas.microsoft.com/office/drawing/2015/06/chart" xmlns:c15="http://schemas.microsoft.com/office/drawing/2012/chart">
            <c:ext xmlns:c16="http://schemas.microsoft.com/office/drawing/2014/chart" uri="{C3380CC4-5D6E-409C-BE32-E72D297353CC}">
              <c16:uniqueId val="{00000001-A609-416D-A36C-16BFC21A99CA}"/>
            </c:ext>
          </c:extLst>
        </c:ser>
        <c:ser>
          <c:idx val="2"/>
          <c:order val="2"/>
          <c:tx>
            <c:strRef>
              <c:f>'Section G'!$E$18</c:f>
              <c:strCache>
                <c:ptCount val="1"/>
                <c:pt idx="0">
                  <c:v>Heavy Civil</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G'!$B$19:$B$20</c:f>
              <c:strCache>
                <c:ptCount val="2"/>
                <c:pt idx="0">
                  <c:v>*Yes</c:v>
                </c:pt>
                <c:pt idx="1">
                  <c:v>*No</c:v>
                </c:pt>
              </c:strCache>
            </c:strRef>
          </c:cat>
          <c:val>
            <c:numRef>
              <c:f>'Section G'!$E$19:$E$20</c:f>
              <c:numCache>
                <c:formatCode>###0%</c:formatCode>
                <c:ptCount val="2"/>
                <c:pt idx="0">
                  <c:v>0.53658536585365857</c:v>
                </c:pt>
                <c:pt idx="1">
                  <c:v>0.46341463414634149</c:v>
                </c:pt>
              </c:numCache>
            </c:numRef>
          </c:val>
          <c:extLst xmlns:c16r2="http://schemas.microsoft.com/office/drawing/2015/06/chart">
            <c:ext xmlns:c16="http://schemas.microsoft.com/office/drawing/2014/chart" uri="{C3380CC4-5D6E-409C-BE32-E72D297353CC}">
              <c16:uniqueId val="{00000002-A609-416D-A36C-16BFC21A99CA}"/>
            </c:ext>
          </c:extLst>
        </c:ser>
        <c:dLbls>
          <c:dLblPos val="outEnd"/>
          <c:showLegendKey val="0"/>
          <c:showVal val="1"/>
          <c:showCatName val="0"/>
          <c:showSerName val="0"/>
          <c:showPercent val="0"/>
          <c:showBubbleSize val="0"/>
        </c:dLbls>
        <c:gapWidth val="80"/>
        <c:axId val="478868584"/>
        <c:axId val="478868976"/>
        <c:extLst xmlns:c16r2="http://schemas.microsoft.com/office/drawing/2015/06/chart"/>
      </c:barChart>
      <c:catAx>
        <c:axId val="478868584"/>
        <c:scaling>
          <c:orientation val="minMax"/>
        </c:scaling>
        <c:delete val="0"/>
        <c:axPos val="b"/>
        <c:numFmt formatCode="General" sourceLinked="1"/>
        <c:majorTickMark val="none"/>
        <c:minorTickMark val="none"/>
        <c:tickLblPos val="nextTo"/>
        <c:spPr>
          <a:noFill/>
          <a:ln w="9525" cap="flat" cmpd="sng" algn="ctr">
            <a:solidFill>
              <a:srgbClr val="4F81BD"/>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478868976"/>
        <c:crosses val="autoZero"/>
        <c:auto val="1"/>
        <c:lblAlgn val="ctr"/>
        <c:lblOffset val="100"/>
        <c:noMultiLvlLbl val="0"/>
      </c:catAx>
      <c:valAx>
        <c:axId val="478868976"/>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solidFill>
              <a:srgbClr val="4F81BD"/>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4788685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accent1"/>
      </a:solidFill>
      <a:round/>
    </a:ln>
    <a:effectLst/>
  </c:spPr>
  <c:txPr>
    <a:bodyPr/>
    <a:lstStyle/>
    <a:p>
      <a:pPr>
        <a:defRPr sz="1100">
          <a:solidFill>
            <a:sysClr val="windowText" lastClr="000000"/>
          </a:solidFill>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r>
              <a:rPr lang="en-US" sz="1200"/>
              <a:t>Frequency of Lean use</a:t>
            </a:r>
          </a:p>
        </c:rich>
      </c:tx>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tx>
            <c:strRef>
              <c:f>'Section G'!$C$21</c:f>
              <c:strCache>
                <c:ptCount val="1"/>
                <c:pt idx="0">
                  <c:v>GC/CM</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G'!$B$22:$B$29</c:f>
              <c:strCache>
                <c:ptCount val="8"/>
                <c:pt idx="0">
                  <c:v>*Not at all</c:v>
                </c:pt>
                <c:pt idx="1">
                  <c:v>Only if owner requires it</c:v>
                </c:pt>
                <c:pt idx="2">
                  <c:v>Infrequently (Less than 10% of projects)</c:v>
                </c:pt>
                <c:pt idx="3">
                  <c:v>Sometimes (11% to 30% or projects)</c:v>
                </c:pt>
                <c:pt idx="4">
                  <c:v>Frequently (31% to 60% of projects)</c:v>
                </c:pt>
                <c:pt idx="5">
                  <c:v>*Very frequently (61% to 90% of projects)</c:v>
                </c:pt>
                <c:pt idx="6">
                  <c:v>*Always (More than 90% of projects)</c:v>
                </c:pt>
                <c:pt idx="7">
                  <c:v>Don’t know</c:v>
                </c:pt>
              </c:strCache>
            </c:strRef>
          </c:cat>
          <c:val>
            <c:numRef>
              <c:f>'Section G'!$C$22:$C$29</c:f>
              <c:numCache>
                <c:formatCode>###0%</c:formatCode>
                <c:ptCount val="8"/>
                <c:pt idx="0">
                  <c:v>0.27807486631016043</c:v>
                </c:pt>
                <c:pt idx="1">
                  <c:v>0.16577540106951871</c:v>
                </c:pt>
                <c:pt idx="2">
                  <c:v>9.0909090909090912E-2</c:v>
                </c:pt>
                <c:pt idx="3">
                  <c:v>9.6256684491978606E-2</c:v>
                </c:pt>
                <c:pt idx="4">
                  <c:v>0.12299465240641712</c:v>
                </c:pt>
                <c:pt idx="5">
                  <c:v>0.10160427807486631</c:v>
                </c:pt>
                <c:pt idx="6">
                  <c:v>8.556149732620319E-2</c:v>
                </c:pt>
                <c:pt idx="7">
                  <c:v>5.8823529411764698E-2</c:v>
                </c:pt>
              </c:numCache>
            </c:numRef>
          </c:val>
          <c:extLst xmlns:c16r2="http://schemas.microsoft.com/office/drawing/2015/06/chart" xmlns:c15="http://schemas.microsoft.com/office/drawing/2012/chart">
            <c:ext xmlns:c16="http://schemas.microsoft.com/office/drawing/2014/chart" uri="{C3380CC4-5D6E-409C-BE32-E72D297353CC}">
              <c16:uniqueId val="{00000000-3631-4075-8922-9F949C644F81}"/>
            </c:ext>
          </c:extLst>
        </c:ser>
        <c:ser>
          <c:idx val="1"/>
          <c:order val="1"/>
          <c:tx>
            <c:strRef>
              <c:f>'Section G'!$D$21</c:f>
              <c:strCache>
                <c:ptCount val="1"/>
                <c:pt idx="0">
                  <c:v>Specialty</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G'!$B$22:$B$29</c:f>
              <c:strCache>
                <c:ptCount val="8"/>
                <c:pt idx="0">
                  <c:v>*Not at all</c:v>
                </c:pt>
                <c:pt idx="1">
                  <c:v>Only if owner requires it</c:v>
                </c:pt>
                <c:pt idx="2">
                  <c:v>Infrequently (Less than 10% of projects)</c:v>
                </c:pt>
                <c:pt idx="3">
                  <c:v>Sometimes (11% to 30% or projects)</c:v>
                </c:pt>
                <c:pt idx="4">
                  <c:v>Frequently (31% to 60% of projects)</c:v>
                </c:pt>
                <c:pt idx="5">
                  <c:v>*Very frequently (61% to 90% of projects)</c:v>
                </c:pt>
                <c:pt idx="6">
                  <c:v>*Always (More than 90% of projects)</c:v>
                </c:pt>
                <c:pt idx="7">
                  <c:v>Don’t know</c:v>
                </c:pt>
              </c:strCache>
            </c:strRef>
          </c:cat>
          <c:val>
            <c:numRef>
              <c:f>'Section G'!$D$22:$D$29</c:f>
              <c:numCache>
                <c:formatCode>###0%</c:formatCode>
                <c:ptCount val="8"/>
                <c:pt idx="0">
                  <c:v>0.32407407407407407</c:v>
                </c:pt>
                <c:pt idx="1">
                  <c:v>0.28703703703703703</c:v>
                </c:pt>
                <c:pt idx="2">
                  <c:v>6.4814814814814811E-2</c:v>
                </c:pt>
                <c:pt idx="3">
                  <c:v>5.5555555555555552E-2</c:v>
                </c:pt>
                <c:pt idx="4">
                  <c:v>4.6296296296296301E-2</c:v>
                </c:pt>
                <c:pt idx="5">
                  <c:v>1.8518518518518517E-2</c:v>
                </c:pt>
                <c:pt idx="6">
                  <c:v>1.8518518518518517E-2</c:v>
                </c:pt>
                <c:pt idx="7">
                  <c:v>0.1851851851851852</c:v>
                </c:pt>
              </c:numCache>
            </c:numRef>
          </c:val>
          <c:extLst xmlns:c16r2="http://schemas.microsoft.com/office/drawing/2015/06/chart" xmlns:c15="http://schemas.microsoft.com/office/drawing/2012/chart">
            <c:ext xmlns:c16="http://schemas.microsoft.com/office/drawing/2014/chart" uri="{C3380CC4-5D6E-409C-BE32-E72D297353CC}">
              <c16:uniqueId val="{00000001-3631-4075-8922-9F949C644F81}"/>
            </c:ext>
          </c:extLst>
        </c:ser>
        <c:ser>
          <c:idx val="2"/>
          <c:order val="2"/>
          <c:tx>
            <c:strRef>
              <c:f>'Section G'!$E$21</c:f>
              <c:strCache>
                <c:ptCount val="1"/>
                <c:pt idx="0">
                  <c:v>Heavy Civil</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G'!$B$22:$B$29</c:f>
              <c:strCache>
                <c:ptCount val="8"/>
                <c:pt idx="0">
                  <c:v>*Not at all</c:v>
                </c:pt>
                <c:pt idx="1">
                  <c:v>Only if owner requires it</c:v>
                </c:pt>
                <c:pt idx="2">
                  <c:v>Infrequently (Less than 10% of projects)</c:v>
                </c:pt>
                <c:pt idx="3">
                  <c:v>Sometimes (11% to 30% or projects)</c:v>
                </c:pt>
                <c:pt idx="4">
                  <c:v>Frequently (31% to 60% of projects)</c:v>
                </c:pt>
                <c:pt idx="5">
                  <c:v>*Very frequently (61% to 90% of projects)</c:v>
                </c:pt>
                <c:pt idx="6">
                  <c:v>*Always (More than 90% of projects)</c:v>
                </c:pt>
                <c:pt idx="7">
                  <c:v>Don’t know</c:v>
                </c:pt>
              </c:strCache>
            </c:strRef>
          </c:cat>
          <c:val>
            <c:numRef>
              <c:f>'Section G'!$E$22:$E$29</c:f>
              <c:numCache>
                <c:formatCode>###0%</c:formatCode>
                <c:ptCount val="8"/>
                <c:pt idx="0">
                  <c:v>0.56097560975609762</c:v>
                </c:pt>
                <c:pt idx="1">
                  <c:v>9.7560975609756101E-2</c:v>
                </c:pt>
                <c:pt idx="2">
                  <c:v>0.12195121951219512</c:v>
                </c:pt>
                <c:pt idx="3">
                  <c:v>4.878048780487805E-2</c:v>
                </c:pt>
                <c:pt idx="4">
                  <c:v>2.4390243902439025E-2</c:v>
                </c:pt>
                <c:pt idx="5">
                  <c:v>2.4390243902439025E-2</c:v>
                </c:pt>
                <c:pt idx="6">
                  <c:v>0</c:v>
                </c:pt>
                <c:pt idx="7">
                  <c:v>0.12195121951219512</c:v>
                </c:pt>
              </c:numCache>
            </c:numRef>
          </c:val>
          <c:extLst xmlns:c16r2="http://schemas.microsoft.com/office/drawing/2015/06/chart">
            <c:ext xmlns:c16="http://schemas.microsoft.com/office/drawing/2014/chart" uri="{C3380CC4-5D6E-409C-BE32-E72D297353CC}">
              <c16:uniqueId val="{00000002-3631-4075-8922-9F949C644F81}"/>
            </c:ext>
          </c:extLst>
        </c:ser>
        <c:dLbls>
          <c:dLblPos val="outEnd"/>
          <c:showLegendKey val="0"/>
          <c:showVal val="1"/>
          <c:showCatName val="0"/>
          <c:showSerName val="0"/>
          <c:showPercent val="0"/>
          <c:showBubbleSize val="0"/>
        </c:dLbls>
        <c:gapWidth val="80"/>
        <c:axId val="478869368"/>
        <c:axId val="478869760"/>
        <c:extLst xmlns:c16r2="http://schemas.microsoft.com/office/drawing/2015/06/chart"/>
      </c:barChart>
      <c:catAx>
        <c:axId val="478869368"/>
        <c:scaling>
          <c:orientation val="minMax"/>
        </c:scaling>
        <c:delete val="0"/>
        <c:axPos val="b"/>
        <c:numFmt formatCode="General" sourceLinked="1"/>
        <c:majorTickMark val="none"/>
        <c:minorTickMark val="none"/>
        <c:tickLblPos val="nextTo"/>
        <c:spPr>
          <a:noFill/>
          <a:ln w="9525" cap="flat" cmpd="sng" algn="ctr">
            <a:solidFill>
              <a:srgbClr val="4F81BD"/>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478869760"/>
        <c:crosses val="autoZero"/>
        <c:auto val="1"/>
        <c:lblAlgn val="ctr"/>
        <c:lblOffset val="100"/>
        <c:noMultiLvlLbl val="0"/>
      </c:catAx>
      <c:valAx>
        <c:axId val="478869760"/>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solidFill>
              <a:srgbClr val="4F81BD"/>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4788693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accent1"/>
      </a:solidFill>
      <a:round/>
    </a:ln>
    <a:effectLst/>
  </c:spPr>
  <c:txPr>
    <a:bodyPr/>
    <a:lstStyle/>
    <a:p>
      <a:pPr>
        <a:defRPr sz="1100">
          <a:solidFill>
            <a:sysClr val="windowText" lastClr="000000"/>
          </a:solidFill>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r>
              <a:rPr lang="en-US" sz="1200"/>
              <a:t>Best project selection criteria</a:t>
            </a:r>
          </a:p>
        </c:rich>
      </c:tx>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tx>
            <c:strRef>
              <c:f>'Section B'!$B$11</c:f>
              <c:strCache>
                <c:ptCount val="1"/>
                <c:pt idx="0">
                  <c:v>Quality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B'!$C$10:$E$10</c:f>
              <c:strCache>
                <c:ptCount val="3"/>
                <c:pt idx="0">
                  <c:v>GC/CM</c:v>
                </c:pt>
                <c:pt idx="1">
                  <c:v>Specialty</c:v>
                </c:pt>
                <c:pt idx="2">
                  <c:v>Heavy Civil</c:v>
                </c:pt>
              </c:strCache>
            </c:strRef>
          </c:cat>
          <c:val>
            <c:numRef>
              <c:f>'Section B'!$C$11:$E$11</c:f>
              <c:numCache>
                <c:formatCode>###0%</c:formatCode>
                <c:ptCount val="3"/>
                <c:pt idx="0">
                  <c:v>0.71122994652406424</c:v>
                </c:pt>
                <c:pt idx="1">
                  <c:v>0.69444444444444442</c:v>
                </c:pt>
                <c:pt idx="2">
                  <c:v>0.68292682926829273</c:v>
                </c:pt>
              </c:numCache>
            </c:numRef>
          </c:val>
          <c:extLst xmlns:c16r2="http://schemas.microsoft.com/office/drawing/2015/06/chart" xmlns:c15="http://schemas.microsoft.com/office/drawing/2012/chart">
            <c:ext xmlns:c16="http://schemas.microsoft.com/office/drawing/2014/chart" uri="{C3380CC4-5D6E-409C-BE32-E72D297353CC}">
              <c16:uniqueId val="{00000000-5DEA-4717-9492-1862244D86D5}"/>
            </c:ext>
          </c:extLst>
        </c:ser>
        <c:ser>
          <c:idx val="1"/>
          <c:order val="1"/>
          <c:tx>
            <c:strRef>
              <c:f>'Section B'!$B$12</c:f>
              <c:strCache>
                <c:ptCount val="1"/>
                <c:pt idx="0">
                  <c:v>Safety</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B'!$C$10:$E$10</c:f>
              <c:strCache>
                <c:ptCount val="3"/>
                <c:pt idx="0">
                  <c:v>GC/CM</c:v>
                </c:pt>
                <c:pt idx="1">
                  <c:v>Specialty</c:v>
                </c:pt>
                <c:pt idx="2">
                  <c:v>Heavy Civil</c:v>
                </c:pt>
              </c:strCache>
            </c:strRef>
          </c:cat>
          <c:val>
            <c:numRef>
              <c:f>'Section B'!$C$12:$E$12</c:f>
              <c:numCache>
                <c:formatCode>###0%</c:formatCode>
                <c:ptCount val="3"/>
                <c:pt idx="0">
                  <c:v>0.18181818181818182</c:v>
                </c:pt>
                <c:pt idx="1">
                  <c:v>0.16666666666666663</c:v>
                </c:pt>
                <c:pt idx="2">
                  <c:v>0.29268292682926828</c:v>
                </c:pt>
              </c:numCache>
            </c:numRef>
          </c:val>
          <c:extLst xmlns:c16r2="http://schemas.microsoft.com/office/drawing/2015/06/chart" xmlns:c15="http://schemas.microsoft.com/office/drawing/2012/chart">
            <c:ext xmlns:c16="http://schemas.microsoft.com/office/drawing/2014/chart" uri="{C3380CC4-5D6E-409C-BE32-E72D297353CC}">
              <c16:uniqueId val="{00000001-5DEA-4717-9492-1862244D86D5}"/>
            </c:ext>
          </c:extLst>
        </c:ser>
        <c:ser>
          <c:idx val="2"/>
          <c:order val="2"/>
          <c:tx>
            <c:strRef>
              <c:f>'Section B'!$B$13</c:f>
              <c:strCache>
                <c:ptCount val="1"/>
                <c:pt idx="0">
                  <c:v>Profitability</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B'!$C$10:$E$10</c:f>
              <c:strCache>
                <c:ptCount val="3"/>
                <c:pt idx="0">
                  <c:v>GC/CM</c:v>
                </c:pt>
                <c:pt idx="1">
                  <c:v>Specialty</c:v>
                </c:pt>
                <c:pt idx="2">
                  <c:v>Heavy Civil</c:v>
                </c:pt>
              </c:strCache>
            </c:strRef>
          </c:cat>
          <c:val>
            <c:numRef>
              <c:f>'Section B'!$C$13:$E$13</c:f>
              <c:numCache>
                <c:formatCode>###0%</c:formatCode>
                <c:ptCount val="3"/>
                <c:pt idx="0">
                  <c:v>0.53475935828877008</c:v>
                </c:pt>
                <c:pt idx="1">
                  <c:v>0.80555555555555558</c:v>
                </c:pt>
                <c:pt idx="2">
                  <c:v>0.73170731707317072</c:v>
                </c:pt>
              </c:numCache>
            </c:numRef>
          </c:val>
          <c:extLst xmlns:c16r2="http://schemas.microsoft.com/office/drawing/2015/06/chart">
            <c:ext xmlns:c16="http://schemas.microsoft.com/office/drawing/2014/chart" uri="{C3380CC4-5D6E-409C-BE32-E72D297353CC}">
              <c16:uniqueId val="{00000002-5DEA-4717-9492-1862244D86D5}"/>
            </c:ext>
          </c:extLst>
        </c:ser>
        <c:ser>
          <c:idx val="3"/>
          <c:order val="3"/>
          <c:tx>
            <c:strRef>
              <c:f>'Section B'!$B$14</c:f>
              <c:strCache>
                <c:ptCount val="1"/>
                <c:pt idx="0">
                  <c:v>Internal Team Culture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B'!$C$10:$E$10</c:f>
              <c:strCache>
                <c:ptCount val="3"/>
                <c:pt idx="0">
                  <c:v>GC/CM</c:v>
                </c:pt>
                <c:pt idx="1">
                  <c:v>Specialty</c:v>
                </c:pt>
                <c:pt idx="2">
                  <c:v>Heavy Civil</c:v>
                </c:pt>
              </c:strCache>
            </c:strRef>
          </c:cat>
          <c:val>
            <c:numRef>
              <c:f>'Section B'!$C$14:$E$14</c:f>
              <c:numCache>
                <c:formatCode>###0%</c:formatCode>
                <c:ptCount val="3"/>
                <c:pt idx="0">
                  <c:v>0.31550802139037432</c:v>
                </c:pt>
                <c:pt idx="1">
                  <c:v>0.12037037037037036</c:v>
                </c:pt>
                <c:pt idx="2">
                  <c:v>0.1951219512195122</c:v>
                </c:pt>
              </c:numCache>
            </c:numRef>
          </c:val>
          <c:extLst xmlns:c16r2="http://schemas.microsoft.com/office/drawing/2015/06/chart">
            <c:ext xmlns:c16="http://schemas.microsoft.com/office/drawing/2014/chart" uri="{C3380CC4-5D6E-409C-BE32-E72D297353CC}">
              <c16:uniqueId val="{00000003-5DEA-4717-9492-1862244D86D5}"/>
            </c:ext>
          </c:extLst>
        </c:ser>
        <c:ser>
          <c:idx val="4"/>
          <c:order val="4"/>
          <c:tx>
            <c:strRef>
              <c:f>'Section B'!$B$15</c:f>
              <c:strCache>
                <c:ptCount val="1"/>
                <c:pt idx="0">
                  <c:v>External Team Culture</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B'!$C$10:$E$10</c:f>
              <c:strCache>
                <c:ptCount val="3"/>
                <c:pt idx="0">
                  <c:v>GC/CM</c:v>
                </c:pt>
                <c:pt idx="1">
                  <c:v>Specialty</c:v>
                </c:pt>
                <c:pt idx="2">
                  <c:v>Heavy Civil</c:v>
                </c:pt>
              </c:strCache>
            </c:strRef>
          </c:cat>
          <c:val>
            <c:numRef>
              <c:f>'Section B'!$C$15:$E$15</c:f>
              <c:numCache>
                <c:formatCode>###0%</c:formatCode>
                <c:ptCount val="3"/>
                <c:pt idx="0">
                  <c:v>0.25668449197860965</c:v>
                </c:pt>
                <c:pt idx="1">
                  <c:v>0.21296296296296297</c:v>
                </c:pt>
                <c:pt idx="2">
                  <c:v>9.7560975609756101E-2</c:v>
                </c:pt>
              </c:numCache>
            </c:numRef>
          </c:val>
          <c:extLst xmlns:c16r2="http://schemas.microsoft.com/office/drawing/2015/06/chart">
            <c:ext xmlns:c16="http://schemas.microsoft.com/office/drawing/2014/chart" uri="{C3380CC4-5D6E-409C-BE32-E72D297353CC}">
              <c16:uniqueId val="{00000004-5DEA-4717-9492-1862244D86D5}"/>
            </c:ext>
          </c:extLst>
        </c:ser>
        <c:dLbls>
          <c:dLblPos val="outEnd"/>
          <c:showLegendKey val="0"/>
          <c:showVal val="1"/>
          <c:showCatName val="0"/>
          <c:showSerName val="0"/>
          <c:showPercent val="0"/>
          <c:showBubbleSize val="0"/>
        </c:dLbls>
        <c:gapWidth val="80"/>
        <c:axId val="480727808"/>
        <c:axId val="480734080"/>
        <c:extLst xmlns:c16r2="http://schemas.microsoft.com/office/drawing/2015/06/chart"/>
      </c:barChart>
      <c:catAx>
        <c:axId val="480727808"/>
        <c:scaling>
          <c:orientation val="minMax"/>
        </c:scaling>
        <c:delete val="0"/>
        <c:axPos val="b"/>
        <c:numFmt formatCode="General" sourceLinked="1"/>
        <c:majorTickMark val="none"/>
        <c:minorTickMark val="none"/>
        <c:tickLblPos val="nextTo"/>
        <c:spPr>
          <a:noFill/>
          <a:ln w="9525" cap="flat" cmpd="sng" algn="ctr">
            <a:solidFill>
              <a:srgbClr val="4F81BD"/>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480734080"/>
        <c:crosses val="autoZero"/>
        <c:auto val="1"/>
        <c:lblAlgn val="ctr"/>
        <c:lblOffset val="100"/>
        <c:noMultiLvlLbl val="0"/>
      </c:catAx>
      <c:valAx>
        <c:axId val="480734080"/>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solidFill>
              <a:srgbClr val="4F81BD"/>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480727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accent1"/>
      </a:solidFill>
      <a:round/>
    </a:ln>
    <a:effectLst/>
  </c:spPr>
  <c:txPr>
    <a:bodyPr/>
    <a:lstStyle/>
    <a:p>
      <a:pPr>
        <a:defRPr sz="1100">
          <a:solidFill>
            <a:sysClr val="windowText" lastClr="000000"/>
          </a:solidFill>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r>
              <a:rPr lang="en-US" sz="1200"/>
              <a:t>Project classification</a:t>
            </a:r>
          </a:p>
        </c:rich>
      </c:tx>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tx>
            <c:strRef>
              <c:f>'Section B'!$A$22</c:f>
              <c:strCache>
                <c:ptCount val="1"/>
                <c:pt idx="0">
                  <c:v>Best</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B'!$B$21:$D$21</c:f>
              <c:strCache>
                <c:ptCount val="3"/>
                <c:pt idx="0">
                  <c:v>Wholly Public</c:v>
                </c:pt>
                <c:pt idx="1">
                  <c:v>Wholly Private</c:v>
                </c:pt>
                <c:pt idx="2">
                  <c:v>Hybrid of Public and Private</c:v>
                </c:pt>
              </c:strCache>
            </c:strRef>
          </c:cat>
          <c:val>
            <c:numRef>
              <c:f>'Section B'!$B$22:$D$22</c:f>
              <c:numCache>
                <c:formatCode>0%</c:formatCode>
                <c:ptCount val="3"/>
                <c:pt idx="0">
                  <c:v>0.22619047619047619</c:v>
                </c:pt>
                <c:pt idx="1">
                  <c:v>0.5535714285714286</c:v>
                </c:pt>
                <c:pt idx="2">
                  <c:v>0.22023809523809523</c:v>
                </c:pt>
              </c:numCache>
            </c:numRef>
          </c:val>
          <c:extLst xmlns:c16r2="http://schemas.microsoft.com/office/drawing/2015/06/chart" xmlns:c15="http://schemas.microsoft.com/office/drawing/2012/chart">
            <c:ext xmlns:c16="http://schemas.microsoft.com/office/drawing/2014/chart" uri="{C3380CC4-5D6E-409C-BE32-E72D297353CC}">
              <c16:uniqueId val="{00000000-881B-4880-AD1A-81E253145BA3}"/>
            </c:ext>
          </c:extLst>
        </c:ser>
        <c:ser>
          <c:idx val="1"/>
          <c:order val="1"/>
          <c:tx>
            <c:strRef>
              <c:f>'Section B'!$A$23</c:f>
              <c:strCache>
                <c:ptCount val="1"/>
                <c:pt idx="0">
                  <c:v>Typical</c:v>
                </c:pt>
              </c:strCache>
            </c:strRef>
          </c:tx>
          <c:spPr>
            <a:solidFill>
              <a:srgbClr val="002060"/>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B'!$B$21:$D$21</c:f>
              <c:strCache>
                <c:ptCount val="3"/>
                <c:pt idx="0">
                  <c:v>Wholly Public</c:v>
                </c:pt>
                <c:pt idx="1">
                  <c:v>Wholly Private</c:v>
                </c:pt>
                <c:pt idx="2">
                  <c:v>Hybrid of Public and Private</c:v>
                </c:pt>
              </c:strCache>
            </c:strRef>
          </c:cat>
          <c:val>
            <c:numRef>
              <c:f>'Section B'!$B$23:$D$23</c:f>
              <c:numCache>
                <c:formatCode>0%</c:formatCode>
                <c:ptCount val="3"/>
                <c:pt idx="0">
                  <c:v>0.29166666666666669</c:v>
                </c:pt>
                <c:pt idx="1">
                  <c:v>0.45833333333333326</c:v>
                </c:pt>
                <c:pt idx="2">
                  <c:v>0.25</c:v>
                </c:pt>
              </c:numCache>
            </c:numRef>
          </c:val>
          <c:extLst xmlns:c16r2="http://schemas.microsoft.com/office/drawing/2015/06/chart" xmlns:c15="http://schemas.microsoft.com/office/drawing/2012/chart">
            <c:ext xmlns:c16="http://schemas.microsoft.com/office/drawing/2014/chart" uri="{C3380CC4-5D6E-409C-BE32-E72D297353CC}">
              <c16:uniqueId val="{00000001-881B-4880-AD1A-81E253145BA3}"/>
            </c:ext>
          </c:extLst>
        </c:ser>
        <c:dLbls>
          <c:dLblPos val="outEnd"/>
          <c:showLegendKey val="0"/>
          <c:showVal val="1"/>
          <c:showCatName val="0"/>
          <c:showSerName val="0"/>
          <c:showPercent val="0"/>
          <c:showBubbleSize val="0"/>
        </c:dLbls>
        <c:gapWidth val="80"/>
        <c:axId val="480732120"/>
        <c:axId val="480729768"/>
        <c:extLst xmlns:c16r2="http://schemas.microsoft.com/office/drawing/2015/06/chart"/>
      </c:barChart>
      <c:catAx>
        <c:axId val="480732120"/>
        <c:scaling>
          <c:orientation val="minMax"/>
        </c:scaling>
        <c:delete val="0"/>
        <c:axPos val="b"/>
        <c:numFmt formatCode="General" sourceLinked="1"/>
        <c:majorTickMark val="none"/>
        <c:minorTickMark val="none"/>
        <c:tickLblPos val="nextTo"/>
        <c:spPr>
          <a:noFill/>
          <a:ln w="9525" cap="flat" cmpd="sng" algn="ctr">
            <a:solidFill>
              <a:srgbClr val="4F81BD"/>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480729768"/>
        <c:crosses val="autoZero"/>
        <c:auto val="1"/>
        <c:lblAlgn val="ctr"/>
        <c:lblOffset val="100"/>
        <c:noMultiLvlLbl val="0"/>
      </c:catAx>
      <c:valAx>
        <c:axId val="480729768"/>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solidFill>
              <a:srgbClr val="4F81BD"/>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4807321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accent1"/>
      </a:solidFill>
      <a:round/>
    </a:ln>
    <a:effectLst/>
  </c:spPr>
  <c:txPr>
    <a:bodyPr/>
    <a:lstStyle/>
    <a:p>
      <a:pPr>
        <a:defRPr sz="1100">
          <a:solidFill>
            <a:sysClr val="windowText" lastClr="000000"/>
          </a:solidFill>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r>
              <a:rPr lang="en-US" sz="1200"/>
              <a:t>Percentage of work self-performed</a:t>
            </a:r>
          </a:p>
        </c:rich>
      </c:tx>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0"/>
          <c:order val="0"/>
          <c:tx>
            <c:strRef>
              <c:f>'Section B'!$A$29</c:f>
              <c:strCache>
                <c:ptCount val="1"/>
                <c:pt idx="0">
                  <c:v>Best</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B'!$B$28:$G$28</c:f>
              <c:strCache>
                <c:ptCount val="6"/>
                <c:pt idx="0">
                  <c:v>None</c:v>
                </c:pt>
                <c:pt idx="1">
                  <c:v>Less than 10%</c:v>
                </c:pt>
                <c:pt idx="2">
                  <c:v>11% to 24%</c:v>
                </c:pt>
                <c:pt idx="3">
                  <c:v>25% to 49%</c:v>
                </c:pt>
                <c:pt idx="4">
                  <c:v>50% to 74%</c:v>
                </c:pt>
                <c:pt idx="5">
                  <c:v>75% or more</c:v>
                </c:pt>
              </c:strCache>
            </c:strRef>
          </c:cat>
          <c:val>
            <c:numRef>
              <c:f>'Section B'!$B$29:$G$29</c:f>
              <c:numCache>
                <c:formatCode>###0%</c:formatCode>
                <c:ptCount val="6"/>
                <c:pt idx="0">
                  <c:v>9.4339622641509441E-2</c:v>
                </c:pt>
                <c:pt idx="1">
                  <c:v>0.28301886792452829</c:v>
                </c:pt>
                <c:pt idx="2">
                  <c:v>0.27358490566037735</c:v>
                </c:pt>
                <c:pt idx="3">
                  <c:v>0.12264150943396226</c:v>
                </c:pt>
                <c:pt idx="4">
                  <c:v>0.14150943396226415</c:v>
                </c:pt>
                <c:pt idx="5">
                  <c:v>8.4905660377358499E-2</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0-B147-411C-8A31-362A842ABAE3}"/>
            </c:ext>
          </c:extLst>
        </c:ser>
        <c:ser>
          <c:idx val="1"/>
          <c:order val="1"/>
          <c:tx>
            <c:strRef>
              <c:f>'Section B'!$A$30</c:f>
              <c:strCache>
                <c:ptCount val="1"/>
                <c:pt idx="0">
                  <c:v>Typical</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B'!$B$28:$G$28</c:f>
              <c:strCache>
                <c:ptCount val="6"/>
                <c:pt idx="0">
                  <c:v>None</c:v>
                </c:pt>
                <c:pt idx="1">
                  <c:v>Less than 10%</c:v>
                </c:pt>
                <c:pt idx="2">
                  <c:v>11% to 24%</c:v>
                </c:pt>
                <c:pt idx="3">
                  <c:v>25% to 49%</c:v>
                </c:pt>
                <c:pt idx="4">
                  <c:v>50% to 74%</c:v>
                </c:pt>
                <c:pt idx="5">
                  <c:v>75% or more</c:v>
                </c:pt>
              </c:strCache>
            </c:strRef>
          </c:cat>
          <c:val>
            <c:numRef>
              <c:f>'Section B'!$B$30:$G$30</c:f>
              <c:numCache>
                <c:formatCode>###0%</c:formatCode>
                <c:ptCount val="6"/>
                <c:pt idx="0">
                  <c:v>9.4339622641509441E-2</c:v>
                </c:pt>
                <c:pt idx="1">
                  <c:v>0.32075471698113206</c:v>
                </c:pt>
                <c:pt idx="2">
                  <c:v>0.23113207547169812</c:v>
                </c:pt>
                <c:pt idx="3">
                  <c:v>0.13679245283018868</c:v>
                </c:pt>
                <c:pt idx="4">
                  <c:v>0.13679245283018868</c:v>
                </c:pt>
                <c:pt idx="5">
                  <c:v>8.0188679245283015E-2</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1-B147-411C-8A31-362A842ABAE3}"/>
            </c:ext>
          </c:extLst>
        </c:ser>
        <c:dLbls>
          <c:showLegendKey val="0"/>
          <c:showVal val="1"/>
          <c:showCatName val="0"/>
          <c:showSerName val="0"/>
          <c:showPercent val="0"/>
          <c:showBubbleSize val="0"/>
        </c:dLbls>
        <c:smooth val="0"/>
        <c:axId val="480728200"/>
        <c:axId val="480728592"/>
      </c:lineChart>
      <c:catAx>
        <c:axId val="480728200"/>
        <c:scaling>
          <c:orientation val="minMax"/>
        </c:scaling>
        <c:delete val="0"/>
        <c:axPos val="b"/>
        <c:numFmt formatCode="General" sourceLinked="1"/>
        <c:majorTickMark val="none"/>
        <c:minorTickMark val="none"/>
        <c:tickLblPos val="nextTo"/>
        <c:spPr>
          <a:noFill/>
          <a:ln w="9525" cap="flat" cmpd="sng" algn="ctr">
            <a:solidFill>
              <a:srgbClr val="4F81BD"/>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480728592"/>
        <c:crosses val="autoZero"/>
        <c:auto val="1"/>
        <c:lblAlgn val="ctr"/>
        <c:lblOffset val="100"/>
        <c:noMultiLvlLbl val="0"/>
      </c:catAx>
      <c:valAx>
        <c:axId val="480728592"/>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solidFill>
              <a:srgbClr val="4F81BD"/>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4807282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accent1"/>
      </a:solidFill>
      <a:round/>
    </a:ln>
    <a:effectLst/>
  </c:spPr>
  <c:txPr>
    <a:bodyPr/>
    <a:lstStyle/>
    <a:p>
      <a:pPr>
        <a:defRPr sz="1100">
          <a:solidFill>
            <a:sysClr val="windowText" lastClr="000000"/>
          </a:solidFill>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r>
              <a:rPr lang="en-US" sz="1200"/>
              <a:t>Budget variance</a:t>
            </a:r>
          </a:p>
        </c:rich>
      </c:tx>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tx>
            <c:strRef>
              <c:f>'Section C'!$A$5</c:f>
              <c:strCache>
                <c:ptCount val="1"/>
                <c:pt idx="0">
                  <c:v>Best</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C'!$B$4:$D$4</c:f>
              <c:strCache>
                <c:ptCount val="3"/>
                <c:pt idx="0">
                  <c:v>*Final construction cost was lower than original budget</c:v>
                </c:pt>
                <c:pt idx="1">
                  <c:v>*No variance – final construction cost matched original budget</c:v>
                </c:pt>
                <c:pt idx="2">
                  <c:v>Final construction cost was higher than original budget by less than 6%</c:v>
                </c:pt>
              </c:strCache>
            </c:strRef>
          </c:cat>
          <c:val>
            <c:numRef>
              <c:f>'Section C'!$B$5:$D$5</c:f>
              <c:numCache>
                <c:formatCode>###0%</c:formatCode>
                <c:ptCount val="3"/>
                <c:pt idx="0">
                  <c:v>0.51190476190476186</c:v>
                </c:pt>
                <c:pt idx="1">
                  <c:v>0.27083333333333331</c:v>
                </c:pt>
                <c:pt idx="2">
                  <c:v>0.21726190476190477</c:v>
                </c:pt>
              </c:numCache>
            </c:numRef>
          </c:val>
          <c:extLst xmlns:c16r2="http://schemas.microsoft.com/office/drawing/2015/06/chart" xmlns:c15="http://schemas.microsoft.com/office/drawing/2012/chart">
            <c:ext xmlns:c16="http://schemas.microsoft.com/office/drawing/2014/chart" uri="{C3380CC4-5D6E-409C-BE32-E72D297353CC}">
              <c16:uniqueId val="{00000000-37E0-452C-9296-0391454030BF}"/>
            </c:ext>
          </c:extLst>
        </c:ser>
        <c:ser>
          <c:idx val="1"/>
          <c:order val="1"/>
          <c:tx>
            <c:strRef>
              <c:f>'Section C'!$A$6</c:f>
              <c:strCache>
                <c:ptCount val="1"/>
                <c:pt idx="0">
                  <c:v>Typical</c:v>
                </c:pt>
              </c:strCache>
            </c:strRef>
          </c:tx>
          <c:spPr>
            <a:solidFill>
              <a:srgbClr val="002060"/>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C'!$B$4:$D$4</c:f>
              <c:strCache>
                <c:ptCount val="3"/>
                <c:pt idx="0">
                  <c:v>*Final construction cost was lower than original budget</c:v>
                </c:pt>
                <c:pt idx="1">
                  <c:v>*No variance – final construction cost matched original budget</c:v>
                </c:pt>
                <c:pt idx="2">
                  <c:v>Final construction cost was higher than original budget by less than 6%</c:v>
                </c:pt>
              </c:strCache>
            </c:strRef>
          </c:cat>
          <c:val>
            <c:numRef>
              <c:f>'Section C'!$B$6:$D$6</c:f>
              <c:numCache>
                <c:formatCode>###0%</c:formatCode>
                <c:ptCount val="3"/>
                <c:pt idx="0">
                  <c:v>0.22619047619047619</c:v>
                </c:pt>
                <c:pt idx="1">
                  <c:v>0.44047619047619047</c:v>
                </c:pt>
                <c:pt idx="2">
                  <c:v>0.33333333333333326</c:v>
                </c:pt>
              </c:numCache>
            </c:numRef>
          </c:val>
          <c:extLst xmlns:c16r2="http://schemas.microsoft.com/office/drawing/2015/06/chart" xmlns:c15="http://schemas.microsoft.com/office/drawing/2012/chart">
            <c:ext xmlns:c16="http://schemas.microsoft.com/office/drawing/2014/chart" uri="{C3380CC4-5D6E-409C-BE32-E72D297353CC}">
              <c16:uniqueId val="{00000001-37E0-452C-9296-0391454030BF}"/>
            </c:ext>
          </c:extLst>
        </c:ser>
        <c:dLbls>
          <c:dLblPos val="outEnd"/>
          <c:showLegendKey val="0"/>
          <c:showVal val="1"/>
          <c:showCatName val="0"/>
          <c:showSerName val="0"/>
          <c:showPercent val="0"/>
          <c:showBubbleSize val="0"/>
        </c:dLbls>
        <c:gapWidth val="80"/>
        <c:axId val="480731728"/>
        <c:axId val="480728984"/>
        <c:extLst xmlns:c16r2="http://schemas.microsoft.com/office/drawing/2015/06/chart"/>
      </c:barChart>
      <c:catAx>
        <c:axId val="480731728"/>
        <c:scaling>
          <c:orientation val="minMax"/>
        </c:scaling>
        <c:delete val="0"/>
        <c:axPos val="b"/>
        <c:numFmt formatCode="General" sourceLinked="1"/>
        <c:majorTickMark val="none"/>
        <c:minorTickMark val="none"/>
        <c:tickLblPos val="nextTo"/>
        <c:spPr>
          <a:noFill/>
          <a:ln w="9525" cap="flat" cmpd="sng" algn="ctr">
            <a:solidFill>
              <a:srgbClr val="4F81BD"/>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480728984"/>
        <c:crosses val="autoZero"/>
        <c:auto val="1"/>
        <c:lblAlgn val="ctr"/>
        <c:lblOffset val="100"/>
        <c:noMultiLvlLbl val="0"/>
      </c:catAx>
      <c:valAx>
        <c:axId val="480728984"/>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solidFill>
              <a:srgbClr val="4F81BD"/>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4807317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accent1"/>
      </a:solidFill>
      <a:round/>
    </a:ln>
    <a:effectLst/>
  </c:spPr>
  <c:txPr>
    <a:bodyPr/>
    <a:lstStyle/>
    <a:p>
      <a:pPr>
        <a:defRPr sz="1100">
          <a:solidFill>
            <a:sysClr val="windowText" lastClr="000000"/>
          </a:solidFill>
        </a:defRPr>
      </a:pPr>
      <a:endParaRPr lang="en-US"/>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r>
              <a:rPr lang="en-US" sz="1200"/>
              <a:t>How much lower were costs</a:t>
            </a:r>
          </a:p>
        </c:rich>
      </c:tx>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0"/>
          <c:order val="0"/>
          <c:tx>
            <c:strRef>
              <c:f>'Section C'!$A$22</c:f>
              <c:strCache>
                <c:ptCount val="1"/>
                <c:pt idx="0">
                  <c:v>Best, n=172</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C'!$B$21:$E$21</c:f>
              <c:strCache>
                <c:ptCount val="4"/>
                <c:pt idx="0">
                  <c:v>Less than 3%</c:v>
                </c:pt>
                <c:pt idx="1">
                  <c:v>3% to less than 6%</c:v>
                </c:pt>
                <c:pt idx="2">
                  <c:v>7% to less than 10%</c:v>
                </c:pt>
                <c:pt idx="3">
                  <c:v>10% or more</c:v>
                </c:pt>
              </c:strCache>
            </c:strRef>
          </c:cat>
          <c:val>
            <c:numRef>
              <c:f>'Section C'!$B$22:$E$22</c:f>
              <c:numCache>
                <c:formatCode>###0%</c:formatCode>
                <c:ptCount val="4"/>
                <c:pt idx="0">
                  <c:v>0.24418604651162787</c:v>
                </c:pt>
                <c:pt idx="1">
                  <c:v>0.33720930232558138</c:v>
                </c:pt>
                <c:pt idx="2">
                  <c:v>0.15116279069767441</c:v>
                </c:pt>
                <c:pt idx="3">
                  <c:v>0.26744186046511625</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0-FADF-481E-893D-5283F791D2CB}"/>
            </c:ext>
          </c:extLst>
        </c:ser>
        <c:ser>
          <c:idx val="1"/>
          <c:order val="1"/>
          <c:tx>
            <c:strRef>
              <c:f>'Section C'!$A$23</c:f>
              <c:strCache>
                <c:ptCount val="1"/>
                <c:pt idx="0">
                  <c:v>Typical, n=76</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C'!$B$21:$E$21</c:f>
              <c:strCache>
                <c:ptCount val="4"/>
                <c:pt idx="0">
                  <c:v>Less than 3%</c:v>
                </c:pt>
                <c:pt idx="1">
                  <c:v>3% to less than 6%</c:v>
                </c:pt>
                <c:pt idx="2">
                  <c:v>7% to less than 10%</c:v>
                </c:pt>
                <c:pt idx="3">
                  <c:v>10% or more</c:v>
                </c:pt>
              </c:strCache>
            </c:strRef>
          </c:cat>
          <c:val>
            <c:numRef>
              <c:f>'Section C'!$B$23:$E$23</c:f>
              <c:numCache>
                <c:formatCode>###0%</c:formatCode>
                <c:ptCount val="4"/>
                <c:pt idx="0">
                  <c:v>0.28947368421052633</c:v>
                </c:pt>
                <c:pt idx="1">
                  <c:v>0.44736842105263158</c:v>
                </c:pt>
                <c:pt idx="2">
                  <c:v>0.17105263157894737</c:v>
                </c:pt>
                <c:pt idx="3">
                  <c:v>9.2105263157894732E-2</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1-FADF-481E-893D-5283F791D2CB}"/>
            </c:ext>
          </c:extLst>
        </c:ser>
        <c:dLbls>
          <c:showLegendKey val="0"/>
          <c:showVal val="1"/>
          <c:showCatName val="0"/>
          <c:showSerName val="0"/>
          <c:showPercent val="0"/>
          <c:showBubbleSize val="0"/>
        </c:dLbls>
        <c:smooth val="0"/>
        <c:axId val="478867408"/>
        <c:axId val="483351152"/>
      </c:lineChart>
      <c:catAx>
        <c:axId val="478867408"/>
        <c:scaling>
          <c:orientation val="minMax"/>
        </c:scaling>
        <c:delete val="0"/>
        <c:axPos val="b"/>
        <c:numFmt formatCode="General" sourceLinked="1"/>
        <c:majorTickMark val="none"/>
        <c:minorTickMark val="none"/>
        <c:tickLblPos val="nextTo"/>
        <c:spPr>
          <a:noFill/>
          <a:ln w="9525" cap="flat" cmpd="sng" algn="ctr">
            <a:solidFill>
              <a:srgbClr val="4F81BD"/>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483351152"/>
        <c:crosses val="autoZero"/>
        <c:auto val="1"/>
        <c:lblAlgn val="ctr"/>
        <c:lblOffset val="100"/>
        <c:noMultiLvlLbl val="0"/>
      </c:catAx>
      <c:valAx>
        <c:axId val="483351152"/>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solidFill>
              <a:srgbClr val="4F81BD"/>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4788674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accent1"/>
      </a:solidFill>
      <a:round/>
    </a:ln>
    <a:effectLst/>
  </c:spPr>
  <c:txPr>
    <a:bodyPr/>
    <a:lstStyle/>
    <a:p>
      <a:pPr>
        <a:defRPr sz="1100">
          <a:solidFill>
            <a:sysClr val="windowText" lastClr="000000"/>
          </a:solidFill>
        </a:defRPr>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r>
              <a:rPr lang="en-US" sz="1200"/>
              <a:t>How much higher were costs</a:t>
            </a:r>
          </a:p>
        </c:rich>
      </c:tx>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tx>
            <c:strRef>
              <c:f>'Section C'!$A$41</c:f>
              <c:strCache>
                <c:ptCount val="1"/>
                <c:pt idx="0">
                  <c:v>Best, n=73</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C'!$B$40:$C$40</c:f>
              <c:strCache>
                <c:ptCount val="2"/>
                <c:pt idx="0">
                  <c:v>Less than 3%</c:v>
                </c:pt>
                <c:pt idx="1">
                  <c:v>3% to less than 6%</c:v>
                </c:pt>
              </c:strCache>
            </c:strRef>
          </c:cat>
          <c:val>
            <c:numRef>
              <c:f>'Section C'!$B$41:$C$41</c:f>
              <c:numCache>
                <c:formatCode>###0%</c:formatCode>
                <c:ptCount val="2"/>
                <c:pt idx="0">
                  <c:v>0.38356164383561642</c:v>
                </c:pt>
                <c:pt idx="1">
                  <c:v>0.61643835616438358</c:v>
                </c:pt>
              </c:numCache>
            </c:numRef>
          </c:val>
          <c:extLst xmlns:c16r2="http://schemas.microsoft.com/office/drawing/2015/06/chart" xmlns:c15="http://schemas.microsoft.com/office/drawing/2012/chart">
            <c:ext xmlns:c16="http://schemas.microsoft.com/office/drawing/2014/chart" uri="{C3380CC4-5D6E-409C-BE32-E72D297353CC}">
              <c16:uniqueId val="{00000000-4973-477A-B435-89FD9AF0C1CC}"/>
            </c:ext>
          </c:extLst>
        </c:ser>
        <c:ser>
          <c:idx val="1"/>
          <c:order val="1"/>
          <c:tx>
            <c:strRef>
              <c:f>'Section C'!$A$42</c:f>
              <c:strCache>
                <c:ptCount val="1"/>
                <c:pt idx="0">
                  <c:v>Typical, n=112</c:v>
                </c:pt>
              </c:strCache>
            </c:strRef>
          </c:tx>
          <c:spPr>
            <a:solidFill>
              <a:srgbClr val="002060"/>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C'!$B$40:$C$40</c:f>
              <c:strCache>
                <c:ptCount val="2"/>
                <c:pt idx="0">
                  <c:v>Less than 3%</c:v>
                </c:pt>
                <c:pt idx="1">
                  <c:v>3% to less than 6%</c:v>
                </c:pt>
              </c:strCache>
            </c:strRef>
          </c:cat>
          <c:val>
            <c:numRef>
              <c:f>'Section C'!$B$42:$C$42</c:f>
              <c:numCache>
                <c:formatCode>###0%</c:formatCode>
                <c:ptCount val="2"/>
                <c:pt idx="0">
                  <c:v>0.33035714285714285</c:v>
                </c:pt>
                <c:pt idx="1">
                  <c:v>0.6696428571428571</c:v>
                </c:pt>
              </c:numCache>
            </c:numRef>
          </c:val>
          <c:extLst xmlns:c16r2="http://schemas.microsoft.com/office/drawing/2015/06/chart" xmlns:c15="http://schemas.microsoft.com/office/drawing/2012/chart">
            <c:ext xmlns:c16="http://schemas.microsoft.com/office/drawing/2014/chart" uri="{C3380CC4-5D6E-409C-BE32-E72D297353CC}">
              <c16:uniqueId val="{00000001-4973-477A-B435-89FD9AF0C1CC}"/>
            </c:ext>
          </c:extLst>
        </c:ser>
        <c:dLbls>
          <c:dLblPos val="outEnd"/>
          <c:showLegendKey val="0"/>
          <c:showVal val="1"/>
          <c:showCatName val="0"/>
          <c:showSerName val="0"/>
          <c:showPercent val="0"/>
          <c:showBubbleSize val="0"/>
        </c:dLbls>
        <c:gapWidth val="80"/>
        <c:axId val="483346840"/>
        <c:axId val="483351936"/>
        <c:extLst xmlns:c16r2="http://schemas.microsoft.com/office/drawing/2015/06/chart"/>
      </c:barChart>
      <c:catAx>
        <c:axId val="483346840"/>
        <c:scaling>
          <c:orientation val="minMax"/>
        </c:scaling>
        <c:delete val="0"/>
        <c:axPos val="b"/>
        <c:numFmt formatCode="General" sourceLinked="1"/>
        <c:majorTickMark val="none"/>
        <c:minorTickMark val="none"/>
        <c:tickLblPos val="nextTo"/>
        <c:spPr>
          <a:noFill/>
          <a:ln w="9525" cap="flat" cmpd="sng" algn="ctr">
            <a:solidFill>
              <a:srgbClr val="4F81BD"/>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483351936"/>
        <c:crosses val="autoZero"/>
        <c:auto val="1"/>
        <c:lblAlgn val="ctr"/>
        <c:lblOffset val="100"/>
        <c:noMultiLvlLbl val="0"/>
      </c:catAx>
      <c:valAx>
        <c:axId val="483351936"/>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solidFill>
              <a:srgbClr val="4F81BD"/>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4833468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accent1"/>
      </a:solidFill>
      <a:round/>
    </a:ln>
    <a:effectLst/>
  </c:spPr>
  <c:txPr>
    <a:bodyPr/>
    <a:lstStyle/>
    <a:p>
      <a:pPr>
        <a:defRPr sz="1100">
          <a:solidFill>
            <a:sysClr val="windowText" lastClr="000000"/>
          </a:solidFill>
        </a:defRPr>
      </a:pPr>
      <a:endParaRPr lang="en-US"/>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r>
              <a:rPr lang="en-US" sz="1200"/>
              <a:t>Schedule variance</a:t>
            </a:r>
          </a:p>
        </c:rich>
      </c:tx>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tx>
            <c:strRef>
              <c:f>'Section C'!$A$58</c:f>
              <c:strCache>
                <c:ptCount val="1"/>
                <c:pt idx="0">
                  <c:v>Best</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C'!$B$57:$D$57</c:f>
              <c:strCache>
                <c:ptCount val="3"/>
                <c:pt idx="0">
                  <c:v>*Final schedule was shorter than original budget schedule</c:v>
                </c:pt>
                <c:pt idx="1">
                  <c:v>*No variance – final construction schedule matched the original</c:v>
                </c:pt>
                <c:pt idx="2">
                  <c:v>*Final construction schedule was longer than the original schedule by less than 10% of the original scope</c:v>
                </c:pt>
              </c:strCache>
            </c:strRef>
          </c:cat>
          <c:val>
            <c:numRef>
              <c:f>'Section C'!$B$58:$D$58</c:f>
              <c:numCache>
                <c:formatCode>###0%</c:formatCode>
                <c:ptCount val="3"/>
                <c:pt idx="0">
                  <c:v>0.3392857142857143</c:v>
                </c:pt>
                <c:pt idx="1">
                  <c:v>0.44940476190476192</c:v>
                </c:pt>
                <c:pt idx="2">
                  <c:v>0.21130952380952381</c:v>
                </c:pt>
              </c:numCache>
            </c:numRef>
          </c:val>
          <c:extLst xmlns:c16r2="http://schemas.microsoft.com/office/drawing/2015/06/chart" xmlns:c15="http://schemas.microsoft.com/office/drawing/2012/chart">
            <c:ext xmlns:c16="http://schemas.microsoft.com/office/drawing/2014/chart" uri="{C3380CC4-5D6E-409C-BE32-E72D297353CC}">
              <c16:uniqueId val="{00000000-EA68-4EDB-AEBA-5D3C5ECC4697}"/>
            </c:ext>
          </c:extLst>
        </c:ser>
        <c:ser>
          <c:idx val="1"/>
          <c:order val="1"/>
          <c:tx>
            <c:strRef>
              <c:f>'Section C'!$A$59</c:f>
              <c:strCache>
                <c:ptCount val="1"/>
                <c:pt idx="0">
                  <c:v>Typical</c:v>
                </c:pt>
              </c:strCache>
            </c:strRef>
          </c:tx>
          <c:spPr>
            <a:solidFill>
              <a:srgbClr val="002060"/>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C'!$B$57:$D$57</c:f>
              <c:strCache>
                <c:ptCount val="3"/>
                <c:pt idx="0">
                  <c:v>*Final schedule was shorter than original budget schedule</c:v>
                </c:pt>
                <c:pt idx="1">
                  <c:v>*No variance – final construction schedule matched the original</c:v>
                </c:pt>
                <c:pt idx="2">
                  <c:v>*Final construction schedule was longer than the original schedule by less than 10% of the original scope</c:v>
                </c:pt>
              </c:strCache>
            </c:strRef>
          </c:cat>
          <c:val>
            <c:numRef>
              <c:f>'Section C'!$B$59:$D$59</c:f>
              <c:numCache>
                <c:formatCode>###0%</c:formatCode>
                <c:ptCount val="3"/>
                <c:pt idx="0">
                  <c:v>3.8690476190476192E-2</c:v>
                </c:pt>
                <c:pt idx="1">
                  <c:v>0.59226190476190477</c:v>
                </c:pt>
                <c:pt idx="2">
                  <c:v>0.36904761904761907</c:v>
                </c:pt>
              </c:numCache>
            </c:numRef>
          </c:val>
          <c:extLst xmlns:c16r2="http://schemas.microsoft.com/office/drawing/2015/06/chart" xmlns:c15="http://schemas.microsoft.com/office/drawing/2012/chart">
            <c:ext xmlns:c16="http://schemas.microsoft.com/office/drawing/2014/chart" uri="{C3380CC4-5D6E-409C-BE32-E72D297353CC}">
              <c16:uniqueId val="{00000001-EA68-4EDB-AEBA-5D3C5ECC4697}"/>
            </c:ext>
          </c:extLst>
        </c:ser>
        <c:dLbls>
          <c:dLblPos val="outEnd"/>
          <c:showLegendKey val="0"/>
          <c:showVal val="1"/>
          <c:showCatName val="0"/>
          <c:showSerName val="0"/>
          <c:showPercent val="0"/>
          <c:showBubbleSize val="0"/>
        </c:dLbls>
        <c:gapWidth val="80"/>
        <c:axId val="483346448"/>
        <c:axId val="483348408"/>
        <c:extLst xmlns:c16r2="http://schemas.microsoft.com/office/drawing/2015/06/chart"/>
      </c:barChart>
      <c:catAx>
        <c:axId val="483346448"/>
        <c:scaling>
          <c:orientation val="minMax"/>
        </c:scaling>
        <c:delete val="0"/>
        <c:axPos val="b"/>
        <c:numFmt formatCode="General" sourceLinked="1"/>
        <c:majorTickMark val="none"/>
        <c:minorTickMark val="none"/>
        <c:tickLblPos val="nextTo"/>
        <c:spPr>
          <a:noFill/>
          <a:ln w="9525" cap="flat" cmpd="sng" algn="ctr">
            <a:solidFill>
              <a:srgbClr val="4F81BD"/>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483348408"/>
        <c:crosses val="autoZero"/>
        <c:auto val="1"/>
        <c:lblAlgn val="ctr"/>
        <c:lblOffset val="100"/>
        <c:noMultiLvlLbl val="0"/>
      </c:catAx>
      <c:valAx>
        <c:axId val="483348408"/>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solidFill>
              <a:srgbClr val="4F81BD"/>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483346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accent1"/>
      </a:solidFill>
      <a:round/>
    </a:ln>
    <a:effectLst/>
  </c:spPr>
  <c:txPr>
    <a:bodyPr/>
    <a:lstStyle/>
    <a:p>
      <a:pPr>
        <a:defRPr sz="1100">
          <a:solidFill>
            <a:sysClr val="windowText" lastClr="000000"/>
          </a:solidFill>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r>
              <a:rPr lang="en-US" sz="1200"/>
              <a:t>% civil/horizontal projects</a:t>
            </a:r>
          </a:p>
        </c:rich>
      </c:tx>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tx>
            <c:strRef>
              <c:f>Demographics!$B$67</c:f>
              <c:strCache>
                <c:ptCount val="1"/>
                <c:pt idx="0">
                  <c:v>Less than 25%</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Demographics!$C$66:$E$66</c:f>
              <c:strCache>
                <c:ptCount val="3"/>
                <c:pt idx="0">
                  <c:v>GC/CM, n=55</c:v>
                </c:pt>
                <c:pt idx="1">
                  <c:v>Specialty, n=27</c:v>
                </c:pt>
                <c:pt idx="2">
                  <c:v>Heavy Civil, n=41</c:v>
                </c:pt>
              </c:strCache>
            </c:strRef>
          </c:cat>
          <c:val>
            <c:numRef>
              <c:f>Demographics!$C$67:$E$67</c:f>
              <c:numCache>
                <c:formatCode>###0%</c:formatCode>
                <c:ptCount val="3"/>
                <c:pt idx="0">
                  <c:v>0.61818181818181817</c:v>
                </c:pt>
                <c:pt idx="1">
                  <c:v>0.85185185185185186</c:v>
                </c:pt>
                <c:pt idx="2">
                  <c:v>0</c:v>
                </c:pt>
              </c:numCache>
            </c:numRef>
          </c:val>
          <c:extLst xmlns:c16r2="http://schemas.microsoft.com/office/drawing/2015/06/chart" xmlns:c15="http://schemas.microsoft.com/office/drawing/2012/chart">
            <c:ext xmlns:c16="http://schemas.microsoft.com/office/drawing/2014/chart" uri="{C3380CC4-5D6E-409C-BE32-E72D297353CC}">
              <c16:uniqueId val="{00000000-422D-4B99-BEA4-96D9ADD716AB}"/>
            </c:ext>
          </c:extLst>
        </c:ser>
        <c:ser>
          <c:idx val="1"/>
          <c:order val="1"/>
          <c:tx>
            <c:strRef>
              <c:f>Demographics!$B$68</c:f>
              <c:strCache>
                <c:ptCount val="1"/>
                <c:pt idx="0">
                  <c:v>25% to 49%</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Demographics!$C$66:$E$66</c:f>
              <c:strCache>
                <c:ptCount val="3"/>
                <c:pt idx="0">
                  <c:v>GC/CM, n=55</c:v>
                </c:pt>
                <c:pt idx="1">
                  <c:v>Specialty, n=27</c:v>
                </c:pt>
                <c:pt idx="2">
                  <c:v>Heavy Civil, n=41</c:v>
                </c:pt>
              </c:strCache>
            </c:strRef>
          </c:cat>
          <c:val>
            <c:numRef>
              <c:f>Demographics!$C$68:$E$68</c:f>
              <c:numCache>
                <c:formatCode>###0%</c:formatCode>
                <c:ptCount val="3"/>
                <c:pt idx="0">
                  <c:v>0.38181818181818189</c:v>
                </c:pt>
                <c:pt idx="1">
                  <c:v>0.14814814814814814</c:v>
                </c:pt>
                <c:pt idx="2">
                  <c:v>0</c:v>
                </c:pt>
              </c:numCache>
            </c:numRef>
          </c:val>
          <c:extLst xmlns:c16r2="http://schemas.microsoft.com/office/drawing/2015/06/chart" xmlns:c15="http://schemas.microsoft.com/office/drawing/2012/chart">
            <c:ext xmlns:c16="http://schemas.microsoft.com/office/drawing/2014/chart" uri="{C3380CC4-5D6E-409C-BE32-E72D297353CC}">
              <c16:uniqueId val="{00000001-422D-4B99-BEA4-96D9ADD716AB}"/>
            </c:ext>
          </c:extLst>
        </c:ser>
        <c:ser>
          <c:idx val="2"/>
          <c:order val="2"/>
          <c:tx>
            <c:strRef>
              <c:f>Demographics!$B$69</c:f>
              <c:strCache>
                <c:ptCount val="1"/>
                <c:pt idx="0">
                  <c:v>50% to 74%</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Demographics!$C$66:$E$66</c:f>
              <c:strCache>
                <c:ptCount val="3"/>
                <c:pt idx="0">
                  <c:v>GC/CM, n=55</c:v>
                </c:pt>
                <c:pt idx="1">
                  <c:v>Specialty, n=27</c:v>
                </c:pt>
                <c:pt idx="2">
                  <c:v>Heavy Civil, n=41</c:v>
                </c:pt>
              </c:strCache>
            </c:strRef>
          </c:cat>
          <c:val>
            <c:numRef>
              <c:f>Demographics!$C$69:$E$69</c:f>
              <c:numCache>
                <c:formatCode>###0%</c:formatCode>
                <c:ptCount val="3"/>
                <c:pt idx="0">
                  <c:v>0</c:v>
                </c:pt>
                <c:pt idx="1">
                  <c:v>0</c:v>
                </c:pt>
                <c:pt idx="2">
                  <c:v>0.24390243902439024</c:v>
                </c:pt>
              </c:numCache>
            </c:numRef>
          </c:val>
          <c:extLst xmlns:c16r2="http://schemas.microsoft.com/office/drawing/2015/06/chart">
            <c:ext xmlns:c16="http://schemas.microsoft.com/office/drawing/2014/chart" uri="{C3380CC4-5D6E-409C-BE32-E72D297353CC}">
              <c16:uniqueId val="{00000002-422D-4B99-BEA4-96D9ADD716AB}"/>
            </c:ext>
          </c:extLst>
        </c:ser>
        <c:ser>
          <c:idx val="3"/>
          <c:order val="3"/>
          <c:tx>
            <c:strRef>
              <c:f>Demographics!$B$70</c:f>
              <c:strCache>
                <c:ptCount val="1"/>
                <c:pt idx="0">
                  <c:v>75% or more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Demographics!$C$66:$E$66</c:f>
              <c:strCache>
                <c:ptCount val="3"/>
                <c:pt idx="0">
                  <c:v>GC/CM, n=55</c:v>
                </c:pt>
                <c:pt idx="1">
                  <c:v>Specialty, n=27</c:v>
                </c:pt>
                <c:pt idx="2">
                  <c:v>Heavy Civil, n=41</c:v>
                </c:pt>
              </c:strCache>
            </c:strRef>
          </c:cat>
          <c:val>
            <c:numRef>
              <c:f>Demographics!$C$70:$E$70</c:f>
              <c:numCache>
                <c:formatCode>###0%</c:formatCode>
                <c:ptCount val="3"/>
                <c:pt idx="0">
                  <c:v>0</c:v>
                </c:pt>
                <c:pt idx="1">
                  <c:v>0</c:v>
                </c:pt>
                <c:pt idx="2">
                  <c:v>0.75609756097560976</c:v>
                </c:pt>
              </c:numCache>
            </c:numRef>
          </c:val>
          <c:extLst xmlns:c16r2="http://schemas.microsoft.com/office/drawing/2015/06/chart">
            <c:ext xmlns:c16="http://schemas.microsoft.com/office/drawing/2014/chart" uri="{C3380CC4-5D6E-409C-BE32-E72D297353CC}">
              <c16:uniqueId val="{00000003-422D-4B99-BEA4-96D9ADD716AB}"/>
            </c:ext>
          </c:extLst>
        </c:ser>
        <c:dLbls>
          <c:dLblPos val="outEnd"/>
          <c:showLegendKey val="0"/>
          <c:showVal val="1"/>
          <c:showCatName val="0"/>
          <c:showSerName val="0"/>
          <c:showPercent val="0"/>
          <c:showBubbleSize val="0"/>
        </c:dLbls>
        <c:gapWidth val="80"/>
        <c:axId val="473846336"/>
        <c:axId val="473845944"/>
        <c:extLst xmlns:c16r2="http://schemas.microsoft.com/office/drawing/2015/06/chart"/>
      </c:barChart>
      <c:catAx>
        <c:axId val="473846336"/>
        <c:scaling>
          <c:orientation val="minMax"/>
        </c:scaling>
        <c:delete val="0"/>
        <c:axPos val="b"/>
        <c:numFmt formatCode="General" sourceLinked="1"/>
        <c:majorTickMark val="none"/>
        <c:minorTickMark val="none"/>
        <c:tickLblPos val="nextTo"/>
        <c:spPr>
          <a:noFill/>
          <a:ln w="9525" cap="flat" cmpd="sng" algn="ctr">
            <a:solidFill>
              <a:srgbClr val="4F81BD"/>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473845944"/>
        <c:crosses val="autoZero"/>
        <c:auto val="1"/>
        <c:lblAlgn val="ctr"/>
        <c:lblOffset val="100"/>
        <c:noMultiLvlLbl val="0"/>
      </c:catAx>
      <c:valAx>
        <c:axId val="473845944"/>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solidFill>
              <a:srgbClr val="4F81BD"/>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4738463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accent1"/>
      </a:solidFill>
      <a:round/>
    </a:ln>
    <a:effectLst/>
  </c:spPr>
  <c:txPr>
    <a:bodyPr/>
    <a:lstStyle/>
    <a:p>
      <a:pPr>
        <a:defRPr sz="1100">
          <a:solidFill>
            <a:sysClr val="windowText" lastClr="000000"/>
          </a:solidFill>
        </a:defRPr>
      </a:pPr>
      <a:endParaRPr lang="en-US"/>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r>
              <a:rPr lang="en-US" sz="1200"/>
              <a:t>How much shorter was schedule</a:t>
            </a:r>
          </a:p>
        </c:rich>
      </c:tx>
      <c:layout>
        <c:manualLayout>
          <c:xMode val="edge"/>
          <c:yMode val="edge"/>
          <c:x val="0.42503472222222222"/>
          <c:y val="3.7037037037037035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0"/>
          <c:order val="0"/>
          <c:tx>
            <c:strRef>
              <c:f>'Section C'!$A$72</c:f>
              <c:strCache>
                <c:ptCount val="1"/>
                <c:pt idx="0">
                  <c:v>Best, n=114</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C'!$B$71:$E$71</c:f>
              <c:strCache>
                <c:ptCount val="4"/>
                <c:pt idx="0">
                  <c:v>1% to 10%</c:v>
                </c:pt>
                <c:pt idx="1">
                  <c:v>11% to 25%</c:v>
                </c:pt>
                <c:pt idx="2">
                  <c:v>26% to 35%</c:v>
                </c:pt>
                <c:pt idx="3">
                  <c:v>36% or more</c:v>
                </c:pt>
              </c:strCache>
            </c:strRef>
          </c:cat>
          <c:val>
            <c:numRef>
              <c:f>'Section C'!$B$72:$E$72</c:f>
              <c:numCache>
                <c:formatCode>###0%</c:formatCode>
                <c:ptCount val="4"/>
                <c:pt idx="0">
                  <c:v>0.79824561403508776</c:v>
                </c:pt>
                <c:pt idx="1">
                  <c:v>0.19298245614035087</c:v>
                </c:pt>
                <c:pt idx="2">
                  <c:v>8.771929824561403E-3</c:v>
                </c:pt>
                <c:pt idx="3">
                  <c:v>0</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0-81B5-4CE7-86CA-07F6B0A3C2AD}"/>
            </c:ext>
          </c:extLst>
        </c:ser>
        <c:ser>
          <c:idx val="1"/>
          <c:order val="1"/>
          <c:tx>
            <c:strRef>
              <c:f>'Section C'!$A$73</c:f>
              <c:strCache>
                <c:ptCount val="1"/>
                <c:pt idx="0">
                  <c:v>Typical, n=13</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C'!$B$71:$E$71</c:f>
              <c:strCache>
                <c:ptCount val="4"/>
                <c:pt idx="0">
                  <c:v>1% to 10%</c:v>
                </c:pt>
                <c:pt idx="1">
                  <c:v>11% to 25%</c:v>
                </c:pt>
                <c:pt idx="2">
                  <c:v>26% to 35%</c:v>
                </c:pt>
                <c:pt idx="3">
                  <c:v>36% or more</c:v>
                </c:pt>
              </c:strCache>
            </c:strRef>
          </c:cat>
          <c:val>
            <c:numRef>
              <c:f>'Section C'!$B$73:$E$73</c:f>
              <c:numCache>
                <c:formatCode>###0%</c:formatCode>
                <c:ptCount val="4"/>
                <c:pt idx="0">
                  <c:v>0.76923076923076938</c:v>
                </c:pt>
                <c:pt idx="1">
                  <c:v>7.6923076923076927E-2</c:v>
                </c:pt>
                <c:pt idx="2">
                  <c:v>7.6923076923076927E-2</c:v>
                </c:pt>
                <c:pt idx="3">
                  <c:v>7.6923076923076927E-2</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1-81B5-4CE7-86CA-07F6B0A3C2AD}"/>
            </c:ext>
          </c:extLst>
        </c:ser>
        <c:dLbls>
          <c:showLegendKey val="0"/>
          <c:showVal val="1"/>
          <c:showCatName val="0"/>
          <c:showSerName val="0"/>
          <c:showPercent val="0"/>
          <c:showBubbleSize val="0"/>
        </c:dLbls>
        <c:smooth val="0"/>
        <c:axId val="483349584"/>
        <c:axId val="483345272"/>
      </c:lineChart>
      <c:catAx>
        <c:axId val="483349584"/>
        <c:scaling>
          <c:orientation val="minMax"/>
        </c:scaling>
        <c:delete val="0"/>
        <c:axPos val="b"/>
        <c:numFmt formatCode="General" sourceLinked="1"/>
        <c:majorTickMark val="none"/>
        <c:minorTickMark val="none"/>
        <c:tickLblPos val="nextTo"/>
        <c:spPr>
          <a:noFill/>
          <a:ln w="9525" cap="flat" cmpd="sng" algn="ctr">
            <a:solidFill>
              <a:srgbClr val="4F81BD"/>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483345272"/>
        <c:crosses val="autoZero"/>
        <c:auto val="1"/>
        <c:lblAlgn val="ctr"/>
        <c:lblOffset val="100"/>
        <c:noMultiLvlLbl val="0"/>
      </c:catAx>
      <c:valAx>
        <c:axId val="483345272"/>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solidFill>
              <a:srgbClr val="4F81BD"/>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4833495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accent1"/>
      </a:solidFill>
      <a:round/>
    </a:ln>
    <a:effectLst/>
  </c:spPr>
  <c:txPr>
    <a:bodyPr/>
    <a:lstStyle/>
    <a:p>
      <a:pPr>
        <a:defRPr sz="1100">
          <a:solidFill>
            <a:sysClr val="windowText" lastClr="000000"/>
          </a:solidFill>
        </a:defRPr>
      </a:pPr>
      <a:endParaRPr lang="en-US"/>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r>
              <a:rPr lang="en-US" sz="1200"/>
              <a:t>How much longer was final schedule</a:t>
            </a:r>
          </a:p>
        </c:rich>
      </c:tx>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tx>
            <c:strRef>
              <c:f>'Section C'!$A$93</c:f>
              <c:strCache>
                <c:ptCount val="1"/>
                <c:pt idx="0">
                  <c:v>Best, n=71</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C'!$B$92:$C$92</c:f>
              <c:strCache>
                <c:ptCount val="2"/>
                <c:pt idx="0">
                  <c:v>1% to less than 5%</c:v>
                </c:pt>
                <c:pt idx="1">
                  <c:v>5% to less than 10%</c:v>
                </c:pt>
              </c:strCache>
            </c:strRef>
          </c:cat>
          <c:val>
            <c:numRef>
              <c:f>'Section C'!$B$93:$C$93</c:f>
              <c:numCache>
                <c:formatCode>###0%</c:formatCode>
                <c:ptCount val="2"/>
                <c:pt idx="0">
                  <c:v>0.42253521126760563</c:v>
                </c:pt>
                <c:pt idx="1">
                  <c:v>0.57746478873239437</c:v>
                </c:pt>
              </c:numCache>
            </c:numRef>
          </c:val>
          <c:extLst xmlns:c16r2="http://schemas.microsoft.com/office/drawing/2015/06/chart" xmlns:c15="http://schemas.microsoft.com/office/drawing/2012/chart">
            <c:ext xmlns:c16="http://schemas.microsoft.com/office/drawing/2014/chart" uri="{C3380CC4-5D6E-409C-BE32-E72D297353CC}">
              <c16:uniqueId val="{00000000-C057-473C-9956-74135CE02C95}"/>
            </c:ext>
          </c:extLst>
        </c:ser>
        <c:ser>
          <c:idx val="1"/>
          <c:order val="1"/>
          <c:tx>
            <c:strRef>
              <c:f>'Section C'!$A$94</c:f>
              <c:strCache>
                <c:ptCount val="1"/>
                <c:pt idx="0">
                  <c:v>Typical, n=124</c:v>
                </c:pt>
              </c:strCache>
            </c:strRef>
          </c:tx>
          <c:spPr>
            <a:solidFill>
              <a:srgbClr val="002060"/>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C'!$B$92:$C$92</c:f>
              <c:strCache>
                <c:ptCount val="2"/>
                <c:pt idx="0">
                  <c:v>1% to less than 5%</c:v>
                </c:pt>
                <c:pt idx="1">
                  <c:v>5% to less than 10%</c:v>
                </c:pt>
              </c:strCache>
            </c:strRef>
          </c:cat>
          <c:val>
            <c:numRef>
              <c:f>'Section C'!$B$94:$C$94</c:f>
              <c:numCache>
                <c:formatCode>###0%</c:formatCode>
                <c:ptCount val="2"/>
                <c:pt idx="0">
                  <c:v>0.37096774193548382</c:v>
                </c:pt>
                <c:pt idx="1">
                  <c:v>0.62903225806451613</c:v>
                </c:pt>
              </c:numCache>
            </c:numRef>
          </c:val>
          <c:extLst xmlns:c16r2="http://schemas.microsoft.com/office/drawing/2015/06/chart" xmlns:c15="http://schemas.microsoft.com/office/drawing/2012/chart">
            <c:ext xmlns:c16="http://schemas.microsoft.com/office/drawing/2014/chart" uri="{C3380CC4-5D6E-409C-BE32-E72D297353CC}">
              <c16:uniqueId val="{00000001-C057-473C-9956-74135CE02C95}"/>
            </c:ext>
          </c:extLst>
        </c:ser>
        <c:dLbls>
          <c:dLblPos val="outEnd"/>
          <c:showLegendKey val="0"/>
          <c:showVal val="1"/>
          <c:showCatName val="0"/>
          <c:showSerName val="0"/>
          <c:showPercent val="0"/>
          <c:showBubbleSize val="0"/>
        </c:dLbls>
        <c:gapWidth val="80"/>
        <c:axId val="491849768"/>
        <c:axId val="491858000"/>
        <c:extLst xmlns:c16r2="http://schemas.microsoft.com/office/drawing/2015/06/chart"/>
      </c:barChart>
      <c:catAx>
        <c:axId val="491849768"/>
        <c:scaling>
          <c:orientation val="minMax"/>
        </c:scaling>
        <c:delete val="0"/>
        <c:axPos val="b"/>
        <c:numFmt formatCode="General" sourceLinked="1"/>
        <c:majorTickMark val="none"/>
        <c:minorTickMark val="none"/>
        <c:tickLblPos val="nextTo"/>
        <c:spPr>
          <a:noFill/>
          <a:ln w="9525" cap="flat" cmpd="sng" algn="ctr">
            <a:solidFill>
              <a:srgbClr val="4F81BD"/>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491858000"/>
        <c:crosses val="autoZero"/>
        <c:auto val="1"/>
        <c:lblAlgn val="ctr"/>
        <c:lblOffset val="100"/>
        <c:noMultiLvlLbl val="0"/>
      </c:catAx>
      <c:valAx>
        <c:axId val="491858000"/>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solidFill>
              <a:srgbClr val="4F81BD"/>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4918497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accent1"/>
      </a:solidFill>
      <a:round/>
    </a:ln>
    <a:effectLst/>
  </c:spPr>
  <c:txPr>
    <a:bodyPr/>
    <a:lstStyle/>
    <a:p>
      <a:pPr>
        <a:defRPr sz="1100">
          <a:solidFill>
            <a:sysClr val="windowText" lastClr="000000"/>
          </a:solidFill>
        </a:defRPr>
      </a:pPr>
      <a:endParaRPr lang="en-US"/>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r>
              <a:rPr lang="en-US" sz="1200"/>
              <a:t>Profitability variation</a:t>
            </a:r>
          </a:p>
        </c:rich>
      </c:tx>
      <c:layout>
        <c:manualLayout>
          <c:xMode val="edge"/>
          <c:yMode val="edge"/>
          <c:x val="0.42503472222222222"/>
          <c:y val="3.7037037037037035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0"/>
          <c:order val="0"/>
          <c:tx>
            <c:strRef>
              <c:f>'Section C'!$A$110</c:f>
              <c:strCache>
                <c:ptCount val="1"/>
                <c:pt idx="0">
                  <c:v>Best</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C'!$B$109:$E$109</c:f>
              <c:strCache>
                <c:ptCount val="4"/>
                <c:pt idx="0">
                  <c:v>Less than typical for a project of this type</c:v>
                </c:pt>
                <c:pt idx="1">
                  <c:v>*Within the expected range for a project of this type</c:v>
                </c:pt>
                <c:pt idx="2">
                  <c:v>*More than typical for a project of this type</c:v>
                </c:pt>
                <c:pt idx="3">
                  <c:v>Don’t know</c:v>
                </c:pt>
              </c:strCache>
            </c:strRef>
          </c:cat>
          <c:val>
            <c:numRef>
              <c:f>'Section C'!$B$110:$E$110</c:f>
              <c:numCache>
                <c:formatCode>###0%</c:formatCode>
                <c:ptCount val="4"/>
                <c:pt idx="0">
                  <c:v>3.8690476190476192E-2</c:v>
                </c:pt>
                <c:pt idx="1">
                  <c:v>0.38690476190476192</c:v>
                </c:pt>
                <c:pt idx="2">
                  <c:v>0.5535714285714286</c:v>
                </c:pt>
                <c:pt idx="3">
                  <c:v>2.0833333333333329E-2</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0-21DE-4642-B3F7-B32E34E06443}"/>
            </c:ext>
          </c:extLst>
        </c:ser>
        <c:ser>
          <c:idx val="1"/>
          <c:order val="1"/>
          <c:tx>
            <c:strRef>
              <c:f>'Section C'!$A$111</c:f>
              <c:strCache>
                <c:ptCount val="1"/>
                <c:pt idx="0">
                  <c:v>Typical</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C'!$B$109:$E$109</c:f>
              <c:strCache>
                <c:ptCount val="4"/>
                <c:pt idx="0">
                  <c:v>Less than typical for a project of this type</c:v>
                </c:pt>
                <c:pt idx="1">
                  <c:v>*Within the expected range for a project of this type</c:v>
                </c:pt>
                <c:pt idx="2">
                  <c:v>*More than typical for a project of this type</c:v>
                </c:pt>
                <c:pt idx="3">
                  <c:v>Don’t know</c:v>
                </c:pt>
              </c:strCache>
            </c:strRef>
          </c:cat>
          <c:val>
            <c:numRef>
              <c:f>'Section C'!$B$111:$E$111</c:f>
              <c:numCache>
                <c:formatCode>###0%</c:formatCode>
                <c:ptCount val="4"/>
                <c:pt idx="0">
                  <c:v>0.10416666666666669</c:v>
                </c:pt>
                <c:pt idx="1">
                  <c:v>0.7678571428571429</c:v>
                </c:pt>
                <c:pt idx="2">
                  <c:v>0.10416666666666669</c:v>
                </c:pt>
                <c:pt idx="3">
                  <c:v>2.3809523809523808E-2</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1-21DE-4642-B3F7-B32E34E06443}"/>
            </c:ext>
          </c:extLst>
        </c:ser>
        <c:dLbls>
          <c:showLegendKey val="0"/>
          <c:showVal val="1"/>
          <c:showCatName val="0"/>
          <c:showSerName val="0"/>
          <c:showPercent val="0"/>
          <c:showBubbleSize val="0"/>
        </c:dLbls>
        <c:smooth val="0"/>
        <c:axId val="491850160"/>
        <c:axId val="491858784"/>
      </c:lineChart>
      <c:catAx>
        <c:axId val="491850160"/>
        <c:scaling>
          <c:orientation val="minMax"/>
        </c:scaling>
        <c:delete val="0"/>
        <c:axPos val="b"/>
        <c:numFmt formatCode="General" sourceLinked="1"/>
        <c:majorTickMark val="none"/>
        <c:minorTickMark val="none"/>
        <c:tickLblPos val="nextTo"/>
        <c:spPr>
          <a:noFill/>
          <a:ln w="9525" cap="flat" cmpd="sng" algn="ctr">
            <a:solidFill>
              <a:srgbClr val="4F81BD"/>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491858784"/>
        <c:crosses val="autoZero"/>
        <c:auto val="1"/>
        <c:lblAlgn val="ctr"/>
        <c:lblOffset val="100"/>
        <c:noMultiLvlLbl val="0"/>
      </c:catAx>
      <c:valAx>
        <c:axId val="491858784"/>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solidFill>
              <a:srgbClr val="4F81BD"/>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4918501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accent1"/>
      </a:solidFill>
      <a:round/>
    </a:ln>
    <a:effectLst/>
  </c:spPr>
  <c:txPr>
    <a:bodyPr/>
    <a:lstStyle/>
    <a:p>
      <a:pPr>
        <a:defRPr sz="1100">
          <a:solidFill>
            <a:sysClr val="windowText" lastClr="000000"/>
          </a:solidFill>
        </a:defRPr>
      </a:pPr>
      <a:endParaRPr lang="en-US"/>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r>
              <a:rPr lang="en-US" sz="1200"/>
              <a:t>Profitability differential</a:t>
            </a:r>
          </a:p>
        </c:rich>
      </c:tx>
      <c:layout>
        <c:manualLayout>
          <c:xMode val="edge"/>
          <c:yMode val="edge"/>
          <c:x val="0.42503472222222222"/>
          <c:y val="3.7037037037037035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0"/>
          <c:order val="0"/>
          <c:tx>
            <c:strRef>
              <c:f>'Section C'!$A$128</c:f>
              <c:strCache>
                <c:ptCount val="1"/>
                <c:pt idx="0">
                  <c:v>Best, n=199</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C'!$B$127:$E$127</c:f>
              <c:strCache>
                <c:ptCount val="4"/>
                <c:pt idx="0">
                  <c:v>Less than 2 percentage points</c:v>
                </c:pt>
                <c:pt idx="1">
                  <c:v>2 to 5 percentage points</c:v>
                </c:pt>
                <c:pt idx="2">
                  <c:v>*More than 5 percentage points</c:v>
                </c:pt>
                <c:pt idx="3">
                  <c:v>Don’t know</c:v>
                </c:pt>
              </c:strCache>
            </c:strRef>
          </c:cat>
          <c:val>
            <c:numRef>
              <c:f>'Section C'!$B$128:$E$128</c:f>
              <c:numCache>
                <c:formatCode>###0%</c:formatCode>
                <c:ptCount val="4"/>
                <c:pt idx="0">
                  <c:v>0.11557788944723618</c:v>
                </c:pt>
                <c:pt idx="1">
                  <c:v>0.4020100502512563</c:v>
                </c:pt>
                <c:pt idx="2">
                  <c:v>0.4773869346733669</c:v>
                </c:pt>
                <c:pt idx="3">
                  <c:v>5.0251256281407027E-3</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0-349E-4CB3-A9FE-BDEA3A777E3C}"/>
            </c:ext>
          </c:extLst>
        </c:ser>
        <c:ser>
          <c:idx val="1"/>
          <c:order val="1"/>
          <c:tx>
            <c:strRef>
              <c:f>'Section C'!$A$129</c:f>
              <c:strCache>
                <c:ptCount val="1"/>
                <c:pt idx="0">
                  <c:v>Typical, n=70</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C'!$B$127:$E$127</c:f>
              <c:strCache>
                <c:ptCount val="4"/>
                <c:pt idx="0">
                  <c:v>Less than 2 percentage points</c:v>
                </c:pt>
                <c:pt idx="1">
                  <c:v>2 to 5 percentage points</c:v>
                </c:pt>
                <c:pt idx="2">
                  <c:v>*More than 5 percentage points</c:v>
                </c:pt>
                <c:pt idx="3">
                  <c:v>Don’t know</c:v>
                </c:pt>
              </c:strCache>
            </c:strRef>
          </c:cat>
          <c:val>
            <c:numRef>
              <c:f>'Section C'!$B$129:$E$129</c:f>
              <c:numCache>
                <c:formatCode>###0%</c:formatCode>
                <c:ptCount val="4"/>
                <c:pt idx="0">
                  <c:v>0.31428571428571428</c:v>
                </c:pt>
                <c:pt idx="1">
                  <c:v>0.38571428571428579</c:v>
                </c:pt>
                <c:pt idx="2">
                  <c:v>0.27142857142857141</c:v>
                </c:pt>
                <c:pt idx="3">
                  <c:v>2.8571428571428571E-2</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1-349E-4CB3-A9FE-BDEA3A777E3C}"/>
            </c:ext>
          </c:extLst>
        </c:ser>
        <c:dLbls>
          <c:showLegendKey val="0"/>
          <c:showVal val="1"/>
          <c:showCatName val="0"/>
          <c:showSerName val="0"/>
          <c:showPercent val="0"/>
          <c:showBubbleSize val="0"/>
        </c:dLbls>
        <c:smooth val="0"/>
        <c:axId val="491853688"/>
        <c:axId val="491854472"/>
      </c:lineChart>
      <c:catAx>
        <c:axId val="491853688"/>
        <c:scaling>
          <c:orientation val="minMax"/>
        </c:scaling>
        <c:delete val="0"/>
        <c:axPos val="b"/>
        <c:numFmt formatCode="General" sourceLinked="1"/>
        <c:majorTickMark val="none"/>
        <c:minorTickMark val="none"/>
        <c:tickLblPos val="nextTo"/>
        <c:spPr>
          <a:noFill/>
          <a:ln w="9525" cap="flat" cmpd="sng" algn="ctr">
            <a:solidFill>
              <a:srgbClr val="4F81BD"/>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491854472"/>
        <c:crosses val="autoZero"/>
        <c:auto val="1"/>
        <c:lblAlgn val="ctr"/>
        <c:lblOffset val="100"/>
        <c:noMultiLvlLbl val="0"/>
      </c:catAx>
      <c:valAx>
        <c:axId val="491854472"/>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solidFill>
              <a:srgbClr val="4F81BD"/>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4918536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accent1"/>
      </a:solidFill>
      <a:round/>
    </a:ln>
    <a:effectLst/>
  </c:spPr>
  <c:txPr>
    <a:bodyPr/>
    <a:lstStyle/>
    <a:p>
      <a:pPr>
        <a:defRPr sz="1100">
          <a:solidFill>
            <a:sysClr val="windowText" lastClr="000000"/>
          </a:solidFill>
        </a:defRPr>
      </a:pPr>
      <a:endParaRPr lang="en-US"/>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r>
              <a:rPr lang="en-US" sz="1200"/>
              <a:t>Safety level achieved</a:t>
            </a:r>
          </a:p>
        </c:rich>
      </c:tx>
      <c:layout>
        <c:manualLayout>
          <c:xMode val="edge"/>
          <c:yMode val="edge"/>
          <c:x val="0.42503472222222222"/>
          <c:y val="3.7037037037037035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0"/>
          <c:order val="0"/>
          <c:tx>
            <c:strRef>
              <c:f>'Section C'!$A$145</c:f>
              <c:strCache>
                <c:ptCount val="1"/>
                <c:pt idx="0">
                  <c:v>Best</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C'!$B$144:$E$144</c:f>
              <c:strCache>
                <c:ptCount val="4"/>
                <c:pt idx="0">
                  <c:v>More incidents/recordables than average; Notable lost time; Multiple OSHA citations</c:v>
                </c:pt>
                <c:pt idx="1">
                  <c:v>Average recordable incidents; An OSHA citation; Some lost time</c:v>
                </c:pt>
                <c:pt idx="2">
                  <c:v>*Fewer recordable incidents than typical; No OSHA citations; No harm to the public; Good safety culture on our team</c:v>
                </c:pt>
                <c:pt idx="3">
                  <c:v>*No lost time; No recordable incidents or harm to the public; Good safety culture shared by all companies onsite</c:v>
                </c:pt>
              </c:strCache>
            </c:strRef>
          </c:cat>
          <c:val>
            <c:numRef>
              <c:f>'Section C'!$B$145:$E$145</c:f>
              <c:numCache>
                <c:formatCode>###0%</c:formatCode>
                <c:ptCount val="4"/>
                <c:pt idx="0">
                  <c:v>2.976190476190476E-3</c:v>
                </c:pt>
                <c:pt idx="1">
                  <c:v>4.7619047619047616E-2</c:v>
                </c:pt>
                <c:pt idx="2">
                  <c:v>0.22023809523809523</c:v>
                </c:pt>
                <c:pt idx="3">
                  <c:v>0.72916666666666652</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0-566D-498E-AEA7-CC49F522397F}"/>
            </c:ext>
          </c:extLst>
        </c:ser>
        <c:ser>
          <c:idx val="1"/>
          <c:order val="1"/>
          <c:tx>
            <c:strRef>
              <c:f>'Section C'!$A$146</c:f>
              <c:strCache>
                <c:ptCount val="1"/>
                <c:pt idx="0">
                  <c:v>Typical</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C'!$B$144:$E$144</c:f>
              <c:strCache>
                <c:ptCount val="4"/>
                <c:pt idx="0">
                  <c:v>More incidents/recordables than average; Notable lost time; Multiple OSHA citations</c:v>
                </c:pt>
                <c:pt idx="1">
                  <c:v>Average recordable incidents; An OSHA citation; Some lost time</c:v>
                </c:pt>
                <c:pt idx="2">
                  <c:v>*Fewer recordable incidents than typical; No OSHA citations; No harm to the public; Good safety culture on our team</c:v>
                </c:pt>
                <c:pt idx="3">
                  <c:v>*No lost time; No recordable incidents or harm to the public; Good safety culture shared by all companies onsite</c:v>
                </c:pt>
              </c:strCache>
            </c:strRef>
          </c:cat>
          <c:val>
            <c:numRef>
              <c:f>'Section C'!$B$146:$E$146</c:f>
              <c:numCache>
                <c:formatCode>###0%</c:formatCode>
                <c:ptCount val="4"/>
                <c:pt idx="0">
                  <c:v>8.9285714285714281E-3</c:v>
                </c:pt>
                <c:pt idx="1">
                  <c:v>0.10714285714285714</c:v>
                </c:pt>
                <c:pt idx="2">
                  <c:v>0.40476190476190477</c:v>
                </c:pt>
                <c:pt idx="3">
                  <c:v>0.47916666666666674</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1-566D-498E-AEA7-CC49F522397F}"/>
            </c:ext>
          </c:extLst>
        </c:ser>
        <c:dLbls>
          <c:showLegendKey val="0"/>
          <c:showVal val="1"/>
          <c:showCatName val="0"/>
          <c:showSerName val="0"/>
          <c:showPercent val="0"/>
          <c:showBubbleSize val="0"/>
        </c:dLbls>
        <c:smooth val="0"/>
        <c:axId val="491854080"/>
        <c:axId val="491851728"/>
      </c:lineChart>
      <c:catAx>
        <c:axId val="491854080"/>
        <c:scaling>
          <c:orientation val="minMax"/>
        </c:scaling>
        <c:delete val="0"/>
        <c:axPos val="b"/>
        <c:numFmt formatCode="General" sourceLinked="1"/>
        <c:majorTickMark val="none"/>
        <c:minorTickMark val="none"/>
        <c:tickLblPos val="nextTo"/>
        <c:spPr>
          <a:noFill/>
          <a:ln w="9525" cap="flat" cmpd="sng" algn="ctr">
            <a:solidFill>
              <a:srgbClr val="4F81BD"/>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491851728"/>
        <c:crosses val="autoZero"/>
        <c:auto val="1"/>
        <c:lblAlgn val="ctr"/>
        <c:lblOffset val="100"/>
        <c:noMultiLvlLbl val="0"/>
      </c:catAx>
      <c:valAx>
        <c:axId val="491851728"/>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solidFill>
              <a:srgbClr val="4F81BD"/>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4918540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accent1"/>
      </a:solidFill>
      <a:round/>
    </a:ln>
    <a:effectLst/>
  </c:spPr>
  <c:txPr>
    <a:bodyPr/>
    <a:lstStyle/>
    <a:p>
      <a:pPr>
        <a:defRPr sz="1100">
          <a:solidFill>
            <a:sysClr val="windowText" lastClr="000000"/>
          </a:solidFill>
        </a:defRPr>
      </a:pPr>
      <a:endParaRPr lang="en-US"/>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r>
              <a:rPr lang="en-US" sz="1200"/>
              <a:t>Final quality achieved</a:t>
            </a:r>
          </a:p>
        </c:rich>
      </c:tx>
      <c:layout>
        <c:manualLayout>
          <c:xMode val="edge"/>
          <c:yMode val="edge"/>
          <c:x val="0.42503472222222222"/>
          <c:y val="3.7037037037037035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0"/>
          <c:order val="0"/>
          <c:tx>
            <c:strRef>
              <c:f>'Section C'!$A$158</c:f>
              <c:strCache>
                <c:ptCount val="1"/>
                <c:pt idx="0">
                  <c:v>Best</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C'!$B$157:$E$157</c:f>
              <c:strCache>
                <c:ptCount val="4"/>
                <c:pt idx="0">
                  <c:v>Significantly below initial expectations/failure (i.e., disappointing features significant rework prior to punch list, o</c:v>
                </c:pt>
                <c:pt idx="1">
                  <c:v>Few/Some expectations met, but not all (i.e., minimum features, remaining punchlist items, remaining warranty call-backs</c:v>
                </c:pt>
                <c:pt idx="2">
                  <c:v>*More/Most expectations met (I.e., necessary features, punch list completed in 90 days, no ongoing warranty call-backs)</c:v>
                </c:pt>
                <c:pt idx="3">
                  <c:v>*Exceeded expectations (i.e., exceeded features, no substantial items on the punchlist, no warranty call-backs)</c:v>
                </c:pt>
              </c:strCache>
            </c:strRef>
          </c:cat>
          <c:val>
            <c:numRef>
              <c:f>'Section C'!$B$158:$E$158</c:f>
              <c:numCache>
                <c:formatCode>###0%</c:formatCode>
                <c:ptCount val="4"/>
                <c:pt idx="0">
                  <c:v>2.976190476190476E-3</c:v>
                </c:pt>
                <c:pt idx="1">
                  <c:v>6.25E-2</c:v>
                </c:pt>
                <c:pt idx="2">
                  <c:v>0.41369047619047611</c:v>
                </c:pt>
                <c:pt idx="3">
                  <c:v>0.52083333333333337</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0-FC6B-4EF7-AE54-044F781F703A}"/>
            </c:ext>
          </c:extLst>
        </c:ser>
        <c:ser>
          <c:idx val="1"/>
          <c:order val="1"/>
          <c:tx>
            <c:strRef>
              <c:f>'Section C'!$A$159</c:f>
              <c:strCache>
                <c:ptCount val="1"/>
                <c:pt idx="0">
                  <c:v>Typical</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C'!$B$157:$E$157</c:f>
              <c:strCache>
                <c:ptCount val="4"/>
                <c:pt idx="0">
                  <c:v>Significantly below initial expectations/failure (i.e., disappointing features significant rework prior to punch list, o</c:v>
                </c:pt>
                <c:pt idx="1">
                  <c:v>Few/Some expectations met, but not all (i.e., minimum features, remaining punchlist items, remaining warranty call-backs</c:v>
                </c:pt>
                <c:pt idx="2">
                  <c:v>*More/Most expectations met (I.e., necessary features, punch list completed in 90 days, no ongoing warranty call-backs)</c:v>
                </c:pt>
                <c:pt idx="3">
                  <c:v>*Exceeded expectations (i.e., exceeded features, no substantial items on the punchlist, no warranty call-backs)</c:v>
                </c:pt>
              </c:strCache>
            </c:strRef>
          </c:cat>
          <c:val>
            <c:numRef>
              <c:f>'Section C'!$B$159:$E$159</c:f>
              <c:numCache>
                <c:formatCode>###0%</c:formatCode>
                <c:ptCount val="4"/>
                <c:pt idx="0">
                  <c:v>8.9285714285714281E-3</c:v>
                </c:pt>
                <c:pt idx="1">
                  <c:v>0.14583333333333334</c:v>
                </c:pt>
                <c:pt idx="2">
                  <c:v>0.67559523809523814</c:v>
                </c:pt>
                <c:pt idx="3">
                  <c:v>0.16964285714285715</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1-FC6B-4EF7-AE54-044F781F703A}"/>
            </c:ext>
          </c:extLst>
        </c:ser>
        <c:dLbls>
          <c:showLegendKey val="0"/>
          <c:showVal val="1"/>
          <c:showCatName val="0"/>
          <c:showSerName val="0"/>
          <c:showPercent val="0"/>
          <c:showBubbleSize val="0"/>
        </c:dLbls>
        <c:smooth val="0"/>
        <c:axId val="491855648"/>
        <c:axId val="491847808"/>
      </c:lineChart>
      <c:catAx>
        <c:axId val="491855648"/>
        <c:scaling>
          <c:orientation val="minMax"/>
        </c:scaling>
        <c:delete val="0"/>
        <c:axPos val="b"/>
        <c:numFmt formatCode="General" sourceLinked="1"/>
        <c:majorTickMark val="none"/>
        <c:minorTickMark val="none"/>
        <c:tickLblPos val="nextTo"/>
        <c:spPr>
          <a:noFill/>
          <a:ln w="9525" cap="flat" cmpd="sng" algn="ctr">
            <a:solidFill>
              <a:srgbClr val="4F81BD"/>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491847808"/>
        <c:crosses val="autoZero"/>
        <c:auto val="1"/>
        <c:lblAlgn val="ctr"/>
        <c:lblOffset val="100"/>
        <c:noMultiLvlLbl val="0"/>
      </c:catAx>
      <c:valAx>
        <c:axId val="491847808"/>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solidFill>
              <a:srgbClr val="4F81BD"/>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491855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accent1"/>
      </a:solidFill>
      <a:round/>
    </a:ln>
    <a:effectLst/>
  </c:spPr>
  <c:txPr>
    <a:bodyPr/>
    <a:lstStyle/>
    <a:p>
      <a:pPr>
        <a:defRPr sz="1100">
          <a:solidFill>
            <a:sysClr val="windowText" lastClr="000000"/>
          </a:solidFill>
        </a:defRPr>
      </a:pPr>
      <a:endParaRPr lang="en-US"/>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r>
              <a:rPr lang="en-US" sz="1200"/>
              <a:t>Company culture</a:t>
            </a:r>
          </a:p>
        </c:rich>
      </c:tx>
      <c:layout>
        <c:manualLayout>
          <c:xMode val="edge"/>
          <c:yMode val="edge"/>
          <c:x val="0.42503472222222222"/>
          <c:y val="3.7037037037037035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0"/>
          <c:order val="0"/>
          <c:tx>
            <c:strRef>
              <c:f>'Section C'!$A$170</c:f>
              <c:strCache>
                <c:ptCount val="1"/>
                <c:pt idx="0">
                  <c:v>Best</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C'!$B$169:$E$169</c:f>
              <c:strCache>
                <c:ptCount val="4"/>
                <c:pt idx="0">
                  <c:v>Reinforced traditional roles and did not provide opportunities for growth/learning</c:v>
                </c:pt>
                <c:pt idx="1">
                  <c:v>*Some team members felt empowered, and there were some opportunities for growth/learning</c:v>
                </c:pt>
                <c:pt idx="2">
                  <c:v>Most team members felt empowered and felt given a chance for growth/learning</c:v>
                </c:pt>
                <c:pt idx="3">
                  <c:v>*All team members were fully empowered; all team members had opportunities for growth/learning and to excel on the projec</c:v>
                </c:pt>
              </c:strCache>
            </c:strRef>
          </c:cat>
          <c:val>
            <c:numRef>
              <c:f>'Section C'!$B$170:$E$170</c:f>
              <c:numCache>
                <c:formatCode>###0%</c:formatCode>
                <c:ptCount val="4"/>
                <c:pt idx="0">
                  <c:v>5.6547619047619048E-2</c:v>
                </c:pt>
                <c:pt idx="1">
                  <c:v>0.14880952380952381</c:v>
                </c:pt>
                <c:pt idx="2">
                  <c:v>0.45238095238095238</c:v>
                </c:pt>
                <c:pt idx="3">
                  <c:v>0.34226190476190477</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0-7624-4C17-9018-36C565A1EB52}"/>
            </c:ext>
          </c:extLst>
        </c:ser>
        <c:ser>
          <c:idx val="1"/>
          <c:order val="1"/>
          <c:tx>
            <c:strRef>
              <c:f>'Section C'!$A$171</c:f>
              <c:strCache>
                <c:ptCount val="1"/>
                <c:pt idx="0">
                  <c:v>Typical</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C'!$B$169:$E$169</c:f>
              <c:strCache>
                <c:ptCount val="4"/>
                <c:pt idx="0">
                  <c:v>Reinforced traditional roles and did not provide opportunities for growth/learning</c:v>
                </c:pt>
                <c:pt idx="1">
                  <c:v>*Some team members felt empowered, and there were some opportunities for growth/learning</c:v>
                </c:pt>
                <c:pt idx="2">
                  <c:v>Most team members felt empowered and felt given a chance for growth/learning</c:v>
                </c:pt>
                <c:pt idx="3">
                  <c:v>*All team members were fully empowered; all team members had opportunities for growth/learning and to excel on the projec</c:v>
                </c:pt>
              </c:strCache>
            </c:strRef>
          </c:cat>
          <c:val>
            <c:numRef>
              <c:f>'Section C'!$B$171:$E$171</c:f>
              <c:numCache>
                <c:formatCode>###0%</c:formatCode>
                <c:ptCount val="4"/>
                <c:pt idx="0">
                  <c:v>0.125</c:v>
                </c:pt>
                <c:pt idx="1">
                  <c:v>0.3482142857142857</c:v>
                </c:pt>
                <c:pt idx="2">
                  <c:v>0.42261904761904762</c:v>
                </c:pt>
                <c:pt idx="3">
                  <c:v>0.10416666666666669</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1-7624-4C17-9018-36C565A1EB52}"/>
            </c:ext>
          </c:extLst>
        </c:ser>
        <c:dLbls>
          <c:showLegendKey val="0"/>
          <c:showVal val="1"/>
          <c:showCatName val="0"/>
          <c:showSerName val="0"/>
          <c:showPercent val="0"/>
          <c:showBubbleSize val="0"/>
        </c:dLbls>
        <c:smooth val="0"/>
        <c:axId val="491859568"/>
        <c:axId val="491848592"/>
      </c:lineChart>
      <c:catAx>
        <c:axId val="491859568"/>
        <c:scaling>
          <c:orientation val="minMax"/>
        </c:scaling>
        <c:delete val="0"/>
        <c:axPos val="b"/>
        <c:numFmt formatCode="General" sourceLinked="1"/>
        <c:majorTickMark val="none"/>
        <c:minorTickMark val="none"/>
        <c:tickLblPos val="nextTo"/>
        <c:spPr>
          <a:noFill/>
          <a:ln w="9525" cap="flat" cmpd="sng" algn="ctr">
            <a:solidFill>
              <a:srgbClr val="4F81BD"/>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491848592"/>
        <c:crosses val="autoZero"/>
        <c:auto val="1"/>
        <c:lblAlgn val="ctr"/>
        <c:lblOffset val="100"/>
        <c:noMultiLvlLbl val="0"/>
      </c:catAx>
      <c:valAx>
        <c:axId val="491848592"/>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solidFill>
              <a:srgbClr val="4F81BD"/>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491859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accent1"/>
      </a:solidFill>
      <a:round/>
    </a:ln>
    <a:effectLst/>
  </c:spPr>
  <c:txPr>
    <a:bodyPr/>
    <a:lstStyle/>
    <a:p>
      <a:pPr>
        <a:defRPr sz="1100">
          <a:solidFill>
            <a:sysClr val="windowText" lastClr="000000"/>
          </a:solidFill>
        </a:defRPr>
      </a:pPr>
      <a:endParaRPr lang="en-US"/>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r>
              <a:rPr lang="en-US" sz="1200"/>
              <a:t>Team cohesion</a:t>
            </a:r>
          </a:p>
        </c:rich>
      </c:tx>
      <c:layout>
        <c:manualLayout>
          <c:xMode val="edge"/>
          <c:yMode val="edge"/>
          <c:x val="0.42503472222222222"/>
          <c:y val="3.7037037037037035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0"/>
          <c:order val="0"/>
          <c:tx>
            <c:strRef>
              <c:f>'Section C'!$A$185</c:f>
              <c:strCache>
                <c:ptCount val="1"/>
                <c:pt idx="0">
                  <c:v>Best</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C'!$B$184:$F$184</c:f>
              <c:strCache>
                <c:ptCount val="5"/>
                <c:pt idx="0">
                  <c:v>*I would actively seek opportunities to work with that team again</c:v>
                </c:pt>
                <c:pt idx="1">
                  <c:v>Project team members onsite were supportive of each other</c:v>
                </c:pt>
                <c:pt idx="2">
                  <c:v>*Owner was a strategic partner during construction</c:v>
                </c:pt>
                <c:pt idx="3">
                  <c:v>Had repeat work with that owner</c:v>
                </c:pt>
                <c:pt idx="4">
                  <c:v>None of these</c:v>
                </c:pt>
              </c:strCache>
            </c:strRef>
          </c:cat>
          <c:val>
            <c:numRef>
              <c:f>'Section C'!$B$185:$F$185</c:f>
              <c:numCache>
                <c:formatCode>###0%</c:formatCode>
                <c:ptCount val="5"/>
                <c:pt idx="0">
                  <c:v>0.61309523809523814</c:v>
                </c:pt>
                <c:pt idx="1">
                  <c:v>0.51190476190476186</c:v>
                </c:pt>
                <c:pt idx="2">
                  <c:v>0.50297619047619047</c:v>
                </c:pt>
                <c:pt idx="3">
                  <c:v>0.5446428571428571</c:v>
                </c:pt>
                <c:pt idx="4">
                  <c:v>5.9523809523809521E-3</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0-193B-470A-BFCB-E83D46F38159}"/>
            </c:ext>
          </c:extLst>
        </c:ser>
        <c:ser>
          <c:idx val="1"/>
          <c:order val="1"/>
          <c:tx>
            <c:strRef>
              <c:f>'Section C'!$A$186</c:f>
              <c:strCache>
                <c:ptCount val="1"/>
                <c:pt idx="0">
                  <c:v>Typical</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C'!$B$184:$F$184</c:f>
              <c:strCache>
                <c:ptCount val="5"/>
                <c:pt idx="0">
                  <c:v>*I would actively seek opportunities to work with that team again</c:v>
                </c:pt>
                <c:pt idx="1">
                  <c:v>Project team members onsite were supportive of each other</c:v>
                </c:pt>
                <c:pt idx="2">
                  <c:v>*Owner was a strategic partner during construction</c:v>
                </c:pt>
                <c:pt idx="3">
                  <c:v>Had repeat work with that owner</c:v>
                </c:pt>
                <c:pt idx="4">
                  <c:v>None of these</c:v>
                </c:pt>
              </c:strCache>
            </c:strRef>
          </c:cat>
          <c:val>
            <c:numRef>
              <c:f>'Section C'!$B$186:$F$186</c:f>
              <c:numCache>
                <c:formatCode>###0%</c:formatCode>
                <c:ptCount val="5"/>
                <c:pt idx="0">
                  <c:v>0.33035714285714285</c:v>
                </c:pt>
                <c:pt idx="1">
                  <c:v>0.5446428571428571</c:v>
                </c:pt>
                <c:pt idx="2">
                  <c:v>0.30059523809523808</c:v>
                </c:pt>
                <c:pt idx="3">
                  <c:v>0.4642857142857143</c:v>
                </c:pt>
                <c:pt idx="4">
                  <c:v>4.4642857142857144E-2</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1-193B-470A-BFCB-E83D46F38159}"/>
            </c:ext>
          </c:extLst>
        </c:ser>
        <c:dLbls>
          <c:showLegendKey val="0"/>
          <c:showVal val="1"/>
          <c:showCatName val="0"/>
          <c:showSerName val="0"/>
          <c:showPercent val="0"/>
          <c:showBubbleSize val="0"/>
        </c:dLbls>
        <c:smooth val="0"/>
        <c:axId val="491850944"/>
        <c:axId val="491851336"/>
      </c:lineChart>
      <c:catAx>
        <c:axId val="491850944"/>
        <c:scaling>
          <c:orientation val="minMax"/>
        </c:scaling>
        <c:delete val="0"/>
        <c:axPos val="b"/>
        <c:numFmt formatCode="General" sourceLinked="1"/>
        <c:majorTickMark val="none"/>
        <c:minorTickMark val="none"/>
        <c:tickLblPos val="nextTo"/>
        <c:spPr>
          <a:noFill/>
          <a:ln w="9525" cap="flat" cmpd="sng" algn="ctr">
            <a:solidFill>
              <a:srgbClr val="4F81BD"/>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491851336"/>
        <c:crosses val="autoZero"/>
        <c:auto val="1"/>
        <c:lblAlgn val="ctr"/>
        <c:lblOffset val="100"/>
        <c:noMultiLvlLbl val="0"/>
      </c:catAx>
      <c:valAx>
        <c:axId val="491851336"/>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solidFill>
              <a:srgbClr val="4F81BD"/>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4918509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accent1"/>
      </a:solidFill>
      <a:round/>
    </a:ln>
    <a:effectLst/>
  </c:spPr>
  <c:txPr>
    <a:bodyPr/>
    <a:lstStyle/>
    <a:p>
      <a:pPr>
        <a:defRPr sz="1100">
          <a:solidFill>
            <a:sysClr val="windowText" lastClr="000000"/>
          </a:solidFill>
        </a:defRPr>
      </a:pPr>
      <a:endParaRPr lang="en-US"/>
    </a:p>
  </c:txPr>
  <c:externalData r:id="rId4">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r>
              <a:rPr lang="en-US" sz="1200"/>
              <a:t>Team chemistry</a:t>
            </a:r>
          </a:p>
        </c:rich>
      </c:tx>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0"/>
          <c:order val="0"/>
          <c:tx>
            <c:strRef>
              <c:f>'Section D&amp;E'!$A$5</c:f>
              <c:strCache>
                <c:ptCount val="1"/>
                <c:pt idx="0">
                  <c:v>Best</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D&amp;E'!$B$4:$E$4</c:f>
              <c:strCache>
                <c:ptCount val="4"/>
                <c:pt idx="0">
                  <c:v>Poor</c:v>
                </c:pt>
                <c:pt idx="1">
                  <c:v>*Fair</c:v>
                </c:pt>
                <c:pt idx="2">
                  <c:v>*Good</c:v>
                </c:pt>
                <c:pt idx="3">
                  <c:v>*Excellent</c:v>
                </c:pt>
              </c:strCache>
            </c:strRef>
          </c:cat>
          <c:val>
            <c:numRef>
              <c:f>'Section D&amp;E'!$B$5:$E$5</c:f>
              <c:numCache>
                <c:formatCode>###0%</c:formatCode>
                <c:ptCount val="4"/>
                <c:pt idx="0">
                  <c:v>2.976190476190476E-3</c:v>
                </c:pt>
                <c:pt idx="1">
                  <c:v>4.7619047619047616E-2</c:v>
                </c:pt>
                <c:pt idx="2">
                  <c:v>0.36011904761904762</c:v>
                </c:pt>
                <c:pt idx="3">
                  <c:v>0.5892857142857143</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0-18E2-4A1B-BFCA-6FF50308EB15}"/>
            </c:ext>
          </c:extLst>
        </c:ser>
        <c:ser>
          <c:idx val="1"/>
          <c:order val="1"/>
          <c:tx>
            <c:strRef>
              <c:f>'Section D&amp;E'!$A$6</c:f>
              <c:strCache>
                <c:ptCount val="1"/>
                <c:pt idx="0">
                  <c:v>Typical</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D&amp;E'!$B$4:$E$4</c:f>
              <c:strCache>
                <c:ptCount val="4"/>
                <c:pt idx="0">
                  <c:v>Poor</c:v>
                </c:pt>
                <c:pt idx="1">
                  <c:v>*Fair</c:v>
                </c:pt>
                <c:pt idx="2">
                  <c:v>*Good</c:v>
                </c:pt>
                <c:pt idx="3">
                  <c:v>*Excellent</c:v>
                </c:pt>
              </c:strCache>
            </c:strRef>
          </c:cat>
          <c:val>
            <c:numRef>
              <c:f>'Section D&amp;E'!$B$6:$E$6</c:f>
              <c:numCache>
                <c:formatCode>###0%</c:formatCode>
                <c:ptCount val="4"/>
                <c:pt idx="0">
                  <c:v>2.0833333333333329E-2</c:v>
                </c:pt>
                <c:pt idx="1">
                  <c:v>0.20833333333333337</c:v>
                </c:pt>
                <c:pt idx="2">
                  <c:v>0.63095238095238093</c:v>
                </c:pt>
                <c:pt idx="3">
                  <c:v>0.13988095238095238</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1-18E2-4A1B-BFCA-6FF50308EB15}"/>
            </c:ext>
          </c:extLst>
        </c:ser>
        <c:dLbls>
          <c:showLegendKey val="0"/>
          <c:showVal val="1"/>
          <c:showCatName val="0"/>
          <c:showSerName val="0"/>
          <c:showPercent val="0"/>
          <c:showBubbleSize val="0"/>
        </c:dLbls>
        <c:smooth val="0"/>
        <c:axId val="491862704"/>
        <c:axId val="491861136"/>
      </c:lineChart>
      <c:catAx>
        <c:axId val="491862704"/>
        <c:scaling>
          <c:orientation val="minMax"/>
        </c:scaling>
        <c:delete val="0"/>
        <c:axPos val="b"/>
        <c:numFmt formatCode="General" sourceLinked="1"/>
        <c:majorTickMark val="none"/>
        <c:minorTickMark val="none"/>
        <c:tickLblPos val="nextTo"/>
        <c:spPr>
          <a:noFill/>
          <a:ln w="9525" cap="flat" cmpd="sng" algn="ctr">
            <a:solidFill>
              <a:srgbClr val="4F81BD"/>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491861136"/>
        <c:crosses val="autoZero"/>
        <c:auto val="1"/>
        <c:lblAlgn val="ctr"/>
        <c:lblOffset val="100"/>
        <c:noMultiLvlLbl val="0"/>
      </c:catAx>
      <c:valAx>
        <c:axId val="491861136"/>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solidFill>
              <a:srgbClr val="4F81BD"/>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4918627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accent1"/>
      </a:solidFill>
      <a:round/>
    </a:ln>
    <a:effectLst/>
  </c:spPr>
  <c:txPr>
    <a:bodyPr/>
    <a:lstStyle/>
    <a:p>
      <a:pPr>
        <a:defRPr sz="1100">
          <a:solidFill>
            <a:sysClr val="windowText" lastClr="000000"/>
          </a:solidFill>
        </a:defRPr>
      </a:pPr>
      <a:endParaRPr lang="en-US"/>
    </a:p>
  </c:txPr>
  <c:externalData r:id="rId4">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r>
              <a:rPr lang="en-US" sz="1200"/>
              <a:t>Timeliness of communications</a:t>
            </a:r>
          </a:p>
        </c:rich>
      </c:tx>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0"/>
          <c:order val="0"/>
          <c:tx>
            <c:strRef>
              <c:f>'Section D&amp;E'!$A$24</c:f>
              <c:strCache>
                <c:ptCount val="1"/>
                <c:pt idx="0">
                  <c:v>Best</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D&amp;E'!$B$23:$E$23</c:f>
              <c:strCache>
                <c:ptCount val="4"/>
                <c:pt idx="0">
                  <c:v>Never on time</c:v>
                </c:pt>
                <c:pt idx="1">
                  <c:v>*Occasionally on time</c:v>
                </c:pt>
                <c:pt idx="2">
                  <c:v>*Frequently on time</c:v>
                </c:pt>
                <c:pt idx="3">
                  <c:v>*Always on time</c:v>
                </c:pt>
              </c:strCache>
            </c:strRef>
          </c:cat>
          <c:val>
            <c:numRef>
              <c:f>'Section D&amp;E'!$B$24:$E$24</c:f>
              <c:numCache>
                <c:formatCode>###0%</c:formatCode>
                <c:ptCount val="4"/>
                <c:pt idx="0">
                  <c:v>0</c:v>
                </c:pt>
                <c:pt idx="1">
                  <c:v>5.6547619047619048E-2</c:v>
                </c:pt>
                <c:pt idx="2">
                  <c:v>0.49107142857142855</c:v>
                </c:pt>
                <c:pt idx="3">
                  <c:v>0.45238095238095238</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0-17A3-4FC9-89A8-9CA069E92DF6}"/>
            </c:ext>
          </c:extLst>
        </c:ser>
        <c:ser>
          <c:idx val="1"/>
          <c:order val="1"/>
          <c:tx>
            <c:strRef>
              <c:f>'Section D&amp;E'!$A$25</c:f>
              <c:strCache>
                <c:ptCount val="1"/>
                <c:pt idx="0">
                  <c:v>Typical</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D&amp;E'!$B$23:$E$23</c:f>
              <c:strCache>
                <c:ptCount val="4"/>
                <c:pt idx="0">
                  <c:v>Never on time</c:v>
                </c:pt>
                <c:pt idx="1">
                  <c:v>*Occasionally on time</c:v>
                </c:pt>
                <c:pt idx="2">
                  <c:v>*Frequently on time</c:v>
                </c:pt>
                <c:pt idx="3">
                  <c:v>*Always on time</c:v>
                </c:pt>
              </c:strCache>
            </c:strRef>
          </c:cat>
          <c:val>
            <c:numRef>
              <c:f>'Section D&amp;E'!$B$25:$E$25</c:f>
              <c:numCache>
                <c:formatCode>###0%</c:formatCode>
                <c:ptCount val="4"/>
                <c:pt idx="0">
                  <c:v>1.4880952380952378E-2</c:v>
                </c:pt>
                <c:pt idx="1">
                  <c:v>0.24404761904761904</c:v>
                </c:pt>
                <c:pt idx="2">
                  <c:v>0.6160714285714286</c:v>
                </c:pt>
                <c:pt idx="3">
                  <c:v>0.125</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1-17A3-4FC9-89A8-9CA069E92DF6}"/>
            </c:ext>
          </c:extLst>
        </c:ser>
        <c:dLbls>
          <c:showLegendKey val="0"/>
          <c:showVal val="1"/>
          <c:showCatName val="0"/>
          <c:showSerName val="0"/>
          <c:showPercent val="0"/>
          <c:showBubbleSize val="0"/>
        </c:dLbls>
        <c:smooth val="0"/>
        <c:axId val="491863488"/>
        <c:axId val="496256320"/>
      </c:lineChart>
      <c:catAx>
        <c:axId val="491863488"/>
        <c:scaling>
          <c:orientation val="minMax"/>
        </c:scaling>
        <c:delete val="0"/>
        <c:axPos val="b"/>
        <c:numFmt formatCode="General" sourceLinked="1"/>
        <c:majorTickMark val="none"/>
        <c:minorTickMark val="none"/>
        <c:tickLblPos val="nextTo"/>
        <c:spPr>
          <a:noFill/>
          <a:ln w="9525" cap="flat" cmpd="sng" algn="ctr">
            <a:solidFill>
              <a:srgbClr val="4F81BD"/>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496256320"/>
        <c:crosses val="autoZero"/>
        <c:auto val="1"/>
        <c:lblAlgn val="ctr"/>
        <c:lblOffset val="100"/>
        <c:noMultiLvlLbl val="0"/>
      </c:catAx>
      <c:valAx>
        <c:axId val="496256320"/>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solidFill>
              <a:srgbClr val="4F81BD"/>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4918634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accent1"/>
      </a:solidFill>
      <a:round/>
    </a:ln>
    <a:effectLst/>
  </c:spPr>
  <c:txPr>
    <a:bodyPr/>
    <a:lstStyle/>
    <a:p>
      <a:pPr>
        <a:defRPr sz="1100">
          <a:solidFill>
            <a:sysClr val="windowText" lastClr="000000"/>
          </a:solidFill>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r>
              <a:rPr lang="en-US" sz="1200"/>
              <a:t>Subcontracting services: Top 10</a:t>
            </a:r>
          </a:p>
        </c:rich>
      </c:tx>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endParaRPr lang="en-US"/>
        </a:p>
      </c:txPr>
    </c:title>
    <c:autoTitleDeleted val="0"/>
    <c:plotArea>
      <c:layout/>
      <c:barChart>
        <c:barDir val="bar"/>
        <c:grouping val="clustered"/>
        <c:varyColors val="0"/>
        <c:ser>
          <c:idx val="3"/>
          <c:order val="3"/>
          <c:tx>
            <c:strRef>
              <c:f>Demographics!$F$102</c:f>
              <c:strCache>
                <c:ptCount val="1"/>
                <c:pt idx="0">
                  <c:v>Total</c:v>
                </c:pt>
              </c:strCache>
            </c:strRef>
          </c:tx>
          <c:spPr>
            <a:solidFill>
              <a:srgbClr val="9BBB5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Demographics!$B$113:$B$122</c:f>
              <c:strCache>
                <c:ptCount val="10"/>
                <c:pt idx="0">
                  <c:v>Steel erection/fabrication</c:v>
                </c:pt>
                <c:pt idx="1">
                  <c:v>Concrete</c:v>
                </c:pt>
                <c:pt idx="2">
                  <c:v>Fire protection</c:v>
                </c:pt>
                <c:pt idx="3">
                  <c:v>Roofing</c:v>
                </c:pt>
                <c:pt idx="4">
                  <c:v>Thermal and moisture control</c:v>
                </c:pt>
                <c:pt idx="5">
                  <c:v>Carpentry/framing</c:v>
                </c:pt>
                <c:pt idx="6">
                  <c:v>Electrical</c:v>
                </c:pt>
                <c:pt idx="7">
                  <c:v>Plumbing</c:v>
                </c:pt>
                <c:pt idx="8">
                  <c:v>HVAC/sheet metal</c:v>
                </c:pt>
                <c:pt idx="9">
                  <c:v>Mechanical</c:v>
                </c:pt>
              </c:strCache>
              <c:extLst xmlns:c16r2="http://schemas.microsoft.com/office/drawing/2015/06/chart"/>
            </c:strRef>
          </c:cat>
          <c:val>
            <c:numRef>
              <c:f>Demographics!$F$113:$F$122</c:f>
              <c:numCache>
                <c:formatCode>###0%</c:formatCode>
                <c:ptCount val="10"/>
                <c:pt idx="0">
                  <c:v>7.407407407407407E-2</c:v>
                </c:pt>
                <c:pt idx="1">
                  <c:v>0.1111111111111111</c:v>
                </c:pt>
                <c:pt idx="2">
                  <c:v>0.1111111111111111</c:v>
                </c:pt>
                <c:pt idx="3">
                  <c:v>0.12037037037037036</c:v>
                </c:pt>
                <c:pt idx="4">
                  <c:v>0.1388888888888889</c:v>
                </c:pt>
                <c:pt idx="5">
                  <c:v>0.17592592592592593</c:v>
                </c:pt>
                <c:pt idx="6">
                  <c:v>0.20370370370370369</c:v>
                </c:pt>
                <c:pt idx="7">
                  <c:v>0.23148148148148148</c:v>
                </c:pt>
                <c:pt idx="8">
                  <c:v>0.24074074074074073</c:v>
                </c:pt>
                <c:pt idx="9">
                  <c:v>0.24074074074074073</c:v>
                </c:pt>
              </c:numCache>
              <c:extLst xmlns:c16r2="http://schemas.microsoft.com/office/drawing/2015/06/chart"/>
            </c:numRef>
          </c:val>
          <c:extLst xmlns:c16r2="http://schemas.microsoft.com/office/drawing/2015/06/chart">
            <c:ext xmlns:c16="http://schemas.microsoft.com/office/drawing/2014/chart" uri="{C3380CC4-5D6E-409C-BE32-E72D297353CC}">
              <c16:uniqueId val="{00000000-05A1-4B5D-96D3-C996768BDA3F}"/>
            </c:ext>
          </c:extLst>
        </c:ser>
        <c:dLbls>
          <c:dLblPos val="outEnd"/>
          <c:showLegendKey val="0"/>
          <c:showVal val="1"/>
          <c:showCatName val="0"/>
          <c:showSerName val="0"/>
          <c:showPercent val="0"/>
          <c:showBubbleSize val="0"/>
        </c:dLbls>
        <c:gapWidth val="80"/>
        <c:axId val="473844768"/>
        <c:axId val="473845552"/>
        <c:extLst xmlns:c16r2="http://schemas.microsoft.com/office/drawing/2015/06/chart">
          <c:ext xmlns:c15="http://schemas.microsoft.com/office/drawing/2012/chart" uri="{02D57815-91ED-43cb-92C2-25804820EDAC}">
            <c15:filteredBarSeries>
              <c15:ser>
                <c:idx val="0"/>
                <c:order val="0"/>
                <c:tx>
                  <c:strRef>
                    <c:extLst xmlns:c16r2="http://schemas.microsoft.com/office/drawing/2015/06/chart">
                      <c:ext uri="{02D57815-91ED-43cb-92C2-25804820EDAC}">
                        <c15:formulaRef>
                          <c15:sqref>Demographics!$C$102</c15:sqref>
                        </c15:formulaRef>
                      </c:ext>
                    </c:extLst>
                    <c:strCache>
                      <c:ptCount val="1"/>
                      <c:pt idx="0">
                        <c:v>GC/CM</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6r2="http://schemas.microsoft.com/office/drawing/2015/06/chart">
                      <c:ext uri="{02D57815-91ED-43cb-92C2-25804820EDAC}">
                        <c15:formulaRef>
                          <c15:sqref>Demographics!$B$113:$B$122</c15:sqref>
                        </c15:formulaRef>
                      </c:ext>
                    </c:extLst>
                    <c:strCache>
                      <c:ptCount val="10"/>
                      <c:pt idx="0">
                        <c:v>Steel erection/fabrication</c:v>
                      </c:pt>
                      <c:pt idx="1">
                        <c:v>Concrete</c:v>
                      </c:pt>
                      <c:pt idx="2">
                        <c:v>Fire protection</c:v>
                      </c:pt>
                      <c:pt idx="3">
                        <c:v>Roofing</c:v>
                      </c:pt>
                      <c:pt idx="4">
                        <c:v>Thermal and moisture control</c:v>
                      </c:pt>
                      <c:pt idx="5">
                        <c:v>Carpentry/framing</c:v>
                      </c:pt>
                      <c:pt idx="6">
                        <c:v>Electrical</c:v>
                      </c:pt>
                      <c:pt idx="7">
                        <c:v>Plumbing</c:v>
                      </c:pt>
                      <c:pt idx="8">
                        <c:v>HVAC/sheet metal</c:v>
                      </c:pt>
                      <c:pt idx="9">
                        <c:v>Mechanical</c:v>
                      </c:pt>
                    </c:strCache>
                  </c:strRef>
                </c:cat>
                <c:val>
                  <c:numRef>
                    <c:extLst xmlns:c16r2="http://schemas.microsoft.com/office/drawing/2015/06/chart">
                      <c:ext uri="{02D57815-91ED-43cb-92C2-25804820EDAC}">
                        <c15:formulaRef>
                          <c15:sqref>Demographics!$C$113:$C$122</c15:sqref>
                        </c15:formulaRef>
                      </c:ext>
                    </c:extLst>
                    <c:numCache>
                      <c:formatCode>###0%</c:formatCode>
                      <c:ptCount val="10"/>
                      <c:pt idx="0">
                        <c:v>0</c:v>
                      </c:pt>
                      <c:pt idx="1">
                        <c:v>0</c:v>
                      </c:pt>
                      <c:pt idx="2">
                        <c:v>0</c:v>
                      </c:pt>
                      <c:pt idx="3">
                        <c:v>0</c:v>
                      </c:pt>
                      <c:pt idx="4">
                        <c:v>0</c:v>
                      </c:pt>
                      <c:pt idx="5">
                        <c:v>0</c:v>
                      </c:pt>
                      <c:pt idx="6">
                        <c:v>0</c:v>
                      </c:pt>
                      <c:pt idx="7">
                        <c:v>0</c:v>
                      </c:pt>
                      <c:pt idx="8">
                        <c:v>0</c:v>
                      </c:pt>
                      <c:pt idx="9">
                        <c:v>0</c:v>
                      </c:pt>
                    </c:numCache>
                  </c:numRef>
                </c:val>
                <c:extLst xmlns:c16r2="http://schemas.microsoft.com/office/drawing/2015/06/chart">
                  <c:ext xmlns:c16="http://schemas.microsoft.com/office/drawing/2014/chart" uri="{C3380CC4-5D6E-409C-BE32-E72D297353CC}">
                    <c16:uniqueId val="{00000001-05A1-4B5D-96D3-C996768BDA3F}"/>
                  </c:ext>
                </c:extLst>
              </c15:ser>
            </c15:filteredBarSeries>
            <c15:filteredBarSeries>
              <c15:ser>
                <c:idx val="1"/>
                <c:order val="1"/>
                <c:tx>
                  <c:strRef>
                    <c:extLst xmlns:c16r2="http://schemas.microsoft.com/office/drawing/2015/06/chart" xmlns:c15="http://schemas.microsoft.com/office/drawing/2012/chart">
                      <c:ext xmlns:c15="http://schemas.microsoft.com/office/drawing/2012/chart" uri="{02D57815-91ED-43cb-92C2-25804820EDAC}">
                        <c15:formulaRef>
                          <c15:sqref>Demographics!$D$102</c15:sqref>
                        </c15:formulaRef>
                      </c:ext>
                    </c:extLst>
                    <c:strCache>
                      <c:ptCount val="1"/>
                      <c:pt idx="0">
                        <c:v>Specialty</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6r2="http://schemas.microsoft.com/office/drawing/2015/06/chart" xmlns:c15="http://schemas.microsoft.com/office/drawing/2012/chart">
                      <c:ext xmlns:c15="http://schemas.microsoft.com/office/drawing/2012/chart" uri="{02D57815-91ED-43cb-92C2-25804820EDAC}">
                        <c15:formulaRef>
                          <c15:sqref>Demographics!$B$113:$B$122</c15:sqref>
                        </c15:formulaRef>
                      </c:ext>
                    </c:extLst>
                    <c:strCache>
                      <c:ptCount val="10"/>
                      <c:pt idx="0">
                        <c:v>Steel erection/fabrication</c:v>
                      </c:pt>
                      <c:pt idx="1">
                        <c:v>Concrete</c:v>
                      </c:pt>
                      <c:pt idx="2">
                        <c:v>Fire protection</c:v>
                      </c:pt>
                      <c:pt idx="3">
                        <c:v>Roofing</c:v>
                      </c:pt>
                      <c:pt idx="4">
                        <c:v>Thermal and moisture control</c:v>
                      </c:pt>
                      <c:pt idx="5">
                        <c:v>Carpentry/framing</c:v>
                      </c:pt>
                      <c:pt idx="6">
                        <c:v>Electrical</c:v>
                      </c:pt>
                      <c:pt idx="7">
                        <c:v>Plumbing</c:v>
                      </c:pt>
                      <c:pt idx="8">
                        <c:v>HVAC/sheet metal</c:v>
                      </c:pt>
                      <c:pt idx="9">
                        <c:v>Mechanical</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Demographics!$D$113:$D$122</c15:sqref>
                        </c15:formulaRef>
                      </c:ext>
                    </c:extLst>
                    <c:numCache>
                      <c:formatCode>###0%</c:formatCode>
                      <c:ptCount val="10"/>
                      <c:pt idx="0">
                        <c:v>7.407407407407407E-2</c:v>
                      </c:pt>
                      <c:pt idx="1">
                        <c:v>0.1111111111111111</c:v>
                      </c:pt>
                      <c:pt idx="2">
                        <c:v>0.1111111111111111</c:v>
                      </c:pt>
                      <c:pt idx="3">
                        <c:v>0.12037037037037036</c:v>
                      </c:pt>
                      <c:pt idx="4">
                        <c:v>0.1388888888888889</c:v>
                      </c:pt>
                      <c:pt idx="5">
                        <c:v>0.17592592592592593</c:v>
                      </c:pt>
                      <c:pt idx="6">
                        <c:v>0.20370370370370369</c:v>
                      </c:pt>
                      <c:pt idx="7">
                        <c:v>0.23148148148148148</c:v>
                      </c:pt>
                      <c:pt idx="8">
                        <c:v>0.24074074074074073</c:v>
                      </c:pt>
                      <c:pt idx="9">
                        <c:v>0.24074074074074073</c:v>
                      </c:pt>
                    </c:numCache>
                  </c:numRef>
                </c:val>
                <c:extLst xmlns:c16r2="http://schemas.microsoft.com/office/drawing/2015/06/chart" xmlns:c15="http://schemas.microsoft.com/office/drawing/2012/chart">
                  <c:ext xmlns:c16="http://schemas.microsoft.com/office/drawing/2014/chart" uri="{C3380CC4-5D6E-409C-BE32-E72D297353CC}">
                    <c16:uniqueId val="{00000002-05A1-4B5D-96D3-C996768BDA3F}"/>
                  </c:ext>
                </c:extLst>
              </c15:ser>
            </c15:filteredBarSeries>
            <c15:filteredBarSeries>
              <c15:ser>
                <c:idx val="2"/>
                <c:order val="2"/>
                <c:tx>
                  <c:strRef>
                    <c:extLst xmlns:c16r2="http://schemas.microsoft.com/office/drawing/2015/06/chart" xmlns:c15="http://schemas.microsoft.com/office/drawing/2012/chart">
                      <c:ext xmlns:c15="http://schemas.microsoft.com/office/drawing/2012/chart" uri="{02D57815-91ED-43cb-92C2-25804820EDAC}">
                        <c15:formulaRef>
                          <c15:sqref>Demographics!$E$102</c15:sqref>
                        </c15:formulaRef>
                      </c:ext>
                    </c:extLst>
                    <c:strCache>
                      <c:ptCount val="1"/>
                      <c:pt idx="0">
                        <c:v>Heavy Civil</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6r2="http://schemas.microsoft.com/office/drawing/2015/06/chart" xmlns:c15="http://schemas.microsoft.com/office/drawing/2012/chart">
                      <c:ext xmlns:c15="http://schemas.microsoft.com/office/drawing/2012/chart" uri="{02D57815-91ED-43cb-92C2-25804820EDAC}">
                        <c15:formulaRef>
                          <c15:sqref>Demographics!$B$113:$B$122</c15:sqref>
                        </c15:formulaRef>
                      </c:ext>
                    </c:extLst>
                    <c:strCache>
                      <c:ptCount val="10"/>
                      <c:pt idx="0">
                        <c:v>Steel erection/fabrication</c:v>
                      </c:pt>
                      <c:pt idx="1">
                        <c:v>Concrete</c:v>
                      </c:pt>
                      <c:pt idx="2">
                        <c:v>Fire protection</c:v>
                      </c:pt>
                      <c:pt idx="3">
                        <c:v>Roofing</c:v>
                      </c:pt>
                      <c:pt idx="4">
                        <c:v>Thermal and moisture control</c:v>
                      </c:pt>
                      <c:pt idx="5">
                        <c:v>Carpentry/framing</c:v>
                      </c:pt>
                      <c:pt idx="6">
                        <c:v>Electrical</c:v>
                      </c:pt>
                      <c:pt idx="7">
                        <c:v>Plumbing</c:v>
                      </c:pt>
                      <c:pt idx="8">
                        <c:v>HVAC/sheet metal</c:v>
                      </c:pt>
                      <c:pt idx="9">
                        <c:v>Mechanical</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Demographics!$E$113:$E$122</c15:sqref>
                        </c15:formulaRef>
                      </c:ext>
                    </c:extLst>
                    <c:numCache>
                      <c:formatCode>###0%</c:formatCode>
                      <c:ptCount val="10"/>
                      <c:pt idx="0">
                        <c:v>0</c:v>
                      </c:pt>
                      <c:pt idx="1">
                        <c:v>0</c:v>
                      </c:pt>
                      <c:pt idx="2">
                        <c:v>0</c:v>
                      </c:pt>
                      <c:pt idx="3">
                        <c:v>0</c:v>
                      </c:pt>
                      <c:pt idx="4">
                        <c:v>0</c:v>
                      </c:pt>
                      <c:pt idx="5">
                        <c:v>0</c:v>
                      </c:pt>
                      <c:pt idx="6">
                        <c:v>0</c:v>
                      </c:pt>
                      <c:pt idx="7">
                        <c:v>0</c:v>
                      </c:pt>
                      <c:pt idx="8">
                        <c:v>0</c:v>
                      </c:pt>
                      <c:pt idx="9">
                        <c:v>0</c:v>
                      </c:pt>
                    </c:numCache>
                  </c:numRef>
                </c:val>
                <c:extLst xmlns:c16r2="http://schemas.microsoft.com/office/drawing/2015/06/chart" xmlns:c15="http://schemas.microsoft.com/office/drawing/2012/chart">
                  <c:ext xmlns:c16="http://schemas.microsoft.com/office/drawing/2014/chart" uri="{C3380CC4-5D6E-409C-BE32-E72D297353CC}">
                    <c16:uniqueId val="{00000003-05A1-4B5D-96D3-C996768BDA3F}"/>
                  </c:ext>
                </c:extLst>
              </c15:ser>
            </c15:filteredBarSeries>
          </c:ext>
        </c:extLst>
      </c:barChart>
      <c:catAx>
        <c:axId val="473844768"/>
        <c:scaling>
          <c:orientation val="minMax"/>
        </c:scaling>
        <c:delete val="0"/>
        <c:axPos val="l"/>
        <c:numFmt formatCode="General" sourceLinked="1"/>
        <c:majorTickMark val="none"/>
        <c:minorTickMark val="none"/>
        <c:tickLblPos val="nextTo"/>
        <c:spPr>
          <a:noFill/>
          <a:ln w="9525" cap="flat" cmpd="sng" algn="ctr">
            <a:solidFill>
              <a:srgbClr val="4F81BD"/>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473845552"/>
        <c:crosses val="autoZero"/>
        <c:auto val="1"/>
        <c:lblAlgn val="ctr"/>
        <c:lblOffset val="100"/>
        <c:tickLblSkip val="1"/>
        <c:noMultiLvlLbl val="0"/>
      </c:catAx>
      <c:valAx>
        <c:axId val="473845552"/>
        <c:scaling>
          <c:orientation val="minMax"/>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r>
                  <a:rPr lang="en-US"/>
                  <a:t>n=108</a:t>
                </a:r>
              </a:p>
            </c:rich>
          </c:tx>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title>
        <c:numFmt formatCode="###0%" sourceLinked="1"/>
        <c:majorTickMark val="none"/>
        <c:minorTickMark val="none"/>
        <c:tickLblPos val="nextTo"/>
        <c:spPr>
          <a:noFill/>
          <a:ln>
            <a:solidFill>
              <a:srgbClr val="4F81BD"/>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473844768"/>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accent1"/>
      </a:solidFill>
      <a:round/>
    </a:ln>
    <a:effectLst/>
  </c:spPr>
  <c:txPr>
    <a:bodyPr/>
    <a:lstStyle/>
    <a:p>
      <a:pPr>
        <a:defRPr sz="1100">
          <a:solidFill>
            <a:sysClr val="windowText" lastClr="000000"/>
          </a:solidFill>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r>
              <a:rPr lang="en-US" sz="1200"/>
              <a:t>Commitment to project goals</a:t>
            </a:r>
          </a:p>
        </c:rich>
      </c:tx>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0"/>
          <c:order val="0"/>
          <c:tx>
            <c:strRef>
              <c:f>'Section D&amp;E'!$A$43</c:f>
              <c:strCache>
                <c:ptCount val="1"/>
                <c:pt idx="0">
                  <c:v>Best</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D&amp;E'!$B$42:$E$42</c:f>
              <c:strCache>
                <c:ptCount val="4"/>
                <c:pt idx="0">
                  <c:v>No commitment shared by project team members on combined project goals/each team member had their own individual company</c:v>
                </c:pt>
                <c:pt idx="1">
                  <c:v>Minimal commitment to the same project goals</c:v>
                </c:pt>
                <c:pt idx="2">
                  <c:v>*General commitment to the same project goals</c:v>
                </c:pt>
                <c:pt idx="3">
                  <c:v>*Complete commitment to the same project goals</c:v>
                </c:pt>
              </c:strCache>
            </c:strRef>
          </c:cat>
          <c:val>
            <c:numRef>
              <c:f>'Section D&amp;E'!$B$43:$E$43</c:f>
              <c:numCache>
                <c:formatCode>###0%</c:formatCode>
                <c:ptCount val="4"/>
                <c:pt idx="0">
                  <c:v>5.9523809523809521E-3</c:v>
                </c:pt>
                <c:pt idx="1">
                  <c:v>1.7857142857142856E-2</c:v>
                </c:pt>
                <c:pt idx="2">
                  <c:v>0.37202380952380953</c:v>
                </c:pt>
                <c:pt idx="3">
                  <c:v>0.60416666666666663</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0-59F0-4EB6-AD57-7D894271A6BF}"/>
            </c:ext>
          </c:extLst>
        </c:ser>
        <c:ser>
          <c:idx val="1"/>
          <c:order val="1"/>
          <c:tx>
            <c:strRef>
              <c:f>'Section D&amp;E'!$A$44</c:f>
              <c:strCache>
                <c:ptCount val="1"/>
                <c:pt idx="0">
                  <c:v>Typical</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D&amp;E'!$B$42:$E$42</c:f>
              <c:strCache>
                <c:ptCount val="4"/>
                <c:pt idx="0">
                  <c:v>No commitment shared by project team members on combined project goals/each team member had their own individual company</c:v>
                </c:pt>
                <c:pt idx="1">
                  <c:v>Minimal commitment to the same project goals</c:v>
                </c:pt>
                <c:pt idx="2">
                  <c:v>*General commitment to the same project goals</c:v>
                </c:pt>
                <c:pt idx="3">
                  <c:v>*Complete commitment to the same project goals</c:v>
                </c:pt>
              </c:strCache>
            </c:strRef>
          </c:cat>
          <c:val>
            <c:numRef>
              <c:f>'Section D&amp;E'!$B$44:$E$44</c:f>
              <c:numCache>
                <c:formatCode>###0%</c:formatCode>
                <c:ptCount val="4"/>
                <c:pt idx="0">
                  <c:v>1.4880952380952378E-2</c:v>
                </c:pt>
                <c:pt idx="1">
                  <c:v>9.5238095238095233E-2</c:v>
                </c:pt>
                <c:pt idx="2">
                  <c:v>0.70833333333333348</c:v>
                </c:pt>
                <c:pt idx="3">
                  <c:v>0.18154761904761904</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1-59F0-4EB6-AD57-7D894271A6BF}"/>
            </c:ext>
          </c:extLst>
        </c:ser>
        <c:dLbls>
          <c:showLegendKey val="0"/>
          <c:showVal val="1"/>
          <c:showCatName val="0"/>
          <c:showSerName val="0"/>
          <c:showPercent val="0"/>
          <c:showBubbleSize val="0"/>
        </c:dLbls>
        <c:smooth val="0"/>
        <c:axId val="496256712"/>
        <c:axId val="496248088"/>
      </c:lineChart>
      <c:catAx>
        <c:axId val="496256712"/>
        <c:scaling>
          <c:orientation val="minMax"/>
        </c:scaling>
        <c:delete val="0"/>
        <c:axPos val="b"/>
        <c:numFmt formatCode="General" sourceLinked="1"/>
        <c:majorTickMark val="none"/>
        <c:minorTickMark val="none"/>
        <c:tickLblPos val="nextTo"/>
        <c:spPr>
          <a:noFill/>
          <a:ln w="9525" cap="flat" cmpd="sng" algn="ctr">
            <a:solidFill>
              <a:srgbClr val="4F81BD"/>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496248088"/>
        <c:crosses val="autoZero"/>
        <c:auto val="1"/>
        <c:lblAlgn val="ctr"/>
        <c:lblOffset val="100"/>
        <c:noMultiLvlLbl val="0"/>
      </c:catAx>
      <c:valAx>
        <c:axId val="496248088"/>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solidFill>
              <a:srgbClr val="4F81BD"/>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4962567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accent1"/>
      </a:solidFill>
      <a:round/>
    </a:ln>
    <a:effectLst/>
  </c:spPr>
  <c:txPr>
    <a:bodyPr/>
    <a:lstStyle/>
    <a:p>
      <a:pPr>
        <a:defRPr sz="1100">
          <a:solidFill>
            <a:sysClr val="windowText" lastClr="000000"/>
          </a:solidFill>
        </a:defRPr>
      </a:pPr>
      <a:endParaRPr lang="en-US"/>
    </a:p>
  </c:txPr>
  <c:externalData r:id="rId4">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r>
              <a:rPr lang="en-US" sz="1200"/>
              <a:t>Integration of team members</a:t>
            </a:r>
          </a:p>
        </c:rich>
      </c:tx>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0"/>
          <c:order val="0"/>
          <c:tx>
            <c:strRef>
              <c:f>'Section D&amp;E'!$A$59</c:f>
              <c:strCache>
                <c:ptCount val="1"/>
                <c:pt idx="0">
                  <c:v>Best</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D&amp;E'!$B$58:$E$58</c:f>
              <c:strCache>
                <c:ptCount val="4"/>
                <c:pt idx="0">
                  <c:v>Key stakeholders acted primarily/solely for their own benefit on project deliverables</c:v>
                </c:pt>
                <c:pt idx="1">
                  <c:v>*Key stakeholders sometimes acted in the interest of the project to optimize the whole</c:v>
                </c:pt>
                <c:pt idx="2">
                  <c:v>Key stakeholders often acted in the interest of the project to optimize the whole</c:v>
                </c:pt>
                <c:pt idx="3">
                  <c:v>*Key stakeholders worked cohesively together to optimize the whole, to create workflow and to deliver value to the end us</c:v>
                </c:pt>
              </c:strCache>
            </c:strRef>
          </c:cat>
          <c:val>
            <c:numRef>
              <c:f>'Section D&amp;E'!$B$59:$E$59</c:f>
              <c:numCache>
                <c:formatCode>###0%</c:formatCode>
                <c:ptCount val="4"/>
                <c:pt idx="0">
                  <c:v>2.0833333333333329E-2</c:v>
                </c:pt>
                <c:pt idx="1">
                  <c:v>4.4642857142857144E-2</c:v>
                </c:pt>
                <c:pt idx="2">
                  <c:v>0.43154761904761907</c:v>
                </c:pt>
                <c:pt idx="3">
                  <c:v>0.50297619047619047</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0-6DD1-4139-8C57-C7876CE5F373}"/>
            </c:ext>
          </c:extLst>
        </c:ser>
        <c:ser>
          <c:idx val="1"/>
          <c:order val="1"/>
          <c:tx>
            <c:strRef>
              <c:f>'Section D&amp;E'!$A$60</c:f>
              <c:strCache>
                <c:ptCount val="1"/>
                <c:pt idx="0">
                  <c:v>Typical</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D&amp;E'!$B$58:$E$58</c:f>
              <c:strCache>
                <c:ptCount val="4"/>
                <c:pt idx="0">
                  <c:v>Key stakeholders acted primarily/solely for their own benefit on project deliverables</c:v>
                </c:pt>
                <c:pt idx="1">
                  <c:v>*Key stakeholders sometimes acted in the interest of the project to optimize the whole</c:v>
                </c:pt>
                <c:pt idx="2">
                  <c:v>Key stakeholders often acted in the interest of the project to optimize the whole</c:v>
                </c:pt>
                <c:pt idx="3">
                  <c:v>*Key stakeholders worked cohesively together to optimize the whole, to create workflow and to deliver value to the end us</c:v>
                </c:pt>
              </c:strCache>
            </c:strRef>
          </c:cat>
          <c:val>
            <c:numRef>
              <c:f>'Section D&amp;E'!$B$60:$E$60</c:f>
              <c:numCache>
                <c:formatCode>###0%</c:formatCode>
                <c:ptCount val="4"/>
                <c:pt idx="0">
                  <c:v>5.0595238095238096E-2</c:v>
                </c:pt>
                <c:pt idx="1">
                  <c:v>0.3125</c:v>
                </c:pt>
                <c:pt idx="2">
                  <c:v>0.52380952380952384</c:v>
                </c:pt>
                <c:pt idx="3">
                  <c:v>0.1130952380952381</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1-6DD1-4139-8C57-C7876CE5F373}"/>
            </c:ext>
          </c:extLst>
        </c:ser>
        <c:dLbls>
          <c:showLegendKey val="0"/>
          <c:showVal val="1"/>
          <c:showCatName val="0"/>
          <c:showSerName val="0"/>
          <c:showPercent val="0"/>
          <c:showBubbleSize val="0"/>
        </c:dLbls>
        <c:smooth val="0"/>
        <c:axId val="496250832"/>
        <c:axId val="496258280"/>
      </c:lineChart>
      <c:catAx>
        <c:axId val="496250832"/>
        <c:scaling>
          <c:orientation val="minMax"/>
        </c:scaling>
        <c:delete val="0"/>
        <c:axPos val="b"/>
        <c:numFmt formatCode="General" sourceLinked="1"/>
        <c:majorTickMark val="none"/>
        <c:minorTickMark val="none"/>
        <c:tickLblPos val="nextTo"/>
        <c:spPr>
          <a:noFill/>
          <a:ln w="9525" cap="flat" cmpd="sng" algn="ctr">
            <a:solidFill>
              <a:srgbClr val="4F81BD"/>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496258280"/>
        <c:crosses val="autoZero"/>
        <c:auto val="1"/>
        <c:lblAlgn val="ctr"/>
        <c:lblOffset val="100"/>
        <c:noMultiLvlLbl val="0"/>
      </c:catAx>
      <c:valAx>
        <c:axId val="496258280"/>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solidFill>
              <a:srgbClr val="4F81BD"/>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4962508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accent1"/>
      </a:solidFill>
      <a:round/>
    </a:ln>
    <a:effectLst/>
  </c:spPr>
  <c:txPr>
    <a:bodyPr/>
    <a:lstStyle/>
    <a:p>
      <a:pPr>
        <a:defRPr sz="1100">
          <a:solidFill>
            <a:sysClr val="windowText" lastClr="000000"/>
          </a:solidFill>
        </a:defRPr>
      </a:pPr>
      <a:endParaRPr lang="en-US"/>
    </a:p>
  </c:txPr>
  <c:externalData r:id="rId4">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r>
              <a:rPr lang="en-US" sz="1200"/>
              <a:t>When was my company first engaged</a:t>
            </a:r>
          </a:p>
        </c:rich>
      </c:tx>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0"/>
          <c:order val="0"/>
          <c:tx>
            <c:strRef>
              <c:f>'Section D&amp;E'!$A$73</c:f>
              <c:strCache>
                <c:ptCount val="1"/>
                <c:pt idx="0">
                  <c:v>Best</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D&amp;E'!$B$72:$H$72</c:f>
              <c:strCache>
                <c:ptCount val="7"/>
                <c:pt idx="0">
                  <c:v>Pre business case</c:v>
                </c:pt>
                <c:pt idx="1">
                  <c:v>Business case validation (pre-design)</c:v>
                </c:pt>
                <c:pt idx="2">
                  <c:v>During conceptualization (0-15% design)</c:v>
                </c:pt>
                <c:pt idx="3">
                  <c:v>During schematic design (15% 30%)</c:v>
                </c:pt>
                <c:pt idx="4">
                  <c:v>During design development (30%-60%)</c:v>
                </c:pt>
                <c:pt idx="5">
                  <c:v>During construction documents (60%-90%)</c:v>
                </c:pt>
                <c:pt idx="6">
                  <c:v>End of construction documents or later (100% CD)</c:v>
                </c:pt>
              </c:strCache>
            </c:strRef>
          </c:cat>
          <c:val>
            <c:numRef>
              <c:f>'Section D&amp;E'!$B$73:$H$73</c:f>
              <c:numCache>
                <c:formatCode>###0%</c:formatCode>
                <c:ptCount val="7"/>
                <c:pt idx="0">
                  <c:v>0.12797619047619047</c:v>
                </c:pt>
                <c:pt idx="1">
                  <c:v>0.14285714285714285</c:v>
                </c:pt>
                <c:pt idx="2">
                  <c:v>0.17857142857142858</c:v>
                </c:pt>
                <c:pt idx="3">
                  <c:v>0.1130952380952381</c:v>
                </c:pt>
                <c:pt idx="4">
                  <c:v>0.125</c:v>
                </c:pt>
                <c:pt idx="5">
                  <c:v>0.17559523809523805</c:v>
                </c:pt>
                <c:pt idx="6">
                  <c:v>0.13690476190476192</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0-6F54-485E-A002-64526BF9776F}"/>
            </c:ext>
          </c:extLst>
        </c:ser>
        <c:ser>
          <c:idx val="1"/>
          <c:order val="1"/>
          <c:tx>
            <c:strRef>
              <c:f>'Section D&amp;E'!$A$74</c:f>
              <c:strCache>
                <c:ptCount val="1"/>
                <c:pt idx="0">
                  <c:v>Typical</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D&amp;E'!$B$72:$H$72</c:f>
              <c:strCache>
                <c:ptCount val="7"/>
                <c:pt idx="0">
                  <c:v>Pre business case</c:v>
                </c:pt>
                <c:pt idx="1">
                  <c:v>Business case validation (pre-design)</c:v>
                </c:pt>
                <c:pt idx="2">
                  <c:v>During conceptualization (0-15% design)</c:v>
                </c:pt>
                <c:pt idx="3">
                  <c:v>During schematic design (15% 30%)</c:v>
                </c:pt>
                <c:pt idx="4">
                  <c:v>During design development (30%-60%)</c:v>
                </c:pt>
                <c:pt idx="5">
                  <c:v>During construction documents (60%-90%)</c:v>
                </c:pt>
                <c:pt idx="6">
                  <c:v>End of construction documents or later (100% CD)</c:v>
                </c:pt>
              </c:strCache>
            </c:strRef>
          </c:cat>
          <c:val>
            <c:numRef>
              <c:f>'Section D&amp;E'!$B$74:$H$74</c:f>
              <c:numCache>
                <c:formatCode>###0%</c:formatCode>
                <c:ptCount val="7"/>
                <c:pt idx="0">
                  <c:v>7.7380952380952384E-2</c:v>
                </c:pt>
                <c:pt idx="1">
                  <c:v>8.0357142857142863E-2</c:v>
                </c:pt>
                <c:pt idx="2">
                  <c:v>0.14880952380952381</c:v>
                </c:pt>
                <c:pt idx="3">
                  <c:v>0.10119047619047619</c:v>
                </c:pt>
                <c:pt idx="4">
                  <c:v>0.10119047619047619</c:v>
                </c:pt>
                <c:pt idx="5">
                  <c:v>0.23214285714285715</c:v>
                </c:pt>
                <c:pt idx="6">
                  <c:v>0.25892857142857145</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1-6F54-485E-A002-64526BF9776F}"/>
            </c:ext>
          </c:extLst>
        </c:ser>
        <c:dLbls>
          <c:showLegendKey val="0"/>
          <c:showVal val="1"/>
          <c:showCatName val="0"/>
          <c:showSerName val="0"/>
          <c:showPercent val="0"/>
          <c:showBubbleSize val="0"/>
        </c:dLbls>
        <c:smooth val="0"/>
        <c:axId val="496253576"/>
        <c:axId val="496255928"/>
      </c:lineChart>
      <c:catAx>
        <c:axId val="496253576"/>
        <c:scaling>
          <c:orientation val="minMax"/>
        </c:scaling>
        <c:delete val="0"/>
        <c:axPos val="b"/>
        <c:numFmt formatCode="General" sourceLinked="1"/>
        <c:majorTickMark val="none"/>
        <c:minorTickMark val="none"/>
        <c:tickLblPos val="nextTo"/>
        <c:spPr>
          <a:noFill/>
          <a:ln w="9525" cap="flat" cmpd="sng" algn="ctr">
            <a:solidFill>
              <a:srgbClr val="4F81BD"/>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496255928"/>
        <c:crosses val="autoZero"/>
        <c:auto val="1"/>
        <c:lblAlgn val="ctr"/>
        <c:lblOffset val="100"/>
        <c:noMultiLvlLbl val="0"/>
      </c:catAx>
      <c:valAx>
        <c:axId val="496255928"/>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solidFill>
              <a:srgbClr val="4F81BD"/>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4962535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accent1"/>
      </a:solidFill>
      <a:round/>
    </a:ln>
    <a:effectLst/>
  </c:spPr>
  <c:txPr>
    <a:bodyPr/>
    <a:lstStyle/>
    <a:p>
      <a:pPr>
        <a:defRPr sz="1100">
          <a:solidFill>
            <a:sysClr val="windowText" lastClr="000000"/>
          </a:solidFill>
        </a:defRPr>
      </a:pPr>
      <a:endParaRPr lang="en-US"/>
    </a:p>
  </c:txPr>
  <c:externalData r:id="rId4">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GC/CM</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'E1'!$B$3</c:f>
              <c:strCache>
                <c:ptCount val="1"/>
                <c:pt idx="0">
                  <c:v>Best</c:v>
                </c:pt>
              </c:strCache>
            </c:strRef>
          </c:tx>
          <c:spPr>
            <a:ln w="28575" cap="rnd">
              <a:solidFill>
                <a:srgbClr val="0070C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'E1'!$A$4:$A$10</c:f>
              <c:strCache>
                <c:ptCount val="7"/>
                <c:pt idx="0">
                  <c:v>Pre business case</c:v>
                </c:pt>
                <c:pt idx="1">
                  <c:v>Business case validation (pre-design)</c:v>
                </c:pt>
                <c:pt idx="2">
                  <c:v>During conceptualization (0-15% design)</c:v>
                </c:pt>
                <c:pt idx="3">
                  <c:v>During schematic design (15% 30%)</c:v>
                </c:pt>
                <c:pt idx="4">
                  <c:v>During design development (30%-60%)</c:v>
                </c:pt>
                <c:pt idx="5">
                  <c:v>During construction documents (60%-90%)</c:v>
                </c:pt>
                <c:pt idx="6">
                  <c:v>End of construction documents or later (100% CD)</c:v>
                </c:pt>
              </c:strCache>
            </c:strRef>
          </c:cat>
          <c:val>
            <c:numRef>
              <c:f>'E1'!$B$4:$B$10</c:f>
              <c:numCache>
                <c:formatCode>0%</c:formatCode>
                <c:ptCount val="7"/>
                <c:pt idx="0">
                  <c:v>0.17647058823529413</c:v>
                </c:pt>
                <c:pt idx="1">
                  <c:v>0.21390374331550802</c:v>
                </c:pt>
                <c:pt idx="2">
                  <c:v>0.20320855614973263</c:v>
                </c:pt>
                <c:pt idx="3">
                  <c:v>9.0909090909090912E-2</c:v>
                </c:pt>
                <c:pt idx="4">
                  <c:v>6.9518716577540107E-2</c:v>
                </c:pt>
                <c:pt idx="5">
                  <c:v>0.12834224598930483</c:v>
                </c:pt>
                <c:pt idx="6">
                  <c:v>0.1176470588235294</c:v>
                </c:pt>
              </c:numCache>
            </c:numRef>
          </c:val>
          <c:smooth val="0"/>
          <c:extLst xmlns:c16r2="http://schemas.microsoft.com/office/drawing/2015/06/chart">
            <c:ext xmlns:c16="http://schemas.microsoft.com/office/drawing/2014/chart" uri="{C3380CC4-5D6E-409C-BE32-E72D297353CC}">
              <c16:uniqueId val="{00000000-1CC1-4D11-87F2-1217E820437F}"/>
            </c:ext>
          </c:extLst>
        </c:ser>
        <c:ser>
          <c:idx val="1"/>
          <c:order val="1"/>
          <c:tx>
            <c:strRef>
              <c:f>'E1'!$C$3</c:f>
              <c:strCache>
                <c:ptCount val="1"/>
                <c:pt idx="0">
                  <c:v>Typical</c:v>
                </c:pt>
              </c:strCache>
            </c:strRef>
          </c:tx>
          <c:spPr>
            <a:ln w="28575" cap="rnd">
              <a:solidFill>
                <a:srgbClr val="C000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'E1'!$A$4:$A$10</c:f>
              <c:strCache>
                <c:ptCount val="7"/>
                <c:pt idx="0">
                  <c:v>Pre business case</c:v>
                </c:pt>
                <c:pt idx="1">
                  <c:v>Business case validation (pre-design)</c:v>
                </c:pt>
                <c:pt idx="2">
                  <c:v>During conceptualization (0-15% design)</c:v>
                </c:pt>
                <c:pt idx="3">
                  <c:v>During schematic design (15% 30%)</c:v>
                </c:pt>
                <c:pt idx="4">
                  <c:v>During design development (30%-60%)</c:v>
                </c:pt>
                <c:pt idx="5">
                  <c:v>During construction documents (60%-90%)</c:v>
                </c:pt>
                <c:pt idx="6">
                  <c:v>End of construction documents or later (100% CD)</c:v>
                </c:pt>
              </c:strCache>
            </c:strRef>
          </c:cat>
          <c:val>
            <c:numRef>
              <c:f>'E1'!$C$4:$C$10</c:f>
              <c:numCache>
                <c:formatCode>0%</c:formatCode>
                <c:ptCount val="7"/>
                <c:pt idx="0">
                  <c:v>0.1176470588235294</c:v>
                </c:pt>
                <c:pt idx="1">
                  <c:v>0.11229946524064172</c:v>
                </c:pt>
                <c:pt idx="2">
                  <c:v>0.18181818181818182</c:v>
                </c:pt>
                <c:pt idx="3">
                  <c:v>0.12299465240641712</c:v>
                </c:pt>
                <c:pt idx="4">
                  <c:v>6.9518716577540107E-2</c:v>
                </c:pt>
                <c:pt idx="5">
                  <c:v>0.19251336898395721</c:v>
                </c:pt>
                <c:pt idx="6">
                  <c:v>0.20320855614973263</c:v>
                </c:pt>
              </c:numCache>
            </c:numRef>
          </c:val>
          <c:smooth val="0"/>
          <c:extLst xmlns:c16r2="http://schemas.microsoft.com/office/drawing/2015/06/chart">
            <c:ext xmlns:c16="http://schemas.microsoft.com/office/drawing/2014/chart" uri="{C3380CC4-5D6E-409C-BE32-E72D297353CC}">
              <c16:uniqueId val="{00000001-1CC1-4D11-87F2-1217E820437F}"/>
            </c:ext>
          </c:extLst>
        </c:ser>
        <c:dLbls>
          <c:dLblPos val="t"/>
          <c:showLegendKey val="0"/>
          <c:showVal val="1"/>
          <c:showCatName val="0"/>
          <c:showSerName val="0"/>
          <c:showPercent val="0"/>
          <c:showBubbleSize val="0"/>
        </c:dLbls>
        <c:smooth val="0"/>
        <c:axId val="496249264"/>
        <c:axId val="496254360"/>
      </c:lineChart>
      <c:catAx>
        <c:axId val="496249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496254360"/>
        <c:crosses val="autoZero"/>
        <c:auto val="1"/>
        <c:lblAlgn val="ctr"/>
        <c:lblOffset val="100"/>
        <c:noMultiLvlLbl val="0"/>
      </c:catAx>
      <c:valAx>
        <c:axId val="496254360"/>
        <c:scaling>
          <c:orientation val="minMax"/>
          <c:max val="0.5"/>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6249264"/>
        <c:crosses val="autoZero"/>
        <c:crossBetween val="between"/>
        <c:maj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Trade</a:t>
            </a:r>
            <a:r>
              <a:rPr lang="en-US" baseline="0"/>
              <a:t> Contractors</a:t>
            </a:r>
            <a:endParaRPr lang="en-US"/>
          </a:p>
        </c:rich>
      </c:tx>
      <c:layout>
        <c:manualLayout>
          <c:xMode val="edge"/>
          <c:yMode val="edge"/>
          <c:x val="0.40354311934184195"/>
          <c:y val="3.619909502262443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'E1'!$B$16</c:f>
              <c:strCache>
                <c:ptCount val="1"/>
                <c:pt idx="0">
                  <c:v>Best</c:v>
                </c:pt>
              </c:strCache>
            </c:strRef>
          </c:tx>
          <c:spPr>
            <a:ln w="28575" cap="rnd">
              <a:solidFill>
                <a:srgbClr val="0070C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'E1'!$A$17:$A$23</c:f>
              <c:strCache>
                <c:ptCount val="7"/>
                <c:pt idx="0">
                  <c:v>Pre business case</c:v>
                </c:pt>
                <c:pt idx="1">
                  <c:v>Business case validation (pre-design)</c:v>
                </c:pt>
                <c:pt idx="2">
                  <c:v>During conceptualization (0-15% design)</c:v>
                </c:pt>
                <c:pt idx="3">
                  <c:v>During schematic design (15% 30%)</c:v>
                </c:pt>
                <c:pt idx="4">
                  <c:v>During design development (30%-60%)</c:v>
                </c:pt>
                <c:pt idx="5">
                  <c:v>During construction documents (60%-90%)</c:v>
                </c:pt>
                <c:pt idx="6">
                  <c:v>End of construction documents or later (100% CD)</c:v>
                </c:pt>
              </c:strCache>
            </c:strRef>
          </c:cat>
          <c:val>
            <c:numRef>
              <c:f>'E1'!$B$17:$B$23</c:f>
              <c:numCache>
                <c:formatCode>0%</c:formatCode>
                <c:ptCount val="7"/>
                <c:pt idx="0">
                  <c:v>6.4814814814814811E-2</c:v>
                </c:pt>
                <c:pt idx="1">
                  <c:v>7.407407407407407E-2</c:v>
                </c:pt>
                <c:pt idx="2">
                  <c:v>0.14814814814814814</c:v>
                </c:pt>
                <c:pt idx="3">
                  <c:v>0.14814814814814814</c:v>
                </c:pt>
                <c:pt idx="4">
                  <c:v>0.22222222222222221</c:v>
                </c:pt>
                <c:pt idx="5">
                  <c:v>0.21296296296296297</c:v>
                </c:pt>
                <c:pt idx="6">
                  <c:v>0.12962962962962962</c:v>
                </c:pt>
              </c:numCache>
            </c:numRef>
          </c:val>
          <c:smooth val="0"/>
          <c:extLst xmlns:c16r2="http://schemas.microsoft.com/office/drawing/2015/06/chart">
            <c:ext xmlns:c16="http://schemas.microsoft.com/office/drawing/2014/chart" uri="{C3380CC4-5D6E-409C-BE32-E72D297353CC}">
              <c16:uniqueId val="{00000000-F239-4361-8F3C-02FA046A43DC}"/>
            </c:ext>
          </c:extLst>
        </c:ser>
        <c:ser>
          <c:idx val="1"/>
          <c:order val="1"/>
          <c:tx>
            <c:strRef>
              <c:f>'E1'!$C$16</c:f>
              <c:strCache>
                <c:ptCount val="1"/>
                <c:pt idx="0">
                  <c:v>Typical</c:v>
                </c:pt>
              </c:strCache>
            </c:strRef>
          </c:tx>
          <c:spPr>
            <a:ln w="28575" cap="rnd">
              <a:solidFill>
                <a:srgbClr val="C000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'E1'!$A$17:$A$23</c:f>
              <c:strCache>
                <c:ptCount val="7"/>
                <c:pt idx="0">
                  <c:v>Pre business case</c:v>
                </c:pt>
                <c:pt idx="1">
                  <c:v>Business case validation (pre-design)</c:v>
                </c:pt>
                <c:pt idx="2">
                  <c:v>During conceptualization (0-15% design)</c:v>
                </c:pt>
                <c:pt idx="3">
                  <c:v>During schematic design (15% 30%)</c:v>
                </c:pt>
                <c:pt idx="4">
                  <c:v>During design development (30%-60%)</c:v>
                </c:pt>
                <c:pt idx="5">
                  <c:v>During construction documents (60%-90%)</c:v>
                </c:pt>
                <c:pt idx="6">
                  <c:v>End of construction documents or later (100% CD)</c:v>
                </c:pt>
              </c:strCache>
            </c:strRef>
          </c:cat>
          <c:val>
            <c:numRef>
              <c:f>'E1'!$C$17:$C$23</c:f>
              <c:numCache>
                <c:formatCode>0%</c:formatCode>
                <c:ptCount val="7"/>
                <c:pt idx="0">
                  <c:v>2.7777777777777776E-2</c:v>
                </c:pt>
                <c:pt idx="1">
                  <c:v>3.7037037037037035E-2</c:v>
                </c:pt>
                <c:pt idx="2">
                  <c:v>0.12962962962962962</c:v>
                </c:pt>
                <c:pt idx="3">
                  <c:v>7.407407407407407E-2</c:v>
                </c:pt>
                <c:pt idx="4">
                  <c:v>0.14814814814814814</c:v>
                </c:pt>
                <c:pt idx="5">
                  <c:v>0.30555555555555558</c:v>
                </c:pt>
                <c:pt idx="6">
                  <c:v>0.27777777777777779</c:v>
                </c:pt>
              </c:numCache>
            </c:numRef>
          </c:val>
          <c:smooth val="0"/>
          <c:extLst xmlns:c16r2="http://schemas.microsoft.com/office/drawing/2015/06/chart">
            <c:ext xmlns:c16="http://schemas.microsoft.com/office/drawing/2014/chart" uri="{C3380CC4-5D6E-409C-BE32-E72D297353CC}">
              <c16:uniqueId val="{00000001-F239-4361-8F3C-02FA046A43DC}"/>
            </c:ext>
          </c:extLst>
        </c:ser>
        <c:dLbls>
          <c:dLblPos val="t"/>
          <c:showLegendKey val="0"/>
          <c:showVal val="1"/>
          <c:showCatName val="0"/>
          <c:showSerName val="0"/>
          <c:showPercent val="0"/>
          <c:showBubbleSize val="0"/>
        </c:dLbls>
        <c:smooth val="0"/>
        <c:axId val="496258672"/>
        <c:axId val="496249656"/>
      </c:lineChart>
      <c:catAx>
        <c:axId val="496258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496249656"/>
        <c:crosses val="autoZero"/>
        <c:auto val="1"/>
        <c:lblAlgn val="ctr"/>
        <c:lblOffset val="100"/>
        <c:noMultiLvlLbl val="0"/>
      </c:catAx>
      <c:valAx>
        <c:axId val="496249656"/>
        <c:scaling>
          <c:orientation val="minMax"/>
          <c:max val="0.5"/>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6258672"/>
        <c:crosses val="autoZero"/>
        <c:crossBetween val="between"/>
        <c:maj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Civil Contractors</a:t>
            </a:r>
          </a:p>
        </c:rich>
      </c:tx>
      <c:layout>
        <c:manualLayout>
          <c:xMode val="edge"/>
          <c:yMode val="edge"/>
          <c:x val="0.40354311934184195"/>
          <c:y val="3.619909502262443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'E1'!$B$28</c:f>
              <c:strCache>
                <c:ptCount val="1"/>
                <c:pt idx="0">
                  <c:v>Best</c:v>
                </c:pt>
              </c:strCache>
            </c:strRef>
          </c:tx>
          <c:spPr>
            <a:ln w="28575" cap="rnd">
              <a:solidFill>
                <a:srgbClr val="0070C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'E1'!$A$29:$A$35</c:f>
              <c:strCache>
                <c:ptCount val="7"/>
                <c:pt idx="0">
                  <c:v>Pre business case</c:v>
                </c:pt>
                <c:pt idx="1">
                  <c:v>Business case validation (pre-design)</c:v>
                </c:pt>
                <c:pt idx="2">
                  <c:v>During conceptualization (0-15% design)</c:v>
                </c:pt>
                <c:pt idx="3">
                  <c:v>During schematic design (15% 30%)</c:v>
                </c:pt>
                <c:pt idx="4">
                  <c:v>During design development (30%-60%)</c:v>
                </c:pt>
                <c:pt idx="5">
                  <c:v>During construction documents (60%-90%)</c:v>
                </c:pt>
                <c:pt idx="6">
                  <c:v>End of construction documents or later (100% CD)</c:v>
                </c:pt>
              </c:strCache>
            </c:strRef>
          </c:cat>
          <c:val>
            <c:numRef>
              <c:f>'E1'!$B$29:$B$35</c:f>
              <c:numCache>
                <c:formatCode>0%</c:formatCode>
                <c:ptCount val="7"/>
                <c:pt idx="0">
                  <c:v>7.3170731707317069E-2</c:v>
                </c:pt>
                <c:pt idx="1">
                  <c:v>0</c:v>
                </c:pt>
                <c:pt idx="2">
                  <c:v>0.14634146341463414</c:v>
                </c:pt>
                <c:pt idx="3">
                  <c:v>0.12195121951219512</c:v>
                </c:pt>
                <c:pt idx="4">
                  <c:v>0.12195121951219512</c:v>
                </c:pt>
                <c:pt idx="5">
                  <c:v>0.29268292682926828</c:v>
                </c:pt>
                <c:pt idx="6">
                  <c:v>0.24390243902439024</c:v>
                </c:pt>
              </c:numCache>
            </c:numRef>
          </c:val>
          <c:smooth val="0"/>
          <c:extLst xmlns:c16r2="http://schemas.microsoft.com/office/drawing/2015/06/chart">
            <c:ext xmlns:c16="http://schemas.microsoft.com/office/drawing/2014/chart" uri="{C3380CC4-5D6E-409C-BE32-E72D297353CC}">
              <c16:uniqueId val="{00000000-BF32-4402-AB70-13E49A5D5405}"/>
            </c:ext>
          </c:extLst>
        </c:ser>
        <c:ser>
          <c:idx val="1"/>
          <c:order val="1"/>
          <c:tx>
            <c:strRef>
              <c:f>'E1'!$C$28</c:f>
              <c:strCache>
                <c:ptCount val="1"/>
                <c:pt idx="0">
                  <c:v>Typical</c:v>
                </c:pt>
              </c:strCache>
            </c:strRef>
          </c:tx>
          <c:spPr>
            <a:ln w="28575" cap="rnd">
              <a:solidFill>
                <a:srgbClr val="C000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'E1'!$A$29:$A$35</c:f>
              <c:strCache>
                <c:ptCount val="7"/>
                <c:pt idx="0">
                  <c:v>Pre business case</c:v>
                </c:pt>
                <c:pt idx="1">
                  <c:v>Business case validation (pre-design)</c:v>
                </c:pt>
                <c:pt idx="2">
                  <c:v>During conceptualization (0-15% design)</c:v>
                </c:pt>
                <c:pt idx="3">
                  <c:v>During schematic design (15% 30%)</c:v>
                </c:pt>
                <c:pt idx="4">
                  <c:v>During design development (30%-60%)</c:v>
                </c:pt>
                <c:pt idx="5">
                  <c:v>During construction documents (60%-90%)</c:v>
                </c:pt>
                <c:pt idx="6">
                  <c:v>End of construction documents or later (100% CD)</c:v>
                </c:pt>
              </c:strCache>
            </c:strRef>
          </c:cat>
          <c:val>
            <c:numRef>
              <c:f>'E1'!$C$29:$C$35</c:f>
              <c:numCache>
                <c:formatCode>0%</c:formatCode>
                <c:ptCount val="7"/>
                <c:pt idx="0">
                  <c:v>2.4390243902439025E-2</c:v>
                </c:pt>
                <c:pt idx="1">
                  <c:v>4.878048780487805E-2</c:v>
                </c:pt>
                <c:pt idx="2">
                  <c:v>4.878048780487805E-2</c:v>
                </c:pt>
                <c:pt idx="3">
                  <c:v>7.3170731707317069E-2</c:v>
                </c:pt>
                <c:pt idx="4">
                  <c:v>0.12195121951219512</c:v>
                </c:pt>
                <c:pt idx="5">
                  <c:v>0.21951219512195125</c:v>
                </c:pt>
                <c:pt idx="6">
                  <c:v>0.46341463414634149</c:v>
                </c:pt>
              </c:numCache>
            </c:numRef>
          </c:val>
          <c:smooth val="0"/>
          <c:extLst xmlns:c16r2="http://schemas.microsoft.com/office/drawing/2015/06/chart">
            <c:ext xmlns:c16="http://schemas.microsoft.com/office/drawing/2014/chart" uri="{C3380CC4-5D6E-409C-BE32-E72D297353CC}">
              <c16:uniqueId val="{00000001-BF32-4402-AB70-13E49A5D5405}"/>
            </c:ext>
          </c:extLst>
        </c:ser>
        <c:dLbls>
          <c:showLegendKey val="0"/>
          <c:showVal val="0"/>
          <c:showCatName val="0"/>
          <c:showSerName val="0"/>
          <c:showPercent val="0"/>
          <c:showBubbleSize val="0"/>
        </c:dLbls>
        <c:smooth val="0"/>
        <c:axId val="496250048"/>
        <c:axId val="496250440"/>
      </c:lineChart>
      <c:catAx>
        <c:axId val="496250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496250440"/>
        <c:crosses val="autoZero"/>
        <c:auto val="1"/>
        <c:lblAlgn val="ctr"/>
        <c:lblOffset val="100"/>
        <c:noMultiLvlLbl val="0"/>
      </c:catAx>
      <c:valAx>
        <c:axId val="4962504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6250048"/>
        <c:crosses val="autoZero"/>
        <c:crossBetween val="between"/>
        <c:maj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r>
              <a:rPr lang="en-US" sz="1200" dirty="0"/>
              <a:t>When were key trade contactors first engaged</a:t>
            </a:r>
          </a:p>
        </c:rich>
      </c:tx>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0"/>
          <c:order val="0"/>
          <c:tx>
            <c:strRef>
              <c:f>'Section D&amp;E'!$A$92</c:f>
              <c:strCache>
                <c:ptCount val="1"/>
                <c:pt idx="0">
                  <c:v>Best</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D&amp;E'!$B$91:$H$91</c:f>
              <c:strCache>
                <c:ptCount val="7"/>
                <c:pt idx="0">
                  <c:v>Pre business case</c:v>
                </c:pt>
                <c:pt idx="1">
                  <c:v>Business case validation (pre-design)</c:v>
                </c:pt>
                <c:pt idx="2">
                  <c:v>During conceptualization (0-15% design)</c:v>
                </c:pt>
                <c:pt idx="3">
                  <c:v>During schematic design (15% 30%)</c:v>
                </c:pt>
                <c:pt idx="4">
                  <c:v>During design development (30%-60%)</c:v>
                </c:pt>
                <c:pt idx="5">
                  <c:v>During construction documents (60%-90%)</c:v>
                </c:pt>
                <c:pt idx="6">
                  <c:v>*End of construction documents or later (100% CD)</c:v>
                </c:pt>
              </c:strCache>
            </c:strRef>
          </c:cat>
          <c:val>
            <c:numRef>
              <c:f>'Section D&amp;E'!$B$92:$H$92</c:f>
              <c:numCache>
                <c:formatCode>###0%</c:formatCode>
                <c:ptCount val="7"/>
                <c:pt idx="0">
                  <c:v>1.4150943396226417E-2</c:v>
                </c:pt>
                <c:pt idx="1">
                  <c:v>6.6037735849056603E-2</c:v>
                </c:pt>
                <c:pt idx="2">
                  <c:v>0.16037735849056603</c:v>
                </c:pt>
                <c:pt idx="3">
                  <c:v>0.1650943396226415</c:v>
                </c:pt>
                <c:pt idx="4">
                  <c:v>0.17924528301886791</c:v>
                </c:pt>
                <c:pt idx="5">
                  <c:v>0.21226415094339621</c:v>
                </c:pt>
                <c:pt idx="6">
                  <c:v>0.20283018867924529</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0-BCF2-4DE6-86A2-E97BF63D6F8A}"/>
            </c:ext>
          </c:extLst>
        </c:ser>
        <c:ser>
          <c:idx val="1"/>
          <c:order val="1"/>
          <c:tx>
            <c:strRef>
              <c:f>'Section D&amp;E'!$A$93</c:f>
              <c:strCache>
                <c:ptCount val="1"/>
                <c:pt idx="0">
                  <c:v>Typical</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D&amp;E'!$B$91:$H$91</c:f>
              <c:strCache>
                <c:ptCount val="7"/>
                <c:pt idx="0">
                  <c:v>Pre business case</c:v>
                </c:pt>
                <c:pt idx="1">
                  <c:v>Business case validation (pre-design)</c:v>
                </c:pt>
                <c:pt idx="2">
                  <c:v>During conceptualization (0-15% design)</c:v>
                </c:pt>
                <c:pt idx="3">
                  <c:v>During schematic design (15% 30%)</c:v>
                </c:pt>
                <c:pt idx="4">
                  <c:v>During design development (30%-60%)</c:v>
                </c:pt>
                <c:pt idx="5">
                  <c:v>During construction documents (60%-90%)</c:v>
                </c:pt>
                <c:pt idx="6">
                  <c:v>*End of construction documents or later (100% CD)</c:v>
                </c:pt>
              </c:strCache>
            </c:strRef>
          </c:cat>
          <c:val>
            <c:numRef>
              <c:f>'Section D&amp;E'!$B$93:$H$93</c:f>
              <c:numCache>
                <c:formatCode>###0%</c:formatCode>
                <c:ptCount val="7"/>
                <c:pt idx="0">
                  <c:v>9.433962264150943E-3</c:v>
                </c:pt>
                <c:pt idx="1">
                  <c:v>5.1886792452830191E-2</c:v>
                </c:pt>
                <c:pt idx="2">
                  <c:v>8.0188679245283015E-2</c:v>
                </c:pt>
                <c:pt idx="3">
                  <c:v>0.10849056603773585</c:v>
                </c:pt>
                <c:pt idx="4">
                  <c:v>0.1650943396226415</c:v>
                </c:pt>
                <c:pt idx="5">
                  <c:v>0.20754716981132076</c:v>
                </c:pt>
                <c:pt idx="6">
                  <c:v>0.37735849056603776</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1-BCF2-4DE6-86A2-E97BF63D6F8A}"/>
            </c:ext>
          </c:extLst>
        </c:ser>
        <c:dLbls>
          <c:showLegendKey val="0"/>
          <c:showVal val="1"/>
          <c:showCatName val="0"/>
          <c:showSerName val="0"/>
          <c:showPercent val="0"/>
          <c:showBubbleSize val="0"/>
        </c:dLbls>
        <c:smooth val="0"/>
        <c:axId val="496253184"/>
        <c:axId val="496257888"/>
      </c:lineChart>
      <c:catAx>
        <c:axId val="496253184"/>
        <c:scaling>
          <c:orientation val="minMax"/>
        </c:scaling>
        <c:delete val="0"/>
        <c:axPos val="b"/>
        <c:numFmt formatCode="General" sourceLinked="1"/>
        <c:majorTickMark val="none"/>
        <c:minorTickMark val="none"/>
        <c:tickLblPos val="nextTo"/>
        <c:spPr>
          <a:noFill/>
          <a:ln w="9525" cap="flat" cmpd="sng" algn="ctr">
            <a:solidFill>
              <a:srgbClr val="4F81BD"/>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496257888"/>
        <c:crosses val="autoZero"/>
        <c:auto val="1"/>
        <c:lblAlgn val="ctr"/>
        <c:lblOffset val="100"/>
        <c:noMultiLvlLbl val="0"/>
      </c:catAx>
      <c:valAx>
        <c:axId val="496257888"/>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solidFill>
              <a:srgbClr val="4F81BD"/>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4962531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accent1"/>
      </a:solidFill>
      <a:round/>
    </a:ln>
    <a:effectLst/>
  </c:spPr>
  <c:txPr>
    <a:bodyPr/>
    <a:lstStyle/>
    <a:p>
      <a:pPr>
        <a:defRPr sz="1100">
          <a:solidFill>
            <a:sysClr val="windowText" lastClr="000000"/>
          </a:solidFill>
        </a:defRPr>
      </a:pPr>
      <a:endParaRPr lang="en-US"/>
    </a:p>
  </c:txPr>
  <c:externalData r:id="rId4">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r>
              <a:rPr lang="en-US" sz="1200"/>
              <a:t>Project delivery method</a:t>
            </a:r>
          </a:p>
        </c:rich>
      </c:tx>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0"/>
          <c:order val="0"/>
          <c:tx>
            <c:strRef>
              <c:f>'Section D&amp;E'!$A$110</c:f>
              <c:strCache>
                <c:ptCount val="1"/>
                <c:pt idx="0">
                  <c:v>Best</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D&amp;E'!$B$109:$G$109</c:f>
              <c:strCache>
                <c:ptCount val="6"/>
                <c:pt idx="0">
                  <c:v>Design-bid-build</c:v>
                </c:pt>
                <c:pt idx="1">
                  <c:v>Construction Management at Risk</c:v>
                </c:pt>
                <c:pt idx="2">
                  <c:v>Design-build based on initial design/bridging documents</c:v>
                </c:pt>
                <c:pt idx="3">
                  <c:v>Design-build/EPC/Turnkey based on program/requirements</c:v>
                </c:pt>
                <c:pt idx="4">
                  <c:v>Integrated project delivery (multi-party agreement)</c:v>
                </c:pt>
                <c:pt idx="5">
                  <c:v>Other</c:v>
                </c:pt>
              </c:strCache>
            </c:strRef>
          </c:cat>
          <c:val>
            <c:numRef>
              <c:f>'Section D&amp;E'!$B$110:$G$110</c:f>
              <c:numCache>
                <c:formatCode>###0%</c:formatCode>
                <c:ptCount val="6"/>
                <c:pt idx="0">
                  <c:v>0.30059523809523808</c:v>
                </c:pt>
                <c:pt idx="1">
                  <c:v>0.24702380952380953</c:v>
                </c:pt>
                <c:pt idx="2">
                  <c:v>0.21726190476190477</c:v>
                </c:pt>
                <c:pt idx="3">
                  <c:v>0.10119047619047619</c:v>
                </c:pt>
                <c:pt idx="4">
                  <c:v>8.3333333333333315E-2</c:v>
                </c:pt>
                <c:pt idx="5">
                  <c:v>5.0595238095238096E-2</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0-932B-4B20-805D-7402A0FB6524}"/>
            </c:ext>
          </c:extLst>
        </c:ser>
        <c:ser>
          <c:idx val="1"/>
          <c:order val="1"/>
          <c:tx>
            <c:strRef>
              <c:f>'Section D&amp;E'!$A$111</c:f>
              <c:strCache>
                <c:ptCount val="1"/>
                <c:pt idx="0">
                  <c:v>Typical</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D&amp;E'!$B$109:$G$109</c:f>
              <c:strCache>
                <c:ptCount val="6"/>
                <c:pt idx="0">
                  <c:v>Design-bid-build</c:v>
                </c:pt>
                <c:pt idx="1">
                  <c:v>Construction Management at Risk</c:v>
                </c:pt>
                <c:pt idx="2">
                  <c:v>Design-build based on initial design/bridging documents</c:v>
                </c:pt>
                <c:pt idx="3">
                  <c:v>Design-build/EPC/Turnkey based on program/requirements</c:v>
                </c:pt>
                <c:pt idx="4">
                  <c:v>Integrated project delivery (multi-party agreement)</c:v>
                </c:pt>
                <c:pt idx="5">
                  <c:v>Other</c:v>
                </c:pt>
              </c:strCache>
            </c:strRef>
          </c:cat>
          <c:val>
            <c:numRef>
              <c:f>'Section D&amp;E'!$B$111:$G$111</c:f>
              <c:numCache>
                <c:formatCode>###0%</c:formatCode>
                <c:ptCount val="6"/>
                <c:pt idx="0">
                  <c:v>0.38095238095238093</c:v>
                </c:pt>
                <c:pt idx="1">
                  <c:v>0.28273809523809523</c:v>
                </c:pt>
                <c:pt idx="2">
                  <c:v>0.14285714285714285</c:v>
                </c:pt>
                <c:pt idx="3">
                  <c:v>6.5476190476190479E-2</c:v>
                </c:pt>
                <c:pt idx="4">
                  <c:v>7.4404761904761904E-2</c:v>
                </c:pt>
                <c:pt idx="5">
                  <c:v>5.3571428571428568E-2</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1-932B-4B20-805D-7402A0FB6524}"/>
            </c:ext>
          </c:extLst>
        </c:ser>
        <c:dLbls>
          <c:showLegendKey val="0"/>
          <c:showVal val="1"/>
          <c:showCatName val="0"/>
          <c:showSerName val="0"/>
          <c:showPercent val="0"/>
          <c:showBubbleSize val="0"/>
        </c:dLbls>
        <c:smooth val="0"/>
        <c:axId val="496259456"/>
        <c:axId val="496259848"/>
      </c:lineChart>
      <c:catAx>
        <c:axId val="496259456"/>
        <c:scaling>
          <c:orientation val="minMax"/>
        </c:scaling>
        <c:delete val="0"/>
        <c:axPos val="b"/>
        <c:numFmt formatCode="General" sourceLinked="1"/>
        <c:majorTickMark val="none"/>
        <c:minorTickMark val="none"/>
        <c:tickLblPos val="nextTo"/>
        <c:spPr>
          <a:noFill/>
          <a:ln w="9525" cap="flat" cmpd="sng" algn="ctr">
            <a:solidFill>
              <a:srgbClr val="4F81BD"/>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496259848"/>
        <c:crosses val="autoZero"/>
        <c:auto val="1"/>
        <c:lblAlgn val="ctr"/>
        <c:lblOffset val="100"/>
        <c:noMultiLvlLbl val="0"/>
      </c:catAx>
      <c:valAx>
        <c:axId val="496259848"/>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solidFill>
              <a:srgbClr val="4F81BD"/>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49625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accent1"/>
      </a:solidFill>
      <a:round/>
    </a:ln>
    <a:effectLst/>
  </c:spPr>
  <c:txPr>
    <a:bodyPr/>
    <a:lstStyle/>
    <a:p>
      <a:pPr>
        <a:defRPr sz="1100">
          <a:solidFill>
            <a:sysClr val="windowText" lastClr="000000"/>
          </a:solidFill>
        </a:defRPr>
      </a:pPr>
      <a:endParaRPr lang="en-US"/>
    </a:p>
  </c:txPr>
  <c:externalData r:id="rId4">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r>
              <a:rPr lang="en-US" sz="1200"/>
              <a:t>Design-build approach</a:t>
            </a:r>
          </a:p>
        </c:rich>
      </c:tx>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tx>
            <c:strRef>
              <c:f>'Section D&amp;E'!$A$131</c:f>
              <c:strCache>
                <c:ptCount val="1"/>
                <c:pt idx="0">
                  <c:v>Best, n=107</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D&amp;E'!$B$130:$D$130</c:f>
              <c:strCache>
                <c:ptCount val="3"/>
                <c:pt idx="0">
                  <c:v>Architect/Engineer-led</c:v>
                </c:pt>
                <c:pt idx="1">
                  <c:v>Contractor-led</c:v>
                </c:pt>
                <c:pt idx="2">
                  <c:v>Other</c:v>
                </c:pt>
              </c:strCache>
            </c:strRef>
          </c:cat>
          <c:val>
            <c:numRef>
              <c:f>'Section D&amp;E'!$B$131:$D$131</c:f>
              <c:numCache>
                <c:formatCode>###0%</c:formatCode>
                <c:ptCount val="3"/>
                <c:pt idx="0">
                  <c:v>0.28037383177570091</c:v>
                </c:pt>
                <c:pt idx="1">
                  <c:v>0.68224299065420557</c:v>
                </c:pt>
                <c:pt idx="2">
                  <c:v>3.7383177570093455E-2</c:v>
                </c:pt>
              </c:numCache>
            </c:numRef>
          </c:val>
          <c:extLst xmlns:c16r2="http://schemas.microsoft.com/office/drawing/2015/06/chart" xmlns:c15="http://schemas.microsoft.com/office/drawing/2012/chart">
            <c:ext xmlns:c16="http://schemas.microsoft.com/office/drawing/2014/chart" uri="{C3380CC4-5D6E-409C-BE32-E72D297353CC}">
              <c16:uniqueId val="{00000000-701A-45D4-9B77-C3F90C12F129}"/>
            </c:ext>
          </c:extLst>
        </c:ser>
        <c:ser>
          <c:idx val="1"/>
          <c:order val="1"/>
          <c:tx>
            <c:strRef>
              <c:f>'Section D&amp;E'!$A$132</c:f>
              <c:strCache>
                <c:ptCount val="1"/>
                <c:pt idx="0">
                  <c:v>Typical, n=70</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D&amp;E'!$B$130:$D$130</c:f>
              <c:strCache>
                <c:ptCount val="3"/>
                <c:pt idx="0">
                  <c:v>Architect/Engineer-led</c:v>
                </c:pt>
                <c:pt idx="1">
                  <c:v>Contractor-led</c:v>
                </c:pt>
                <c:pt idx="2">
                  <c:v>Other</c:v>
                </c:pt>
              </c:strCache>
            </c:strRef>
          </c:cat>
          <c:val>
            <c:numRef>
              <c:f>'Section D&amp;E'!$B$132:$D$132</c:f>
              <c:numCache>
                <c:formatCode>###0%</c:formatCode>
                <c:ptCount val="3"/>
                <c:pt idx="0">
                  <c:v>0.32857142857142851</c:v>
                </c:pt>
                <c:pt idx="1">
                  <c:v>0.6428571428571429</c:v>
                </c:pt>
                <c:pt idx="2">
                  <c:v>2.8571428571428571E-2</c:v>
                </c:pt>
              </c:numCache>
            </c:numRef>
          </c:val>
          <c:extLst xmlns:c16r2="http://schemas.microsoft.com/office/drawing/2015/06/chart" xmlns:c15="http://schemas.microsoft.com/office/drawing/2012/chart">
            <c:ext xmlns:c16="http://schemas.microsoft.com/office/drawing/2014/chart" uri="{C3380CC4-5D6E-409C-BE32-E72D297353CC}">
              <c16:uniqueId val="{00000001-701A-45D4-9B77-C3F90C12F129}"/>
            </c:ext>
          </c:extLst>
        </c:ser>
        <c:dLbls>
          <c:showLegendKey val="0"/>
          <c:showVal val="1"/>
          <c:showCatName val="0"/>
          <c:showSerName val="0"/>
          <c:showPercent val="0"/>
          <c:showBubbleSize val="0"/>
        </c:dLbls>
        <c:gapWidth val="150"/>
        <c:axId val="496261024"/>
        <c:axId val="496261416"/>
      </c:barChart>
      <c:catAx>
        <c:axId val="496261024"/>
        <c:scaling>
          <c:orientation val="minMax"/>
        </c:scaling>
        <c:delete val="0"/>
        <c:axPos val="b"/>
        <c:numFmt formatCode="General" sourceLinked="1"/>
        <c:majorTickMark val="none"/>
        <c:minorTickMark val="none"/>
        <c:tickLblPos val="nextTo"/>
        <c:spPr>
          <a:noFill/>
          <a:ln w="9525" cap="flat" cmpd="sng" algn="ctr">
            <a:solidFill>
              <a:srgbClr val="4F81BD"/>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496261416"/>
        <c:crosses val="autoZero"/>
        <c:auto val="1"/>
        <c:lblAlgn val="ctr"/>
        <c:lblOffset val="100"/>
        <c:noMultiLvlLbl val="0"/>
      </c:catAx>
      <c:valAx>
        <c:axId val="496261416"/>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solidFill>
              <a:srgbClr val="4F81BD"/>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4962610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accent1"/>
      </a:solidFill>
      <a:round/>
    </a:ln>
    <a:effectLst/>
  </c:spPr>
  <c:txPr>
    <a:bodyPr/>
    <a:lstStyle/>
    <a:p>
      <a:pPr>
        <a:defRPr sz="1100">
          <a:solidFill>
            <a:sysClr val="windowText" lastClr="000000"/>
          </a:solidFill>
        </a:defRPr>
      </a:pPr>
      <a:endParaRPr lang="en-US"/>
    </a:p>
  </c:txPr>
  <c:externalData r:id="rId4">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r>
              <a:rPr lang="en-US" sz="1200"/>
              <a:t>Design-assist used?</a:t>
            </a:r>
          </a:p>
        </c:rich>
      </c:tx>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tx>
            <c:strRef>
              <c:f>'Section D&amp;E'!$A$151</c:f>
              <c:strCache>
                <c:ptCount val="1"/>
                <c:pt idx="0">
                  <c:v>Best, n=82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D&amp;E'!$B$150:$C$150</c:f>
              <c:strCache>
                <c:ptCount val="2"/>
                <c:pt idx="0">
                  <c:v>*Yes</c:v>
                </c:pt>
                <c:pt idx="1">
                  <c:v>*No</c:v>
                </c:pt>
              </c:strCache>
            </c:strRef>
          </c:cat>
          <c:val>
            <c:numRef>
              <c:f>'Section D&amp;E'!$B$151:$C$151</c:f>
              <c:numCache>
                <c:formatCode>###0%</c:formatCode>
                <c:ptCount val="2"/>
                <c:pt idx="0">
                  <c:v>0.63414634146341464</c:v>
                </c:pt>
                <c:pt idx="1">
                  <c:v>0.36585365853658536</c:v>
                </c:pt>
              </c:numCache>
            </c:numRef>
          </c:val>
          <c:extLst xmlns:c16r2="http://schemas.microsoft.com/office/drawing/2015/06/chart" xmlns:c15="http://schemas.microsoft.com/office/drawing/2012/chart">
            <c:ext xmlns:c16="http://schemas.microsoft.com/office/drawing/2014/chart" uri="{C3380CC4-5D6E-409C-BE32-E72D297353CC}">
              <c16:uniqueId val="{00000000-B4B5-4FBB-972C-933731BE9365}"/>
            </c:ext>
          </c:extLst>
        </c:ser>
        <c:ser>
          <c:idx val="1"/>
          <c:order val="1"/>
          <c:tx>
            <c:strRef>
              <c:f>'Section D&amp;E'!$A$152</c:f>
              <c:strCache>
                <c:ptCount val="1"/>
                <c:pt idx="0">
                  <c:v>Typical, n=82</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D&amp;E'!$B$150:$C$150</c:f>
              <c:strCache>
                <c:ptCount val="2"/>
                <c:pt idx="0">
                  <c:v>*Yes</c:v>
                </c:pt>
                <c:pt idx="1">
                  <c:v>*No</c:v>
                </c:pt>
              </c:strCache>
            </c:strRef>
          </c:cat>
          <c:val>
            <c:numRef>
              <c:f>'Section D&amp;E'!$B$152:$C$152</c:f>
              <c:numCache>
                <c:formatCode>###0%</c:formatCode>
                <c:ptCount val="2"/>
                <c:pt idx="0">
                  <c:v>0.3048780487804878</c:v>
                </c:pt>
                <c:pt idx="1">
                  <c:v>0.69512195121951204</c:v>
                </c:pt>
              </c:numCache>
            </c:numRef>
          </c:val>
          <c:extLst xmlns:c16r2="http://schemas.microsoft.com/office/drawing/2015/06/chart" xmlns:c15="http://schemas.microsoft.com/office/drawing/2012/chart">
            <c:ext xmlns:c16="http://schemas.microsoft.com/office/drawing/2014/chart" uri="{C3380CC4-5D6E-409C-BE32-E72D297353CC}">
              <c16:uniqueId val="{00000001-B4B5-4FBB-972C-933731BE9365}"/>
            </c:ext>
          </c:extLst>
        </c:ser>
        <c:dLbls>
          <c:showLegendKey val="0"/>
          <c:showVal val="1"/>
          <c:showCatName val="0"/>
          <c:showSerName val="0"/>
          <c:showPercent val="0"/>
          <c:showBubbleSize val="0"/>
        </c:dLbls>
        <c:gapWidth val="150"/>
        <c:axId val="501165240"/>
        <c:axId val="501164064"/>
      </c:barChart>
      <c:catAx>
        <c:axId val="501165240"/>
        <c:scaling>
          <c:orientation val="minMax"/>
        </c:scaling>
        <c:delete val="0"/>
        <c:axPos val="b"/>
        <c:numFmt formatCode="General" sourceLinked="1"/>
        <c:majorTickMark val="none"/>
        <c:minorTickMark val="none"/>
        <c:tickLblPos val="nextTo"/>
        <c:spPr>
          <a:noFill/>
          <a:ln w="9525" cap="flat" cmpd="sng" algn="ctr">
            <a:solidFill>
              <a:srgbClr val="4F81BD"/>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501164064"/>
        <c:crosses val="autoZero"/>
        <c:auto val="1"/>
        <c:lblAlgn val="ctr"/>
        <c:lblOffset val="100"/>
        <c:noMultiLvlLbl val="0"/>
      </c:catAx>
      <c:valAx>
        <c:axId val="501164064"/>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solidFill>
              <a:srgbClr val="4F81BD"/>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5011652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accent1"/>
      </a:solidFill>
      <a:round/>
    </a:ln>
    <a:effectLst/>
  </c:spPr>
  <c:txPr>
    <a:bodyPr/>
    <a:lstStyle/>
    <a:p>
      <a:pPr>
        <a:defRPr sz="1100">
          <a:solidFill>
            <a:sysClr val="windowText" lastClr="000000"/>
          </a:solidFill>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r>
              <a:rPr lang="en-US" sz="1200"/>
              <a:t>Civil project contracting services: Top 10</a:t>
            </a:r>
          </a:p>
        </c:rich>
      </c:tx>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endParaRPr lang="en-US"/>
        </a:p>
      </c:txPr>
    </c:title>
    <c:autoTitleDeleted val="0"/>
    <c:plotArea>
      <c:layout/>
      <c:barChart>
        <c:barDir val="bar"/>
        <c:grouping val="clustered"/>
        <c:varyColors val="0"/>
        <c:ser>
          <c:idx val="2"/>
          <c:order val="2"/>
          <c:tx>
            <c:strRef>
              <c:f>Demographics!$E$77</c:f>
              <c:strCache>
                <c:ptCount val="1"/>
                <c:pt idx="0">
                  <c:v>Heavy Civil</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Demographics!$B$86:$B$95</c:f>
              <c:strCache>
                <c:ptCount val="10"/>
                <c:pt idx="0">
                  <c:v>Highway and overhead signs</c:v>
                </c:pt>
                <c:pt idx="1">
                  <c:v>Masonry</c:v>
                </c:pt>
                <c:pt idx="2">
                  <c:v>Piles/caissons</c:v>
                </c:pt>
                <c:pt idx="3">
                  <c:v>Bridge/retaining wall</c:v>
                </c:pt>
                <c:pt idx="4">
                  <c:v>Line striping</c:v>
                </c:pt>
                <c:pt idx="5">
                  <c:v>Demolition/wrecking</c:v>
                </c:pt>
                <c:pt idx="6">
                  <c:v>Paving</c:v>
                </c:pt>
                <c:pt idx="7">
                  <c:v>Concrete</c:v>
                </c:pt>
                <c:pt idx="8">
                  <c:v>Erosion and sediment control</c:v>
                </c:pt>
                <c:pt idx="9">
                  <c:v>Storm drainage/wet utility</c:v>
                </c:pt>
              </c:strCache>
              <c:extLst xmlns:c16r2="http://schemas.microsoft.com/office/drawing/2015/06/chart"/>
            </c:strRef>
          </c:cat>
          <c:val>
            <c:numRef>
              <c:f>Demographics!$E$86:$E$95</c:f>
              <c:numCache>
                <c:formatCode>###0%</c:formatCode>
                <c:ptCount val="10"/>
                <c:pt idx="0">
                  <c:v>0.1875</c:v>
                </c:pt>
                <c:pt idx="1">
                  <c:v>0.1875</c:v>
                </c:pt>
                <c:pt idx="2">
                  <c:v>0.1875</c:v>
                </c:pt>
                <c:pt idx="3">
                  <c:v>0.25</c:v>
                </c:pt>
                <c:pt idx="4">
                  <c:v>0.25</c:v>
                </c:pt>
                <c:pt idx="5">
                  <c:v>0.3125</c:v>
                </c:pt>
                <c:pt idx="6">
                  <c:v>0.3125</c:v>
                </c:pt>
                <c:pt idx="7">
                  <c:v>0.375</c:v>
                </c:pt>
                <c:pt idx="8">
                  <c:v>0.375</c:v>
                </c:pt>
                <c:pt idx="9">
                  <c:v>0.625</c:v>
                </c:pt>
              </c:numCache>
              <c:extLst xmlns:c16r2="http://schemas.microsoft.com/office/drawing/2015/06/chart"/>
            </c:numRef>
          </c:val>
          <c:extLst xmlns:c16r2="http://schemas.microsoft.com/office/drawing/2015/06/chart">
            <c:ext xmlns:c16="http://schemas.microsoft.com/office/drawing/2014/chart" uri="{C3380CC4-5D6E-409C-BE32-E72D297353CC}">
              <c16:uniqueId val="{00000000-4F9D-45CF-BE96-AA1D498D71EC}"/>
            </c:ext>
          </c:extLst>
        </c:ser>
        <c:dLbls>
          <c:dLblPos val="outEnd"/>
          <c:showLegendKey val="0"/>
          <c:showVal val="1"/>
          <c:showCatName val="0"/>
          <c:showSerName val="0"/>
          <c:showPercent val="0"/>
          <c:showBubbleSize val="0"/>
        </c:dLbls>
        <c:gapWidth val="80"/>
        <c:axId val="474473968"/>
        <c:axId val="474476320"/>
        <c:extLst xmlns:c16r2="http://schemas.microsoft.com/office/drawing/2015/06/chart">
          <c:ext xmlns:c15="http://schemas.microsoft.com/office/drawing/2012/chart" uri="{02D57815-91ED-43cb-92C2-25804820EDAC}">
            <c15:filteredBarSeries>
              <c15:ser>
                <c:idx val="0"/>
                <c:order val="0"/>
                <c:tx>
                  <c:strRef>
                    <c:extLst xmlns:c16r2="http://schemas.microsoft.com/office/drawing/2015/06/chart">
                      <c:ext uri="{02D57815-91ED-43cb-92C2-25804820EDAC}">
                        <c15:formulaRef>
                          <c15:sqref>Demographics!$C$77</c15:sqref>
                        </c15:formulaRef>
                      </c:ext>
                    </c:extLst>
                    <c:strCache>
                      <c:ptCount val="1"/>
                      <c:pt idx="0">
                        <c:v>GC/CM</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6r2="http://schemas.microsoft.com/office/drawing/2015/06/chart">
                      <c:ext uri="{02D57815-91ED-43cb-92C2-25804820EDAC}">
                        <c15:formulaRef>
                          <c15:sqref>Demographics!$B$86:$B$95</c15:sqref>
                        </c15:formulaRef>
                      </c:ext>
                    </c:extLst>
                    <c:strCache>
                      <c:ptCount val="10"/>
                      <c:pt idx="0">
                        <c:v>Highway and overhead signs</c:v>
                      </c:pt>
                      <c:pt idx="1">
                        <c:v>Masonry</c:v>
                      </c:pt>
                      <c:pt idx="2">
                        <c:v>Piles/caissons</c:v>
                      </c:pt>
                      <c:pt idx="3">
                        <c:v>Bridge/retaining wall</c:v>
                      </c:pt>
                      <c:pt idx="4">
                        <c:v>Line striping</c:v>
                      </c:pt>
                      <c:pt idx="5">
                        <c:v>Demolition/wrecking</c:v>
                      </c:pt>
                      <c:pt idx="6">
                        <c:v>Paving</c:v>
                      </c:pt>
                      <c:pt idx="7">
                        <c:v>Concrete</c:v>
                      </c:pt>
                      <c:pt idx="8">
                        <c:v>Erosion and sediment control</c:v>
                      </c:pt>
                      <c:pt idx="9">
                        <c:v>Storm drainage/wet utility</c:v>
                      </c:pt>
                    </c:strCache>
                  </c:strRef>
                </c:cat>
                <c:val>
                  <c:numRef>
                    <c:extLst xmlns:c16r2="http://schemas.microsoft.com/office/drawing/2015/06/chart">
                      <c:ext uri="{02D57815-91ED-43cb-92C2-25804820EDAC}">
                        <c15:formulaRef>
                          <c15:sqref>Demographics!$C$86:$C$95</c15:sqref>
                        </c15:formulaRef>
                      </c:ext>
                    </c:extLst>
                    <c:numCache>
                      <c:formatCode>###0%</c:formatCode>
                      <c:ptCount val="10"/>
                      <c:pt idx="0">
                        <c:v>0</c:v>
                      </c:pt>
                      <c:pt idx="1">
                        <c:v>0</c:v>
                      </c:pt>
                      <c:pt idx="2">
                        <c:v>0</c:v>
                      </c:pt>
                      <c:pt idx="3">
                        <c:v>0</c:v>
                      </c:pt>
                      <c:pt idx="4">
                        <c:v>0</c:v>
                      </c:pt>
                      <c:pt idx="5">
                        <c:v>0</c:v>
                      </c:pt>
                      <c:pt idx="6">
                        <c:v>0</c:v>
                      </c:pt>
                      <c:pt idx="7">
                        <c:v>0</c:v>
                      </c:pt>
                      <c:pt idx="8">
                        <c:v>0</c:v>
                      </c:pt>
                      <c:pt idx="9">
                        <c:v>0</c:v>
                      </c:pt>
                    </c:numCache>
                  </c:numRef>
                </c:val>
                <c:extLst xmlns:c16r2="http://schemas.microsoft.com/office/drawing/2015/06/chart">
                  <c:ext xmlns:c16="http://schemas.microsoft.com/office/drawing/2014/chart" uri="{C3380CC4-5D6E-409C-BE32-E72D297353CC}">
                    <c16:uniqueId val="{00000001-4F9D-45CF-BE96-AA1D498D71EC}"/>
                  </c:ext>
                </c:extLst>
              </c15:ser>
            </c15:filteredBarSeries>
            <c15:filteredBarSeries>
              <c15:ser>
                <c:idx val="1"/>
                <c:order val="1"/>
                <c:tx>
                  <c:strRef>
                    <c:extLst xmlns:c16r2="http://schemas.microsoft.com/office/drawing/2015/06/chart" xmlns:c15="http://schemas.microsoft.com/office/drawing/2012/chart">
                      <c:ext xmlns:c15="http://schemas.microsoft.com/office/drawing/2012/chart" uri="{02D57815-91ED-43cb-92C2-25804820EDAC}">
                        <c15:formulaRef>
                          <c15:sqref>Demographics!$D$77</c15:sqref>
                        </c15:formulaRef>
                      </c:ext>
                    </c:extLst>
                    <c:strCache>
                      <c:ptCount val="1"/>
                      <c:pt idx="0">
                        <c:v>Specialty</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6r2="http://schemas.microsoft.com/office/drawing/2015/06/chart" xmlns:c15="http://schemas.microsoft.com/office/drawing/2012/chart">
                      <c:ext xmlns:c15="http://schemas.microsoft.com/office/drawing/2012/chart" uri="{02D57815-91ED-43cb-92C2-25804820EDAC}">
                        <c15:formulaRef>
                          <c15:sqref>Demographics!$B$86:$B$95</c15:sqref>
                        </c15:formulaRef>
                      </c:ext>
                    </c:extLst>
                    <c:strCache>
                      <c:ptCount val="10"/>
                      <c:pt idx="0">
                        <c:v>Highway and overhead signs</c:v>
                      </c:pt>
                      <c:pt idx="1">
                        <c:v>Masonry</c:v>
                      </c:pt>
                      <c:pt idx="2">
                        <c:v>Piles/caissons</c:v>
                      </c:pt>
                      <c:pt idx="3">
                        <c:v>Bridge/retaining wall</c:v>
                      </c:pt>
                      <c:pt idx="4">
                        <c:v>Line striping</c:v>
                      </c:pt>
                      <c:pt idx="5">
                        <c:v>Demolition/wrecking</c:v>
                      </c:pt>
                      <c:pt idx="6">
                        <c:v>Paving</c:v>
                      </c:pt>
                      <c:pt idx="7">
                        <c:v>Concrete</c:v>
                      </c:pt>
                      <c:pt idx="8">
                        <c:v>Erosion and sediment control</c:v>
                      </c:pt>
                      <c:pt idx="9">
                        <c:v>Storm drainage/wet utility</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Demographics!$D$86:$D$95</c15:sqref>
                        </c15:formulaRef>
                      </c:ext>
                    </c:extLst>
                    <c:numCache>
                      <c:formatCode>###0%</c:formatCode>
                      <c:ptCount val="10"/>
                      <c:pt idx="0">
                        <c:v>0</c:v>
                      </c:pt>
                      <c:pt idx="1">
                        <c:v>0</c:v>
                      </c:pt>
                      <c:pt idx="2">
                        <c:v>0</c:v>
                      </c:pt>
                      <c:pt idx="3">
                        <c:v>0</c:v>
                      </c:pt>
                      <c:pt idx="4">
                        <c:v>0</c:v>
                      </c:pt>
                      <c:pt idx="5">
                        <c:v>0</c:v>
                      </c:pt>
                      <c:pt idx="6">
                        <c:v>0</c:v>
                      </c:pt>
                      <c:pt idx="7">
                        <c:v>0</c:v>
                      </c:pt>
                      <c:pt idx="8">
                        <c:v>0</c:v>
                      </c:pt>
                      <c:pt idx="9">
                        <c:v>0</c:v>
                      </c:pt>
                    </c:numCache>
                  </c:numRef>
                </c:val>
                <c:extLst xmlns:c16r2="http://schemas.microsoft.com/office/drawing/2015/06/chart" xmlns:c15="http://schemas.microsoft.com/office/drawing/2012/chart">
                  <c:ext xmlns:c16="http://schemas.microsoft.com/office/drawing/2014/chart" uri="{C3380CC4-5D6E-409C-BE32-E72D297353CC}">
                    <c16:uniqueId val="{00000002-4F9D-45CF-BE96-AA1D498D71EC}"/>
                  </c:ext>
                </c:extLst>
              </c15:ser>
            </c15:filteredBarSeries>
          </c:ext>
        </c:extLst>
      </c:barChart>
      <c:catAx>
        <c:axId val="474473968"/>
        <c:scaling>
          <c:orientation val="minMax"/>
        </c:scaling>
        <c:delete val="0"/>
        <c:axPos val="l"/>
        <c:numFmt formatCode="General" sourceLinked="1"/>
        <c:majorTickMark val="none"/>
        <c:minorTickMark val="none"/>
        <c:tickLblPos val="nextTo"/>
        <c:spPr>
          <a:noFill/>
          <a:ln w="9525" cap="flat" cmpd="sng" algn="ctr">
            <a:solidFill>
              <a:srgbClr val="4F81BD"/>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474476320"/>
        <c:crosses val="autoZero"/>
        <c:auto val="1"/>
        <c:lblAlgn val="ctr"/>
        <c:lblOffset val="100"/>
        <c:tickLblSkip val="1"/>
        <c:noMultiLvlLbl val="0"/>
      </c:catAx>
      <c:valAx>
        <c:axId val="474476320"/>
        <c:scaling>
          <c:orientation val="minMax"/>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r>
                  <a:rPr lang="en-US"/>
                  <a:t>n=16</a:t>
                </a:r>
              </a:p>
            </c:rich>
          </c:tx>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title>
        <c:numFmt formatCode="###0%" sourceLinked="1"/>
        <c:majorTickMark val="none"/>
        <c:minorTickMark val="none"/>
        <c:tickLblPos val="nextTo"/>
        <c:spPr>
          <a:noFill/>
          <a:ln>
            <a:solidFill>
              <a:srgbClr val="4F81BD"/>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474473968"/>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accent1"/>
      </a:solidFill>
      <a:round/>
    </a:ln>
    <a:effectLst/>
  </c:spPr>
  <c:txPr>
    <a:bodyPr/>
    <a:lstStyle/>
    <a:p>
      <a:pPr>
        <a:defRPr sz="1100">
          <a:solidFill>
            <a:sysClr val="windowText" lastClr="000000"/>
          </a:solidFill>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r>
              <a:rPr lang="en-US" sz="1200"/>
              <a:t>Procurement process</a:t>
            </a:r>
          </a:p>
        </c:rich>
      </c:tx>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0"/>
          <c:order val="0"/>
          <c:tx>
            <c:strRef>
              <c:f>'Section D&amp;E'!$A$171</c:f>
              <c:strCache>
                <c:ptCount val="1"/>
                <c:pt idx="0">
                  <c:v>Best</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D&amp;E'!$B$170:$F$170</c:f>
              <c:strCache>
                <c:ptCount val="5"/>
                <c:pt idx="0">
                  <c:v>*Open Bid</c:v>
                </c:pt>
                <c:pt idx="1">
                  <c:v>Prequalified Bid</c:v>
                </c:pt>
                <c:pt idx="2">
                  <c:v>RFP</c:v>
                </c:pt>
                <c:pt idx="3">
                  <c:v>Sole-Source</c:v>
                </c:pt>
                <c:pt idx="4">
                  <c:v>Other, please specify:</c:v>
                </c:pt>
              </c:strCache>
            </c:strRef>
          </c:cat>
          <c:val>
            <c:numRef>
              <c:f>'Section D&amp;E'!$B$171:$F$171</c:f>
              <c:numCache>
                <c:formatCode>###0%</c:formatCode>
                <c:ptCount val="5"/>
                <c:pt idx="0">
                  <c:v>0.22619047619047619</c:v>
                </c:pt>
                <c:pt idx="1">
                  <c:v>0.40773809523809523</c:v>
                </c:pt>
                <c:pt idx="2">
                  <c:v>0.23214285714285715</c:v>
                </c:pt>
                <c:pt idx="3">
                  <c:v>0.1130952380952381</c:v>
                </c:pt>
                <c:pt idx="4">
                  <c:v>2.0833333333333329E-2</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0-472A-4F62-B152-51622F2EE532}"/>
            </c:ext>
          </c:extLst>
        </c:ser>
        <c:ser>
          <c:idx val="1"/>
          <c:order val="1"/>
          <c:tx>
            <c:strRef>
              <c:f>'Section D&amp;E'!$A$172</c:f>
              <c:strCache>
                <c:ptCount val="1"/>
                <c:pt idx="0">
                  <c:v>Typical</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D&amp;E'!$B$170:$F$170</c:f>
              <c:strCache>
                <c:ptCount val="5"/>
                <c:pt idx="0">
                  <c:v>*Open Bid</c:v>
                </c:pt>
                <c:pt idx="1">
                  <c:v>Prequalified Bid</c:v>
                </c:pt>
                <c:pt idx="2">
                  <c:v>RFP</c:v>
                </c:pt>
                <c:pt idx="3">
                  <c:v>Sole-Source</c:v>
                </c:pt>
                <c:pt idx="4">
                  <c:v>Other, please specify:</c:v>
                </c:pt>
              </c:strCache>
            </c:strRef>
          </c:cat>
          <c:val>
            <c:numRef>
              <c:f>'Section D&amp;E'!$B$172:$F$172</c:f>
              <c:numCache>
                <c:formatCode>###0%</c:formatCode>
                <c:ptCount val="5"/>
                <c:pt idx="0">
                  <c:v>0.43154761904761907</c:v>
                </c:pt>
                <c:pt idx="1">
                  <c:v>0.28869047619047616</c:v>
                </c:pt>
                <c:pt idx="2">
                  <c:v>0.20535714285714285</c:v>
                </c:pt>
                <c:pt idx="3">
                  <c:v>5.6547619047619048E-2</c:v>
                </c:pt>
                <c:pt idx="4">
                  <c:v>1.7857142857142856E-2</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1-472A-4F62-B152-51622F2EE532}"/>
            </c:ext>
          </c:extLst>
        </c:ser>
        <c:dLbls>
          <c:showLegendKey val="0"/>
          <c:showVal val="1"/>
          <c:showCatName val="0"/>
          <c:showSerName val="0"/>
          <c:showPercent val="0"/>
          <c:showBubbleSize val="0"/>
        </c:dLbls>
        <c:smooth val="0"/>
        <c:axId val="501166024"/>
        <c:axId val="501168376"/>
      </c:lineChart>
      <c:catAx>
        <c:axId val="501166024"/>
        <c:scaling>
          <c:orientation val="minMax"/>
        </c:scaling>
        <c:delete val="0"/>
        <c:axPos val="b"/>
        <c:numFmt formatCode="General" sourceLinked="1"/>
        <c:majorTickMark val="none"/>
        <c:minorTickMark val="none"/>
        <c:tickLblPos val="nextTo"/>
        <c:spPr>
          <a:noFill/>
          <a:ln w="9525" cap="flat" cmpd="sng" algn="ctr">
            <a:solidFill>
              <a:srgbClr val="4F81BD"/>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501168376"/>
        <c:crosses val="autoZero"/>
        <c:auto val="1"/>
        <c:lblAlgn val="ctr"/>
        <c:lblOffset val="100"/>
        <c:noMultiLvlLbl val="0"/>
      </c:catAx>
      <c:valAx>
        <c:axId val="501168376"/>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solidFill>
              <a:srgbClr val="4F81BD"/>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5011660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accent1"/>
      </a:solidFill>
      <a:round/>
    </a:ln>
    <a:effectLst/>
  </c:spPr>
  <c:txPr>
    <a:bodyPr/>
    <a:lstStyle/>
    <a:p>
      <a:pPr>
        <a:defRPr sz="1100">
          <a:solidFill>
            <a:sysClr val="windowText" lastClr="000000"/>
          </a:solidFill>
        </a:defRPr>
      </a:pPr>
      <a:endParaRPr lang="en-US"/>
    </a:p>
  </c:txPr>
  <c:externalData r:id="rId4">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r>
              <a:rPr lang="en-US" sz="1200"/>
              <a:t>Selection criteria</a:t>
            </a:r>
          </a:p>
        </c:rich>
      </c:tx>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0"/>
          <c:order val="0"/>
          <c:tx>
            <c:strRef>
              <c:f>'Section D&amp;E'!$A$192</c:f>
              <c:strCache>
                <c:ptCount val="1"/>
                <c:pt idx="0">
                  <c:v>Best</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D&amp;E'!$B$191:$I$191</c:f>
              <c:strCache>
                <c:ptCount val="8"/>
                <c:pt idx="0">
                  <c:v>Bid price</c:v>
                </c:pt>
                <c:pt idx="1">
                  <c:v>Fee &amp; GCs (no bid)</c:v>
                </c:pt>
                <c:pt idx="2">
                  <c:v>Technical qualifications</c:v>
                </c:pt>
                <c:pt idx="3">
                  <c:v>Design requirements</c:v>
                </c:pt>
                <c:pt idx="4">
                  <c:v>Technical proposal</c:v>
                </c:pt>
                <c:pt idx="5">
                  <c:v>Similar project experience</c:v>
                </c:pt>
                <c:pt idx="6">
                  <c:v>Interview</c:v>
                </c:pt>
                <c:pt idx="7">
                  <c:v>Other</c:v>
                </c:pt>
              </c:strCache>
            </c:strRef>
          </c:cat>
          <c:val>
            <c:numRef>
              <c:f>'Section D&amp;E'!$B$192:$I$192</c:f>
              <c:numCache>
                <c:formatCode>###0%</c:formatCode>
                <c:ptCount val="8"/>
                <c:pt idx="0">
                  <c:v>0.63095238095238093</c:v>
                </c:pt>
                <c:pt idx="1">
                  <c:v>0.18452380952380953</c:v>
                </c:pt>
                <c:pt idx="2">
                  <c:v>0.42559523809523808</c:v>
                </c:pt>
                <c:pt idx="3">
                  <c:v>5.6547619047619048E-2</c:v>
                </c:pt>
                <c:pt idx="4">
                  <c:v>0.27976190476190477</c:v>
                </c:pt>
                <c:pt idx="5">
                  <c:v>0.52976190476190477</c:v>
                </c:pt>
                <c:pt idx="6">
                  <c:v>0.30952380952380953</c:v>
                </c:pt>
                <c:pt idx="7">
                  <c:v>2.3809523809523808E-2</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0-5793-435E-A46D-45B24FAC8142}"/>
            </c:ext>
          </c:extLst>
        </c:ser>
        <c:ser>
          <c:idx val="1"/>
          <c:order val="1"/>
          <c:tx>
            <c:strRef>
              <c:f>'Section D&amp;E'!$A$193</c:f>
              <c:strCache>
                <c:ptCount val="1"/>
                <c:pt idx="0">
                  <c:v>Typical</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D&amp;E'!$B$191:$I$191</c:f>
              <c:strCache>
                <c:ptCount val="8"/>
                <c:pt idx="0">
                  <c:v>Bid price</c:v>
                </c:pt>
                <c:pt idx="1">
                  <c:v>Fee &amp; GCs (no bid)</c:v>
                </c:pt>
                <c:pt idx="2">
                  <c:v>Technical qualifications</c:v>
                </c:pt>
                <c:pt idx="3">
                  <c:v>Design requirements</c:v>
                </c:pt>
                <c:pt idx="4">
                  <c:v>Technical proposal</c:v>
                </c:pt>
                <c:pt idx="5">
                  <c:v>Similar project experience</c:v>
                </c:pt>
                <c:pt idx="6">
                  <c:v>Interview</c:v>
                </c:pt>
                <c:pt idx="7">
                  <c:v>Other</c:v>
                </c:pt>
              </c:strCache>
            </c:strRef>
          </c:cat>
          <c:val>
            <c:numRef>
              <c:f>'Section D&amp;E'!$B$193:$I$193</c:f>
              <c:numCache>
                <c:formatCode>###0%</c:formatCode>
                <c:ptCount val="8"/>
                <c:pt idx="0">
                  <c:v>0.79166666666666652</c:v>
                </c:pt>
                <c:pt idx="1">
                  <c:v>0.17261904761904762</c:v>
                </c:pt>
                <c:pt idx="2">
                  <c:v>0.31845238095238093</c:v>
                </c:pt>
                <c:pt idx="3">
                  <c:v>5.3571428571428568E-2</c:v>
                </c:pt>
                <c:pt idx="4">
                  <c:v>0.19345238095238096</c:v>
                </c:pt>
                <c:pt idx="5">
                  <c:v>0.36607142857142855</c:v>
                </c:pt>
                <c:pt idx="6">
                  <c:v>0.18154761904761904</c:v>
                </c:pt>
                <c:pt idx="7">
                  <c:v>2.3809523809523808E-2</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1-5793-435E-A46D-45B24FAC8142}"/>
            </c:ext>
          </c:extLst>
        </c:ser>
        <c:dLbls>
          <c:showLegendKey val="0"/>
          <c:showVal val="1"/>
          <c:showCatName val="0"/>
          <c:showSerName val="0"/>
          <c:showPercent val="0"/>
          <c:showBubbleSize val="0"/>
        </c:dLbls>
        <c:smooth val="0"/>
        <c:axId val="501166808"/>
        <c:axId val="501171904"/>
      </c:lineChart>
      <c:catAx>
        <c:axId val="501166808"/>
        <c:scaling>
          <c:orientation val="minMax"/>
        </c:scaling>
        <c:delete val="0"/>
        <c:axPos val="b"/>
        <c:numFmt formatCode="General" sourceLinked="1"/>
        <c:majorTickMark val="none"/>
        <c:minorTickMark val="none"/>
        <c:tickLblPos val="nextTo"/>
        <c:spPr>
          <a:noFill/>
          <a:ln w="9525" cap="flat" cmpd="sng" algn="ctr">
            <a:solidFill>
              <a:srgbClr val="4F81BD"/>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501171904"/>
        <c:crosses val="autoZero"/>
        <c:auto val="1"/>
        <c:lblAlgn val="ctr"/>
        <c:lblOffset val="100"/>
        <c:noMultiLvlLbl val="0"/>
      </c:catAx>
      <c:valAx>
        <c:axId val="501171904"/>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solidFill>
              <a:srgbClr val="4F81BD"/>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501166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accent1"/>
      </a:solidFill>
      <a:round/>
    </a:ln>
    <a:effectLst/>
  </c:spPr>
  <c:txPr>
    <a:bodyPr/>
    <a:lstStyle/>
    <a:p>
      <a:pPr>
        <a:defRPr sz="1100">
          <a:solidFill>
            <a:sysClr val="windowText" lastClr="000000"/>
          </a:solidFill>
        </a:defRPr>
      </a:pPr>
      <a:endParaRPr lang="en-US"/>
    </a:p>
  </c:txPr>
  <c:externalData r:id="rId4">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r>
              <a:rPr lang="en-US" sz="1200"/>
              <a:t>Intentional project formation/team development practices </a:t>
            </a:r>
          </a:p>
        </c:rich>
      </c:tx>
      <c:layout>
        <c:manualLayout>
          <c:xMode val="edge"/>
          <c:yMode val="edge"/>
          <c:x val="0.28440058479532165"/>
          <c:y val="2.9629629629629631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0"/>
          <c:order val="0"/>
          <c:tx>
            <c:strRef>
              <c:f>'Section F'!$A$5</c:f>
              <c:strCache>
                <c:ptCount val="1"/>
                <c:pt idx="0">
                  <c:v>Best</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F'!$B$4:$H$4</c:f>
              <c:strCache>
                <c:ptCount val="7"/>
                <c:pt idx="0">
                  <c:v>Handoff practices to convey preconstruction/estimating knowledge to construction team</c:v>
                </c:pt>
                <c:pt idx="1">
                  <c:v>The owner provided a statement that captured their abstract goals construction phase</c:v>
                </c:pt>
                <c:pt idx="2">
                  <c:v>*Conditions of Satisfaction were created that explicitly described what key stakeholders (Owner/ A&amp;E/ Builders) including my company needed to achieve as a team to feel satisfied</c:v>
                </c:pt>
                <c:pt idx="3">
                  <c:v>Conducted a disciplined and continuous onboarding process for all new team members co</c:v>
                </c:pt>
                <c:pt idx="4">
                  <c:v>Utilized co-location and multifunctional work groups to advance the work/solve problems/make decisions together</c:v>
                </c:pt>
                <c:pt idx="5">
                  <c:v>Regular (e.g., quarterly) team health assessments/ checks construction phase on your</c:v>
                </c:pt>
                <c:pt idx="6">
                  <c:v>None of these construction phase on your best and typical projects?</c:v>
                </c:pt>
              </c:strCache>
            </c:strRef>
          </c:cat>
          <c:val>
            <c:numRef>
              <c:f>'Section F'!$B$5:$H$5</c:f>
              <c:numCache>
                <c:formatCode>###0%</c:formatCode>
                <c:ptCount val="7"/>
                <c:pt idx="0">
                  <c:v>0.50595238095238093</c:v>
                </c:pt>
                <c:pt idx="1">
                  <c:v>0.22023809523809523</c:v>
                </c:pt>
                <c:pt idx="2">
                  <c:v>0.39285714285714285</c:v>
                </c:pt>
                <c:pt idx="3">
                  <c:v>0.30654761904761907</c:v>
                </c:pt>
                <c:pt idx="4">
                  <c:v>0.27380952380952384</c:v>
                </c:pt>
                <c:pt idx="5">
                  <c:v>0.25595238095238093</c:v>
                </c:pt>
                <c:pt idx="6">
                  <c:v>0.14583333333333334</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0-D384-49D5-94ED-3A498853BAA6}"/>
            </c:ext>
          </c:extLst>
        </c:ser>
        <c:ser>
          <c:idx val="1"/>
          <c:order val="1"/>
          <c:tx>
            <c:strRef>
              <c:f>'Section F'!$A$6</c:f>
              <c:strCache>
                <c:ptCount val="1"/>
                <c:pt idx="0">
                  <c:v>Typical</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F'!$B$4:$H$4</c:f>
              <c:strCache>
                <c:ptCount val="7"/>
                <c:pt idx="0">
                  <c:v>Handoff practices to convey preconstruction/estimating knowledge to construction team</c:v>
                </c:pt>
                <c:pt idx="1">
                  <c:v>The owner provided a statement that captured their abstract goals construction phase</c:v>
                </c:pt>
                <c:pt idx="2">
                  <c:v>*Conditions of Satisfaction were created that explicitly described what key stakeholders (Owner/ A&amp;E/ Builders) including my company needed to achieve as a team to feel satisfied</c:v>
                </c:pt>
                <c:pt idx="3">
                  <c:v>Conducted a disciplined and continuous onboarding process for all new team members co</c:v>
                </c:pt>
                <c:pt idx="4">
                  <c:v>Utilized co-location and multifunctional work groups to advance the work/solve problems/make decisions together</c:v>
                </c:pt>
                <c:pt idx="5">
                  <c:v>Regular (e.g., quarterly) team health assessments/ checks construction phase on your</c:v>
                </c:pt>
                <c:pt idx="6">
                  <c:v>None of these construction phase on your best and typical projects?</c:v>
                </c:pt>
              </c:strCache>
            </c:strRef>
          </c:cat>
          <c:val>
            <c:numRef>
              <c:f>'Section F'!$B$6:$H$6</c:f>
              <c:numCache>
                <c:formatCode>###0%</c:formatCode>
                <c:ptCount val="7"/>
                <c:pt idx="0">
                  <c:v>0.4107142857142857</c:v>
                </c:pt>
                <c:pt idx="1">
                  <c:v>0.11607142857142858</c:v>
                </c:pt>
                <c:pt idx="2">
                  <c:v>0.24702380952380953</c:v>
                </c:pt>
                <c:pt idx="3">
                  <c:v>0.22023809523809523</c:v>
                </c:pt>
                <c:pt idx="4">
                  <c:v>0.15773809523809523</c:v>
                </c:pt>
                <c:pt idx="5">
                  <c:v>0.1875</c:v>
                </c:pt>
                <c:pt idx="6">
                  <c:v>0.22619047619047619</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1-D384-49D5-94ED-3A498853BAA6}"/>
            </c:ext>
          </c:extLst>
        </c:ser>
        <c:dLbls>
          <c:showLegendKey val="0"/>
          <c:showVal val="1"/>
          <c:showCatName val="0"/>
          <c:showSerName val="0"/>
          <c:showPercent val="0"/>
          <c:showBubbleSize val="0"/>
        </c:dLbls>
        <c:smooth val="0"/>
        <c:axId val="501163280"/>
        <c:axId val="501173080"/>
      </c:lineChart>
      <c:catAx>
        <c:axId val="501163280"/>
        <c:scaling>
          <c:orientation val="minMax"/>
        </c:scaling>
        <c:delete val="0"/>
        <c:axPos val="b"/>
        <c:numFmt formatCode="General" sourceLinked="1"/>
        <c:majorTickMark val="none"/>
        <c:minorTickMark val="none"/>
        <c:tickLblPos val="nextTo"/>
        <c:spPr>
          <a:noFill/>
          <a:ln w="9525" cap="flat" cmpd="sng" algn="ctr">
            <a:solidFill>
              <a:srgbClr val="4F81BD"/>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en-US"/>
          </a:p>
        </c:txPr>
        <c:crossAx val="501173080"/>
        <c:crosses val="autoZero"/>
        <c:auto val="1"/>
        <c:lblAlgn val="ctr"/>
        <c:lblOffset val="100"/>
        <c:noMultiLvlLbl val="0"/>
      </c:catAx>
      <c:valAx>
        <c:axId val="501173080"/>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solidFill>
              <a:srgbClr val="4F81BD"/>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5011632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accent1"/>
      </a:solidFill>
      <a:round/>
    </a:ln>
    <a:effectLst/>
  </c:spPr>
  <c:txPr>
    <a:bodyPr/>
    <a:lstStyle/>
    <a:p>
      <a:pPr>
        <a:defRPr sz="1100">
          <a:solidFill>
            <a:sysClr val="windowText" lastClr="000000"/>
          </a:solidFill>
        </a:defRPr>
      </a:pPr>
      <a:endParaRPr lang="en-US"/>
    </a:p>
  </c:txPr>
  <c:externalData r:id="rId4">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r>
              <a:rPr lang="en-US" sz="1200"/>
              <a:t>Design/preconstruction practices </a:t>
            </a:r>
          </a:p>
        </c:rich>
      </c:tx>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0"/>
          <c:order val="0"/>
          <c:tx>
            <c:strRef>
              <c:f>'Section F'!$A$29</c:f>
              <c:strCache>
                <c:ptCount val="1"/>
                <c:pt idx="0">
                  <c:v>Best</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F'!$B$28:$H$28</c:f>
              <c:strCache>
                <c:ptCount val="7"/>
                <c:pt idx="0">
                  <c:v>*Budget estimates and/or value engineering conducted at major phases of design</c:v>
                </c:pt>
                <c:pt idx="1">
                  <c:v>*Diverse group, including my company, tested concept design against project goals and constraints (e.g., schedule and budget) to sign off on recommendation </c:v>
                </c:pt>
                <c:pt idx="2">
                  <c:v>Development of a cost-model, which is segregated into major systems or building elements to steer design with the project stakeholders</c:v>
                </c:pt>
                <c:pt idx="3">
                  <c:v>*Design developed with project stakeholders using sets of alternative solutions and informed by continuous review and validation of cost, schedule and design, tightly coupled with customer value</c:v>
                </c:pt>
                <c:pt idx="4">
                  <c:v>Construction was released in small packages based on design intent and team risk analysis</c:v>
                </c:pt>
                <c:pt idx="5">
                  <c:v>*Developed a production plan for the project identifying main project phases, plan for prefabrication/ modularization, overall supply chain needs, long lead items</c:v>
                </c:pt>
                <c:pt idx="6">
                  <c:v>None of these</c:v>
                </c:pt>
              </c:strCache>
            </c:strRef>
          </c:cat>
          <c:val>
            <c:numRef>
              <c:f>'Section F'!$B$29:$H$29</c:f>
              <c:numCache>
                <c:formatCode>###0%</c:formatCode>
                <c:ptCount val="7"/>
                <c:pt idx="0">
                  <c:v>0.59523809523809523</c:v>
                </c:pt>
                <c:pt idx="1">
                  <c:v>0.29464285714285715</c:v>
                </c:pt>
                <c:pt idx="2">
                  <c:v>0.30654761904761907</c:v>
                </c:pt>
                <c:pt idx="3">
                  <c:v>0.36309523809523808</c:v>
                </c:pt>
                <c:pt idx="4">
                  <c:v>0.22023809523809523</c:v>
                </c:pt>
                <c:pt idx="5">
                  <c:v>0.39285714285714285</c:v>
                </c:pt>
                <c:pt idx="6">
                  <c:v>0.13988095238095238</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0-3A93-4C84-B0C6-F61F93699040}"/>
            </c:ext>
          </c:extLst>
        </c:ser>
        <c:ser>
          <c:idx val="1"/>
          <c:order val="1"/>
          <c:tx>
            <c:strRef>
              <c:f>'Section F'!$A$30</c:f>
              <c:strCache>
                <c:ptCount val="1"/>
                <c:pt idx="0">
                  <c:v>Typical</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F'!$B$28:$H$28</c:f>
              <c:strCache>
                <c:ptCount val="7"/>
                <c:pt idx="0">
                  <c:v>*Budget estimates and/or value engineering conducted at major phases of design</c:v>
                </c:pt>
                <c:pt idx="1">
                  <c:v>*Diverse group, including my company, tested concept design against project goals and constraints (e.g., schedule and budget) to sign off on recommendation </c:v>
                </c:pt>
                <c:pt idx="2">
                  <c:v>Development of a cost-model, which is segregated into major systems or building elements to steer design with the project stakeholders</c:v>
                </c:pt>
                <c:pt idx="3">
                  <c:v>*Design developed with project stakeholders using sets of alternative solutions and informed by continuous review and validation of cost, schedule and design, tightly coupled with customer value</c:v>
                </c:pt>
                <c:pt idx="4">
                  <c:v>Construction was released in small packages based on design intent and team risk analysis</c:v>
                </c:pt>
                <c:pt idx="5">
                  <c:v>*Developed a production plan for the project identifying main project phases, plan for prefabrication/ modularization, overall supply chain needs, long lead items</c:v>
                </c:pt>
                <c:pt idx="6">
                  <c:v>None of these</c:v>
                </c:pt>
              </c:strCache>
            </c:strRef>
          </c:cat>
          <c:val>
            <c:numRef>
              <c:f>'Section F'!$B$30:$H$30</c:f>
              <c:numCache>
                <c:formatCode>###0%</c:formatCode>
                <c:ptCount val="7"/>
                <c:pt idx="0">
                  <c:v>0.44642857142857145</c:v>
                </c:pt>
                <c:pt idx="1">
                  <c:v>0.14583333333333334</c:v>
                </c:pt>
                <c:pt idx="2">
                  <c:v>0.19345238095238096</c:v>
                </c:pt>
                <c:pt idx="3">
                  <c:v>0.20535714285714285</c:v>
                </c:pt>
                <c:pt idx="4">
                  <c:v>0.16071428571428573</c:v>
                </c:pt>
                <c:pt idx="5">
                  <c:v>0.23809523809523805</c:v>
                </c:pt>
                <c:pt idx="6">
                  <c:v>0.25</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1-3A93-4C84-B0C6-F61F93699040}"/>
            </c:ext>
          </c:extLst>
        </c:ser>
        <c:dLbls>
          <c:showLegendKey val="0"/>
          <c:showVal val="1"/>
          <c:showCatName val="0"/>
          <c:showSerName val="0"/>
          <c:showPercent val="0"/>
          <c:showBubbleSize val="0"/>
        </c:dLbls>
        <c:smooth val="0"/>
        <c:axId val="501169552"/>
        <c:axId val="501169944"/>
      </c:lineChart>
      <c:catAx>
        <c:axId val="501169552"/>
        <c:scaling>
          <c:orientation val="minMax"/>
        </c:scaling>
        <c:delete val="0"/>
        <c:axPos val="b"/>
        <c:numFmt formatCode="General" sourceLinked="1"/>
        <c:majorTickMark val="none"/>
        <c:minorTickMark val="none"/>
        <c:tickLblPos val="nextTo"/>
        <c:spPr>
          <a:noFill/>
          <a:ln w="9525" cap="flat" cmpd="sng" algn="ctr">
            <a:solidFill>
              <a:srgbClr val="4F81BD"/>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en-US"/>
          </a:p>
        </c:txPr>
        <c:crossAx val="501169944"/>
        <c:crosses val="autoZero"/>
        <c:auto val="1"/>
        <c:lblAlgn val="ctr"/>
        <c:lblOffset val="100"/>
        <c:noMultiLvlLbl val="0"/>
      </c:catAx>
      <c:valAx>
        <c:axId val="501169944"/>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solidFill>
              <a:srgbClr val="4F81BD"/>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5011695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accent1"/>
      </a:solidFill>
      <a:round/>
    </a:ln>
    <a:effectLst/>
  </c:spPr>
  <c:txPr>
    <a:bodyPr/>
    <a:lstStyle/>
    <a:p>
      <a:pPr>
        <a:defRPr sz="1100">
          <a:solidFill>
            <a:sysClr val="windowText" lastClr="000000"/>
          </a:solidFill>
        </a:defRPr>
      </a:pPr>
      <a:endParaRPr lang="en-US"/>
    </a:p>
  </c:txPr>
  <c:externalData r:id="rId4">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r>
              <a:rPr lang="en-US" sz="1200"/>
              <a:t>Communication and information exchange</a:t>
            </a:r>
          </a:p>
        </c:rich>
      </c:tx>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0"/>
          <c:order val="0"/>
          <c:tx>
            <c:strRef>
              <c:f>'Section F'!$A$53</c:f>
              <c:strCache>
                <c:ptCount val="1"/>
                <c:pt idx="0">
                  <c:v>Best</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F'!$B$52:$I$52</c:f>
              <c:strCache>
                <c:ptCount val="8"/>
                <c:pt idx="0">
                  <c:v>*Held regular team meetings focused on reporting out issue identification</c:v>
                </c:pt>
                <c:pt idx="1">
                  <c:v>Short daily stand-up team sessions to verify plan status and needs with rotating leadership</c:v>
                </c:pt>
                <c:pt idx="2">
                  <c:v>A disciplined approach to make the steps in a process visual so status of system/key performance indicators can be understood at a glance</c:v>
                </c:pt>
                <c:pt idx="3">
                  <c:v>Electronic information exchange (paperless project)</c:v>
                </c:pt>
                <c:pt idx="4">
                  <c:v>Planning for implementation of BIM using a structured process to define uses, information hand-offs , and deliverables</c:v>
                </c:pt>
                <c:pt idx="5">
                  <c:v>BIM 3D coordination/clash detection</c:v>
                </c:pt>
                <c:pt idx="6">
                  <c:v>BIM 4D and site logistic planning</c:v>
                </c:pt>
                <c:pt idx="7">
                  <c:v>None of these</c:v>
                </c:pt>
              </c:strCache>
            </c:strRef>
          </c:cat>
          <c:val>
            <c:numRef>
              <c:f>'Section F'!$B$53:$I$53</c:f>
              <c:numCache>
                <c:formatCode>###0%</c:formatCode>
                <c:ptCount val="8"/>
                <c:pt idx="0">
                  <c:v>0.72619047619047616</c:v>
                </c:pt>
                <c:pt idx="1">
                  <c:v>0.31845238095238093</c:v>
                </c:pt>
                <c:pt idx="2">
                  <c:v>0.28273809523809523</c:v>
                </c:pt>
                <c:pt idx="3">
                  <c:v>0.58333333333333337</c:v>
                </c:pt>
                <c:pt idx="4">
                  <c:v>0.30952380952380953</c:v>
                </c:pt>
                <c:pt idx="5">
                  <c:v>0.28869047619047616</c:v>
                </c:pt>
                <c:pt idx="6">
                  <c:v>7.1428571428571425E-2</c:v>
                </c:pt>
                <c:pt idx="7">
                  <c:v>3.5714285714285712E-2</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0-B5DD-4D16-B8B6-3A4B9DF0941C}"/>
            </c:ext>
          </c:extLst>
        </c:ser>
        <c:ser>
          <c:idx val="1"/>
          <c:order val="1"/>
          <c:tx>
            <c:strRef>
              <c:f>'Section F'!$A$54</c:f>
              <c:strCache>
                <c:ptCount val="1"/>
                <c:pt idx="0">
                  <c:v>Typical</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F'!$B$52:$I$52</c:f>
              <c:strCache>
                <c:ptCount val="8"/>
                <c:pt idx="0">
                  <c:v>*Held regular team meetings focused on reporting out issue identification</c:v>
                </c:pt>
                <c:pt idx="1">
                  <c:v>Short daily stand-up team sessions to verify plan status and needs with rotating leadership</c:v>
                </c:pt>
                <c:pt idx="2">
                  <c:v>A disciplined approach to make the steps in a process visual so status of system/key performance indicators can be understood at a glance</c:v>
                </c:pt>
                <c:pt idx="3">
                  <c:v>Electronic information exchange (paperless project)</c:v>
                </c:pt>
                <c:pt idx="4">
                  <c:v>Planning for implementation of BIM using a structured process to define uses, information hand-offs , and deliverables</c:v>
                </c:pt>
                <c:pt idx="5">
                  <c:v>BIM 3D coordination/clash detection</c:v>
                </c:pt>
                <c:pt idx="6">
                  <c:v>BIM 4D and site logistic planning</c:v>
                </c:pt>
                <c:pt idx="7">
                  <c:v>None of these</c:v>
                </c:pt>
              </c:strCache>
            </c:strRef>
          </c:cat>
          <c:val>
            <c:numRef>
              <c:f>'Section F'!$B$54:$I$54</c:f>
              <c:numCache>
                <c:formatCode>###0%</c:formatCode>
                <c:ptCount val="8"/>
                <c:pt idx="0">
                  <c:v>0.59523809523809523</c:v>
                </c:pt>
                <c:pt idx="1">
                  <c:v>0.26488095238095238</c:v>
                </c:pt>
                <c:pt idx="2">
                  <c:v>0.16964285714285715</c:v>
                </c:pt>
                <c:pt idx="3">
                  <c:v>0.51190476190476186</c:v>
                </c:pt>
                <c:pt idx="4">
                  <c:v>0.17857142857142858</c:v>
                </c:pt>
                <c:pt idx="5">
                  <c:v>0.1875</c:v>
                </c:pt>
                <c:pt idx="6">
                  <c:v>2.6785714285714284E-2</c:v>
                </c:pt>
                <c:pt idx="7">
                  <c:v>7.4404761904761904E-2</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1-B5DD-4D16-B8B6-3A4B9DF0941C}"/>
            </c:ext>
          </c:extLst>
        </c:ser>
        <c:dLbls>
          <c:showLegendKey val="0"/>
          <c:showVal val="1"/>
          <c:showCatName val="0"/>
          <c:showSerName val="0"/>
          <c:showPercent val="0"/>
          <c:showBubbleSize val="0"/>
        </c:dLbls>
        <c:smooth val="0"/>
        <c:axId val="501171512"/>
        <c:axId val="501173472"/>
      </c:lineChart>
      <c:catAx>
        <c:axId val="501171512"/>
        <c:scaling>
          <c:orientation val="minMax"/>
        </c:scaling>
        <c:delete val="0"/>
        <c:axPos val="b"/>
        <c:numFmt formatCode="General" sourceLinked="1"/>
        <c:majorTickMark val="none"/>
        <c:minorTickMark val="none"/>
        <c:tickLblPos val="nextTo"/>
        <c:spPr>
          <a:noFill/>
          <a:ln w="9525" cap="flat" cmpd="sng" algn="ctr">
            <a:solidFill>
              <a:srgbClr val="4F81BD"/>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en-US"/>
          </a:p>
        </c:txPr>
        <c:crossAx val="501173472"/>
        <c:crosses val="autoZero"/>
        <c:auto val="1"/>
        <c:lblAlgn val="ctr"/>
        <c:lblOffset val="100"/>
        <c:noMultiLvlLbl val="0"/>
      </c:catAx>
      <c:valAx>
        <c:axId val="501173472"/>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solidFill>
              <a:srgbClr val="4F81BD"/>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501171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accent1"/>
      </a:solidFill>
      <a:round/>
    </a:ln>
    <a:effectLst/>
  </c:spPr>
  <c:txPr>
    <a:bodyPr/>
    <a:lstStyle/>
    <a:p>
      <a:pPr>
        <a:defRPr sz="1100">
          <a:solidFill>
            <a:sysClr val="windowText" lastClr="000000"/>
          </a:solidFill>
        </a:defRPr>
      </a:pPr>
      <a:endParaRPr lang="en-US"/>
    </a:p>
  </c:txPr>
  <c:externalData r:id="rId4">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r>
              <a:rPr lang="en-US" sz="1200"/>
              <a:t>Safety practices</a:t>
            </a:r>
          </a:p>
        </c:rich>
      </c:tx>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0"/>
          <c:order val="0"/>
          <c:tx>
            <c:strRef>
              <c:f>'Section F'!$A$78</c:f>
              <c:strCache>
                <c:ptCount val="1"/>
                <c:pt idx="0">
                  <c:v>Best</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F'!$B$77:$H$77</c:f>
              <c:strCache>
                <c:ptCount val="7"/>
                <c:pt idx="0">
                  <c:v>Safety professionals involved in every aspect of preconstruction planning</c:v>
                </c:pt>
                <c:pt idx="1">
                  <c:v>Weekly safety inspections led by GC and participated in by contractor stakeholders</c:v>
                </c:pt>
                <c:pt idx="2">
                  <c:v>Daily job hazard analysis/pre-task planning</c:v>
                </c:pt>
                <c:pt idx="3">
                  <c:v>Reporting of positive and compliance observations by trade workers and/or safety professionals</c:v>
                </c:pt>
                <c:pt idx="4">
                  <c:v>*A disciplined approach to maintain orderly site (exceptional housekeeping, nothing hits the floor, 5S)</c:v>
                </c:pt>
                <c:pt idx="5">
                  <c:v>Root cause analysis on recordable or high potential incidents</c:v>
                </c:pt>
                <c:pt idx="6">
                  <c:v>None of these</c:v>
                </c:pt>
              </c:strCache>
            </c:strRef>
          </c:cat>
          <c:val>
            <c:numRef>
              <c:f>'Section F'!$B$78:$H$78</c:f>
              <c:numCache>
                <c:formatCode>###0%</c:formatCode>
                <c:ptCount val="7"/>
                <c:pt idx="0">
                  <c:v>0.36607142857142855</c:v>
                </c:pt>
                <c:pt idx="1">
                  <c:v>0.67559523809523814</c:v>
                </c:pt>
                <c:pt idx="2">
                  <c:v>0.63988095238095233</c:v>
                </c:pt>
                <c:pt idx="3">
                  <c:v>0.4732142857142857</c:v>
                </c:pt>
                <c:pt idx="4">
                  <c:v>0.51190476190476186</c:v>
                </c:pt>
                <c:pt idx="5">
                  <c:v>0.34226190476190477</c:v>
                </c:pt>
                <c:pt idx="6">
                  <c:v>5.6547619047619048E-2</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0-BFF2-4099-B6B1-B743A8961109}"/>
            </c:ext>
          </c:extLst>
        </c:ser>
        <c:ser>
          <c:idx val="1"/>
          <c:order val="1"/>
          <c:tx>
            <c:strRef>
              <c:f>'Section F'!$A$79</c:f>
              <c:strCache>
                <c:ptCount val="1"/>
                <c:pt idx="0">
                  <c:v>Typical</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F'!$B$77:$H$77</c:f>
              <c:strCache>
                <c:ptCount val="7"/>
                <c:pt idx="0">
                  <c:v>Safety professionals involved in every aspect of preconstruction planning</c:v>
                </c:pt>
                <c:pt idx="1">
                  <c:v>Weekly safety inspections led by GC and participated in by contractor stakeholders</c:v>
                </c:pt>
                <c:pt idx="2">
                  <c:v>Daily job hazard analysis/pre-task planning</c:v>
                </c:pt>
                <c:pt idx="3">
                  <c:v>Reporting of positive and compliance observations by trade workers and/or safety professionals</c:v>
                </c:pt>
                <c:pt idx="4">
                  <c:v>*A disciplined approach to maintain orderly site (exceptional housekeeping, nothing hits the floor, 5S)</c:v>
                </c:pt>
                <c:pt idx="5">
                  <c:v>Root cause analysis on recordable or high potential incidents</c:v>
                </c:pt>
                <c:pt idx="6">
                  <c:v>None of these</c:v>
                </c:pt>
              </c:strCache>
            </c:strRef>
          </c:cat>
          <c:val>
            <c:numRef>
              <c:f>'Section F'!$B$79:$H$79</c:f>
              <c:numCache>
                <c:formatCode>###0%</c:formatCode>
                <c:ptCount val="7"/>
                <c:pt idx="0">
                  <c:v>0.26190476190476192</c:v>
                </c:pt>
                <c:pt idx="1">
                  <c:v>0.58630952380952384</c:v>
                </c:pt>
                <c:pt idx="2">
                  <c:v>0.5892857142857143</c:v>
                </c:pt>
                <c:pt idx="3">
                  <c:v>0.37202380952380953</c:v>
                </c:pt>
                <c:pt idx="4">
                  <c:v>0.3482142857142857</c:v>
                </c:pt>
                <c:pt idx="5">
                  <c:v>0.2767857142857143</c:v>
                </c:pt>
                <c:pt idx="6">
                  <c:v>8.0357142857142863E-2</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1-BFF2-4099-B6B1-B743A8961109}"/>
            </c:ext>
          </c:extLst>
        </c:ser>
        <c:dLbls>
          <c:showLegendKey val="0"/>
          <c:showVal val="1"/>
          <c:showCatName val="0"/>
          <c:showSerName val="0"/>
          <c:showPercent val="0"/>
          <c:showBubbleSize val="0"/>
        </c:dLbls>
        <c:smooth val="0"/>
        <c:axId val="501177392"/>
        <c:axId val="501175432"/>
      </c:lineChart>
      <c:catAx>
        <c:axId val="501177392"/>
        <c:scaling>
          <c:orientation val="minMax"/>
        </c:scaling>
        <c:delete val="0"/>
        <c:axPos val="b"/>
        <c:numFmt formatCode="General" sourceLinked="1"/>
        <c:majorTickMark val="none"/>
        <c:minorTickMark val="none"/>
        <c:tickLblPos val="nextTo"/>
        <c:spPr>
          <a:noFill/>
          <a:ln w="9525" cap="flat" cmpd="sng" algn="ctr">
            <a:solidFill>
              <a:srgbClr val="4F81BD"/>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en-US"/>
          </a:p>
        </c:txPr>
        <c:crossAx val="501175432"/>
        <c:crosses val="autoZero"/>
        <c:auto val="1"/>
        <c:lblAlgn val="ctr"/>
        <c:lblOffset val="100"/>
        <c:noMultiLvlLbl val="0"/>
      </c:catAx>
      <c:valAx>
        <c:axId val="501175432"/>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solidFill>
              <a:srgbClr val="4F81BD"/>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5011773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accent1"/>
      </a:solidFill>
      <a:round/>
    </a:ln>
    <a:effectLst/>
  </c:spPr>
  <c:txPr>
    <a:bodyPr/>
    <a:lstStyle/>
    <a:p>
      <a:pPr>
        <a:defRPr sz="1100">
          <a:solidFill>
            <a:sysClr val="windowText" lastClr="000000"/>
          </a:solidFill>
        </a:defRPr>
      </a:pPr>
      <a:endParaRPr lang="en-US"/>
    </a:p>
  </c:txPr>
  <c:externalData r:id="rId4">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r>
              <a:rPr lang="en-US" sz="1200"/>
              <a:t>Planning and scheduling practices</a:t>
            </a:r>
          </a:p>
        </c:rich>
      </c:tx>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0"/>
          <c:order val="0"/>
          <c:tx>
            <c:strRef>
              <c:f>'Section F'!$A$103</c:f>
              <c:strCache>
                <c:ptCount val="1"/>
                <c:pt idx="0">
                  <c:v>Best</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F'!$B$102:$H$102</c:f>
              <c:strCache>
                <c:ptCount val="7"/>
                <c:pt idx="0">
                  <c:v>CPM/baseline schedules are regularly published for review at OAC meetings</c:v>
                </c:pt>
                <c:pt idx="1">
                  <c:v>*Key stakeholders define project milestones and develop plans for specific phases working backwards to determine handoffs</c:v>
                </c:pt>
                <c:pt idx="2">
                  <c:v>*Key stakeholders proactively review upcoming tasks to confirm their plan, identify and remove obstacles/road blocks</c:v>
                </c:pt>
                <c:pt idx="3">
                  <c:v>Key stakeholders define a list of tasks to be completed within a week and regularly measure the percentage of tasks completed vs planned and make adjustments as necessary</c:v>
                </c:pt>
                <c:pt idx="4">
                  <c:v>Production scheduling focused on detailed planning of worker and crew level tasks at short intervals (15 or 20 minute) for highly repetitive work to smooth workflow</c:v>
                </c:pt>
                <c:pt idx="5">
                  <c:v>Implementation of multi-trade prefabrication /modularization</c:v>
                </c:pt>
                <c:pt idx="6">
                  <c:v>None of these</c:v>
                </c:pt>
              </c:strCache>
            </c:strRef>
          </c:cat>
          <c:val>
            <c:numRef>
              <c:f>'Section F'!$B$103:$H$103</c:f>
              <c:numCache>
                <c:formatCode>###0%</c:formatCode>
                <c:ptCount val="7"/>
                <c:pt idx="0">
                  <c:v>0.62202380952380953</c:v>
                </c:pt>
                <c:pt idx="1">
                  <c:v>0.55654761904761907</c:v>
                </c:pt>
                <c:pt idx="2">
                  <c:v>0.58333333333333337</c:v>
                </c:pt>
                <c:pt idx="3">
                  <c:v>0.46130952380952389</c:v>
                </c:pt>
                <c:pt idx="4">
                  <c:v>0.23809523809523805</c:v>
                </c:pt>
                <c:pt idx="5">
                  <c:v>0.21130952380952381</c:v>
                </c:pt>
                <c:pt idx="6">
                  <c:v>5.0595238095238096E-2</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0-90A0-47D3-8458-808B7DAE1F74}"/>
            </c:ext>
          </c:extLst>
        </c:ser>
        <c:ser>
          <c:idx val="1"/>
          <c:order val="1"/>
          <c:tx>
            <c:strRef>
              <c:f>'Section F'!$A$104</c:f>
              <c:strCache>
                <c:ptCount val="1"/>
                <c:pt idx="0">
                  <c:v>Typical</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F'!$B$102:$H$102</c:f>
              <c:strCache>
                <c:ptCount val="7"/>
                <c:pt idx="0">
                  <c:v>CPM/baseline schedules are regularly published for review at OAC meetings</c:v>
                </c:pt>
                <c:pt idx="1">
                  <c:v>*Key stakeholders define project milestones and develop plans for specific phases working backwards to determine handoffs</c:v>
                </c:pt>
                <c:pt idx="2">
                  <c:v>*Key stakeholders proactively review upcoming tasks to confirm their plan, identify and remove obstacles/road blocks</c:v>
                </c:pt>
                <c:pt idx="3">
                  <c:v>Key stakeholders define a list of tasks to be completed within a week and regularly measure the percentage of tasks completed vs planned and make adjustments as necessary</c:v>
                </c:pt>
                <c:pt idx="4">
                  <c:v>Production scheduling focused on detailed planning of worker and crew level tasks at short intervals (15 or 20 minute) for highly repetitive work to smooth workflow</c:v>
                </c:pt>
                <c:pt idx="5">
                  <c:v>Implementation of multi-trade prefabrication /modularization</c:v>
                </c:pt>
                <c:pt idx="6">
                  <c:v>None of these</c:v>
                </c:pt>
              </c:strCache>
            </c:strRef>
          </c:cat>
          <c:val>
            <c:numRef>
              <c:f>'Section F'!$B$104:$H$104</c:f>
              <c:numCache>
                <c:formatCode>###0%</c:formatCode>
                <c:ptCount val="7"/>
                <c:pt idx="0">
                  <c:v>0.5446428571428571</c:v>
                </c:pt>
                <c:pt idx="1">
                  <c:v>0.41369047619047611</c:v>
                </c:pt>
                <c:pt idx="2">
                  <c:v>0.39583333333333326</c:v>
                </c:pt>
                <c:pt idx="3">
                  <c:v>0.30357142857142855</c:v>
                </c:pt>
                <c:pt idx="4">
                  <c:v>0.15773809523809523</c:v>
                </c:pt>
                <c:pt idx="5">
                  <c:v>9.5238095238095233E-2</c:v>
                </c:pt>
                <c:pt idx="6">
                  <c:v>0.10714285714285714</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1-90A0-47D3-8458-808B7DAE1F74}"/>
            </c:ext>
          </c:extLst>
        </c:ser>
        <c:dLbls>
          <c:showLegendKey val="0"/>
          <c:showVal val="1"/>
          <c:showCatName val="0"/>
          <c:showSerName val="0"/>
          <c:showPercent val="0"/>
          <c:showBubbleSize val="0"/>
        </c:dLbls>
        <c:smooth val="0"/>
        <c:axId val="501176216"/>
        <c:axId val="501174648"/>
      </c:lineChart>
      <c:catAx>
        <c:axId val="501176216"/>
        <c:scaling>
          <c:orientation val="minMax"/>
        </c:scaling>
        <c:delete val="0"/>
        <c:axPos val="b"/>
        <c:numFmt formatCode="General" sourceLinked="1"/>
        <c:majorTickMark val="none"/>
        <c:minorTickMark val="none"/>
        <c:tickLblPos val="nextTo"/>
        <c:spPr>
          <a:noFill/>
          <a:ln w="9525" cap="flat" cmpd="sng" algn="ctr">
            <a:solidFill>
              <a:srgbClr val="4F81BD"/>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en-US"/>
          </a:p>
        </c:txPr>
        <c:crossAx val="501174648"/>
        <c:crosses val="autoZero"/>
        <c:auto val="1"/>
        <c:lblAlgn val="ctr"/>
        <c:lblOffset val="100"/>
        <c:noMultiLvlLbl val="0"/>
      </c:catAx>
      <c:valAx>
        <c:axId val="501174648"/>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solidFill>
              <a:srgbClr val="4F81BD"/>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501176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accent1"/>
      </a:solidFill>
      <a:round/>
    </a:ln>
    <a:effectLst/>
  </c:spPr>
  <c:txPr>
    <a:bodyPr/>
    <a:lstStyle/>
    <a:p>
      <a:pPr>
        <a:defRPr sz="1100">
          <a:solidFill>
            <a:sysClr val="windowText" lastClr="000000"/>
          </a:solidFill>
        </a:defRPr>
      </a:pPr>
      <a:endParaRPr lang="en-US"/>
    </a:p>
  </c:txPr>
  <c:externalData r:id="rId4">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r>
              <a:rPr lang="en-US" sz="1200"/>
              <a:t>Quality practices</a:t>
            </a:r>
          </a:p>
        </c:rich>
      </c:tx>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0"/>
          <c:order val="0"/>
          <c:tx>
            <c:strRef>
              <c:f>'Section F'!$A$128</c:f>
              <c:strCache>
                <c:ptCount val="1"/>
                <c:pt idx="0">
                  <c:v>Best</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F'!$B$127:$H$127</c:f>
              <c:strCache>
                <c:ptCount val="7"/>
                <c:pt idx="0">
                  <c:v>*Use of contract required mock-ups, in-process quality checklists and tracking of quality issues during construction</c:v>
                </c:pt>
                <c:pt idx="1">
                  <c:v>Design informed by material cut sheets from contracted trade partners/vendors</c:v>
                </c:pt>
                <c:pt idx="2">
                  <c:v>Team initiated mock-ups/first run studies/early prototyping of distinct features/typical components</c:v>
                </c:pt>
                <c:pt idx="3">
                  <c:v>Walking the job site to identify waste elimination opportunities</c:v>
                </c:pt>
                <c:pt idx="4">
                  <c:v>Identification of a portion of the workplace to be observed and look for inefficiencies</c:v>
                </c:pt>
                <c:pt idx="5">
                  <c:v>*Engage workers directly in identifying and solving problems</c:v>
                </c:pt>
                <c:pt idx="6">
                  <c:v>None of these</c:v>
                </c:pt>
              </c:strCache>
            </c:strRef>
          </c:cat>
          <c:val>
            <c:numRef>
              <c:f>'Section F'!$B$128:$H$128</c:f>
              <c:numCache>
                <c:formatCode>###0%</c:formatCode>
                <c:ptCount val="7"/>
                <c:pt idx="0">
                  <c:v>0.52976190476190477</c:v>
                </c:pt>
                <c:pt idx="1">
                  <c:v>0.52083333333333337</c:v>
                </c:pt>
                <c:pt idx="2">
                  <c:v>0.29464285714285715</c:v>
                </c:pt>
                <c:pt idx="3">
                  <c:v>0.43452380952380953</c:v>
                </c:pt>
                <c:pt idx="4">
                  <c:v>0.26488095238095238</c:v>
                </c:pt>
                <c:pt idx="5">
                  <c:v>0.58630952380952384</c:v>
                </c:pt>
                <c:pt idx="6">
                  <c:v>5.9523809523809514E-2</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0-C5FE-4232-8531-19C439E354DE}"/>
            </c:ext>
          </c:extLst>
        </c:ser>
        <c:ser>
          <c:idx val="1"/>
          <c:order val="1"/>
          <c:tx>
            <c:strRef>
              <c:f>'Section F'!$A$129</c:f>
              <c:strCache>
                <c:ptCount val="1"/>
                <c:pt idx="0">
                  <c:v>Typical</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F'!$B$127:$H$127</c:f>
              <c:strCache>
                <c:ptCount val="7"/>
                <c:pt idx="0">
                  <c:v>*Use of contract required mock-ups, in-process quality checklists and tracking of quality issues during construction</c:v>
                </c:pt>
                <c:pt idx="1">
                  <c:v>Design informed by material cut sheets from contracted trade partners/vendors</c:v>
                </c:pt>
                <c:pt idx="2">
                  <c:v>Team initiated mock-ups/first run studies/early prototyping of distinct features/typical components</c:v>
                </c:pt>
                <c:pt idx="3">
                  <c:v>Walking the job site to identify waste elimination opportunities</c:v>
                </c:pt>
                <c:pt idx="4">
                  <c:v>Identification of a portion of the workplace to be observed and look for inefficiencies</c:v>
                </c:pt>
                <c:pt idx="5">
                  <c:v>*Engage workers directly in identifying and solving problems</c:v>
                </c:pt>
                <c:pt idx="6">
                  <c:v>None of these</c:v>
                </c:pt>
              </c:strCache>
            </c:strRef>
          </c:cat>
          <c:val>
            <c:numRef>
              <c:f>'Section F'!$B$129:$H$129</c:f>
              <c:numCache>
                <c:formatCode>###0%</c:formatCode>
                <c:ptCount val="7"/>
                <c:pt idx="0">
                  <c:v>0.36904761904761907</c:v>
                </c:pt>
                <c:pt idx="1">
                  <c:v>0.43154761904761907</c:v>
                </c:pt>
                <c:pt idx="2">
                  <c:v>0.19345238095238096</c:v>
                </c:pt>
                <c:pt idx="3">
                  <c:v>0.3392857142857143</c:v>
                </c:pt>
                <c:pt idx="4">
                  <c:v>0.18452380952380953</c:v>
                </c:pt>
                <c:pt idx="5">
                  <c:v>0.43154761904761907</c:v>
                </c:pt>
                <c:pt idx="6">
                  <c:v>0.11011904761904762</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1-C5FE-4232-8531-19C439E354DE}"/>
            </c:ext>
          </c:extLst>
        </c:ser>
        <c:dLbls>
          <c:showLegendKey val="0"/>
          <c:showVal val="1"/>
          <c:showCatName val="0"/>
          <c:showSerName val="0"/>
          <c:showPercent val="0"/>
          <c:showBubbleSize val="0"/>
        </c:dLbls>
        <c:smooth val="0"/>
        <c:axId val="506669904"/>
        <c:axId val="506670296"/>
      </c:lineChart>
      <c:catAx>
        <c:axId val="506669904"/>
        <c:scaling>
          <c:orientation val="minMax"/>
        </c:scaling>
        <c:delete val="0"/>
        <c:axPos val="b"/>
        <c:numFmt formatCode="General" sourceLinked="1"/>
        <c:majorTickMark val="none"/>
        <c:minorTickMark val="none"/>
        <c:tickLblPos val="nextTo"/>
        <c:spPr>
          <a:noFill/>
          <a:ln w="9525" cap="flat" cmpd="sng" algn="ctr">
            <a:solidFill>
              <a:srgbClr val="4F81BD"/>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en-US"/>
          </a:p>
        </c:txPr>
        <c:crossAx val="506670296"/>
        <c:crosses val="autoZero"/>
        <c:auto val="1"/>
        <c:lblAlgn val="ctr"/>
        <c:lblOffset val="100"/>
        <c:noMultiLvlLbl val="0"/>
      </c:catAx>
      <c:valAx>
        <c:axId val="506670296"/>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solidFill>
              <a:srgbClr val="4F81BD"/>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5066699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accent1"/>
      </a:solidFill>
      <a:round/>
    </a:ln>
    <a:effectLst/>
  </c:spPr>
  <c:txPr>
    <a:bodyPr/>
    <a:lstStyle/>
    <a:p>
      <a:pPr>
        <a:defRPr sz="1100">
          <a:solidFill>
            <a:sysClr val="windowText" lastClr="000000"/>
          </a:solidFill>
        </a:defRPr>
      </a:pPr>
      <a:endParaRPr lang="en-US"/>
    </a:p>
  </c:txPr>
  <c:externalData r:id="rId4">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r>
              <a:rPr lang="en-US" sz="1200"/>
              <a:t>Budget management/cost control practices </a:t>
            </a:r>
          </a:p>
        </c:rich>
      </c:tx>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0"/>
          <c:order val="0"/>
          <c:tx>
            <c:strRef>
              <c:f>'Section F'!$A$153</c:f>
              <c:strCache>
                <c:ptCount val="1"/>
                <c:pt idx="0">
                  <c:v>Best</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F'!$B$152:$G$152</c:f>
              <c:strCache>
                <c:ptCount val="6"/>
                <c:pt idx="0">
                  <c:v>Thorough vetting and scope review of subcontractors prior to award and monthly forecasting of costs</c:v>
                </c:pt>
                <c:pt idx="1">
                  <c:v>Award of key scopes of work reviewed with customer and any savings/ overrun from original budget is the responsibility of the customer</c:v>
                </c:pt>
                <c:pt idx="2">
                  <c:v>Project contingency jointly managed with the customer and savings shared at project completion</c:v>
                </c:pt>
                <c:pt idx="3">
                  <c:v>Detailed weekly production analysis and forecasting of costs for critical activities</c:v>
                </c:pt>
                <c:pt idx="4">
                  <c:v>Team incentivized to manage to budget with open book accounting of all costs and continuous review of risks and opportunities during the course of construction to adjust/make decisions</c:v>
                </c:pt>
                <c:pt idx="5">
                  <c:v>None of these</c:v>
                </c:pt>
              </c:strCache>
            </c:strRef>
          </c:cat>
          <c:val>
            <c:numRef>
              <c:f>'Section F'!$B$153:$G$153</c:f>
              <c:numCache>
                <c:formatCode>###0%</c:formatCode>
                <c:ptCount val="6"/>
                <c:pt idx="0">
                  <c:v>0.60416666666666663</c:v>
                </c:pt>
                <c:pt idx="1">
                  <c:v>0.3125</c:v>
                </c:pt>
                <c:pt idx="2">
                  <c:v>0.37202380952380953</c:v>
                </c:pt>
                <c:pt idx="3">
                  <c:v>0.42261904761904762</c:v>
                </c:pt>
                <c:pt idx="4">
                  <c:v>0.29761904761904762</c:v>
                </c:pt>
                <c:pt idx="5">
                  <c:v>0.13690476190476192</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0-4C93-4E19-AC94-1402A8E924B3}"/>
            </c:ext>
          </c:extLst>
        </c:ser>
        <c:ser>
          <c:idx val="1"/>
          <c:order val="1"/>
          <c:tx>
            <c:strRef>
              <c:f>'Section F'!$A$154</c:f>
              <c:strCache>
                <c:ptCount val="1"/>
                <c:pt idx="0">
                  <c:v>Typical</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F'!$B$152:$G$152</c:f>
              <c:strCache>
                <c:ptCount val="6"/>
                <c:pt idx="0">
                  <c:v>Thorough vetting and scope review of subcontractors prior to award and monthly forecasting of costs</c:v>
                </c:pt>
                <c:pt idx="1">
                  <c:v>Award of key scopes of work reviewed with customer and any savings/ overrun from original budget is the responsibility of the customer</c:v>
                </c:pt>
                <c:pt idx="2">
                  <c:v>Project contingency jointly managed with the customer and savings shared at project completion</c:v>
                </c:pt>
                <c:pt idx="3">
                  <c:v>Detailed weekly production analysis and forecasting of costs for critical activities</c:v>
                </c:pt>
                <c:pt idx="4">
                  <c:v>Team incentivized to manage to budget with open book accounting of all costs and continuous review of risks and opportunities during the course of construction to adjust/make decisions</c:v>
                </c:pt>
                <c:pt idx="5">
                  <c:v>None of these</c:v>
                </c:pt>
              </c:strCache>
            </c:strRef>
          </c:cat>
          <c:val>
            <c:numRef>
              <c:f>'Section F'!$B$154:$G$154</c:f>
              <c:numCache>
                <c:formatCode>###0%</c:formatCode>
                <c:ptCount val="6"/>
                <c:pt idx="0">
                  <c:v>0.51488095238095233</c:v>
                </c:pt>
                <c:pt idx="1">
                  <c:v>0.21726190476190477</c:v>
                </c:pt>
                <c:pt idx="2">
                  <c:v>0.25297619047619047</c:v>
                </c:pt>
                <c:pt idx="3">
                  <c:v>0.32440476190476192</c:v>
                </c:pt>
                <c:pt idx="4">
                  <c:v>0.20238095238095238</c:v>
                </c:pt>
                <c:pt idx="5">
                  <c:v>0.21130952380952381</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1-4C93-4E19-AC94-1402A8E924B3}"/>
            </c:ext>
          </c:extLst>
        </c:ser>
        <c:dLbls>
          <c:showLegendKey val="0"/>
          <c:showVal val="1"/>
          <c:showCatName val="0"/>
          <c:showSerName val="0"/>
          <c:showPercent val="0"/>
          <c:showBubbleSize val="0"/>
        </c:dLbls>
        <c:smooth val="0"/>
        <c:axId val="506660104"/>
        <c:axId val="506669120"/>
      </c:lineChart>
      <c:catAx>
        <c:axId val="506660104"/>
        <c:scaling>
          <c:orientation val="minMax"/>
        </c:scaling>
        <c:delete val="0"/>
        <c:axPos val="b"/>
        <c:numFmt formatCode="General" sourceLinked="1"/>
        <c:majorTickMark val="none"/>
        <c:minorTickMark val="none"/>
        <c:tickLblPos val="nextTo"/>
        <c:spPr>
          <a:noFill/>
          <a:ln w="9525" cap="flat" cmpd="sng" algn="ctr">
            <a:solidFill>
              <a:srgbClr val="4F81BD"/>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en-US"/>
          </a:p>
        </c:txPr>
        <c:crossAx val="506669120"/>
        <c:crosses val="autoZero"/>
        <c:auto val="1"/>
        <c:lblAlgn val="ctr"/>
        <c:lblOffset val="100"/>
        <c:noMultiLvlLbl val="0"/>
      </c:catAx>
      <c:valAx>
        <c:axId val="506669120"/>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solidFill>
              <a:srgbClr val="4F81BD"/>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506660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accent1"/>
      </a:solidFill>
      <a:round/>
    </a:ln>
    <a:effectLst/>
  </c:spPr>
  <c:txPr>
    <a:bodyPr/>
    <a:lstStyle/>
    <a:p>
      <a:pPr>
        <a:defRPr sz="1100">
          <a:solidFill>
            <a:sysClr val="windowText" lastClr="000000"/>
          </a:solidFill>
        </a:defRPr>
      </a:pPr>
      <a:endParaRPr lang="en-US"/>
    </a:p>
  </c:txPr>
  <c:externalData r:id="rId4">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r>
              <a:rPr lang="en-US" sz="1200"/>
              <a:t>Building turnover/activation practices</a:t>
            </a:r>
          </a:p>
        </c:rich>
      </c:tx>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0"/>
          <c:order val="0"/>
          <c:tx>
            <c:strRef>
              <c:f>'Section F'!$A$178</c:f>
              <c:strCache>
                <c:ptCount val="1"/>
                <c:pt idx="0">
                  <c:v>Best</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F'!$B$177:$G$177</c:f>
              <c:strCache>
                <c:ptCount val="6"/>
                <c:pt idx="0">
                  <c:v>Standard check for performance of contractual duties outlined in the contract related to commissioning, as-builts, punch list and substantial completion</c:v>
                </c:pt>
                <c:pt idx="1">
                  <c:v>*Collaborative, transparent turn-over in small batches; substantial completion a formality</c:v>
                </c:pt>
                <c:pt idx="2">
                  <c:v>Electronic final documentation turnover (e.g., OMSI, Cobie)</c:v>
                </c:pt>
                <c:pt idx="3">
                  <c:v>Post-occupancy evaluations at regular intervals (e.g., 6 months, 11 months) focused on technical work/material performance</c:v>
                </c:pt>
                <c:pt idx="4">
                  <c:v>Ongoing post-occupancy performance retrospective focused on operational and experiential performance</c:v>
                </c:pt>
                <c:pt idx="5">
                  <c:v>None of these</c:v>
                </c:pt>
              </c:strCache>
            </c:strRef>
          </c:cat>
          <c:val>
            <c:numRef>
              <c:f>'Section F'!$B$178:$G$178</c:f>
              <c:numCache>
                <c:formatCode>###0%</c:formatCode>
                <c:ptCount val="6"/>
                <c:pt idx="0">
                  <c:v>0.68154761904761907</c:v>
                </c:pt>
                <c:pt idx="1">
                  <c:v>0.36607142857142855</c:v>
                </c:pt>
                <c:pt idx="2">
                  <c:v>0.47619047619047611</c:v>
                </c:pt>
                <c:pt idx="3">
                  <c:v>0.3125</c:v>
                </c:pt>
                <c:pt idx="4">
                  <c:v>0.19047619047619047</c:v>
                </c:pt>
                <c:pt idx="5">
                  <c:v>7.7380952380952384E-2</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0-645A-47A5-B5FD-A5C14E154C40}"/>
            </c:ext>
          </c:extLst>
        </c:ser>
        <c:ser>
          <c:idx val="1"/>
          <c:order val="1"/>
          <c:tx>
            <c:strRef>
              <c:f>'Section F'!$A$179</c:f>
              <c:strCache>
                <c:ptCount val="1"/>
                <c:pt idx="0">
                  <c:v>Typical</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F'!$B$177:$G$177</c:f>
              <c:strCache>
                <c:ptCount val="6"/>
                <c:pt idx="0">
                  <c:v>Standard check for performance of contractual duties outlined in the contract related to commissioning, as-builts, punch list and substantial completion</c:v>
                </c:pt>
                <c:pt idx="1">
                  <c:v>*Collaborative, transparent turn-over in small batches; substantial completion a formality</c:v>
                </c:pt>
                <c:pt idx="2">
                  <c:v>Electronic final documentation turnover (e.g., OMSI, Cobie)</c:v>
                </c:pt>
                <c:pt idx="3">
                  <c:v>Post-occupancy evaluations at regular intervals (e.g., 6 months, 11 months) focused on technical work/material performance</c:v>
                </c:pt>
                <c:pt idx="4">
                  <c:v>Ongoing post-occupancy performance retrospective focused on operational and experiential performance</c:v>
                </c:pt>
                <c:pt idx="5">
                  <c:v>None of these</c:v>
                </c:pt>
              </c:strCache>
            </c:strRef>
          </c:cat>
          <c:val>
            <c:numRef>
              <c:f>'Section F'!$B$179:$G$179</c:f>
              <c:numCache>
                <c:formatCode>###0%</c:formatCode>
                <c:ptCount val="6"/>
                <c:pt idx="0">
                  <c:v>0.6517857142857143</c:v>
                </c:pt>
                <c:pt idx="1">
                  <c:v>0.20238095238095238</c:v>
                </c:pt>
                <c:pt idx="2">
                  <c:v>0.41369047619047611</c:v>
                </c:pt>
                <c:pt idx="3">
                  <c:v>0.19940476190476195</c:v>
                </c:pt>
                <c:pt idx="4">
                  <c:v>9.5238095238095233E-2</c:v>
                </c:pt>
                <c:pt idx="5">
                  <c:v>9.5238095238095233E-2</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1-645A-47A5-B5FD-A5C14E154C40}"/>
            </c:ext>
          </c:extLst>
        </c:ser>
        <c:dLbls>
          <c:showLegendKey val="0"/>
          <c:showVal val="1"/>
          <c:showCatName val="0"/>
          <c:showSerName val="0"/>
          <c:showPercent val="0"/>
          <c:showBubbleSize val="0"/>
        </c:dLbls>
        <c:smooth val="0"/>
        <c:axId val="506663240"/>
        <c:axId val="506660496"/>
      </c:lineChart>
      <c:catAx>
        <c:axId val="506663240"/>
        <c:scaling>
          <c:orientation val="minMax"/>
        </c:scaling>
        <c:delete val="0"/>
        <c:axPos val="b"/>
        <c:numFmt formatCode="General" sourceLinked="1"/>
        <c:majorTickMark val="none"/>
        <c:minorTickMark val="none"/>
        <c:tickLblPos val="nextTo"/>
        <c:spPr>
          <a:noFill/>
          <a:ln w="9525" cap="flat" cmpd="sng" algn="ctr">
            <a:solidFill>
              <a:srgbClr val="4F81BD"/>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en-US"/>
          </a:p>
        </c:txPr>
        <c:crossAx val="506660496"/>
        <c:crosses val="autoZero"/>
        <c:auto val="1"/>
        <c:lblAlgn val="ctr"/>
        <c:lblOffset val="100"/>
        <c:noMultiLvlLbl val="0"/>
      </c:catAx>
      <c:valAx>
        <c:axId val="506660496"/>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solidFill>
              <a:srgbClr val="4F81BD"/>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5066632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accent1"/>
      </a:solidFill>
      <a:round/>
    </a:ln>
    <a:effectLst/>
  </c:spPr>
  <c:txPr>
    <a:bodyPr/>
    <a:lstStyle/>
    <a:p>
      <a:pPr>
        <a:defRPr sz="1100">
          <a:solidFill>
            <a:sysClr val="windowText" lastClr="000000"/>
          </a:solidFill>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r>
              <a:rPr lang="en-US" sz="1200"/>
              <a:t>Project types: Top 11</a:t>
            </a:r>
          </a:p>
        </c:rich>
      </c:tx>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endParaRPr lang="en-US"/>
        </a:p>
      </c:txPr>
    </c:title>
    <c:autoTitleDeleted val="0"/>
    <c:plotArea>
      <c:layout/>
      <c:barChart>
        <c:barDir val="bar"/>
        <c:grouping val="clustered"/>
        <c:varyColors val="0"/>
        <c:ser>
          <c:idx val="0"/>
          <c:order val="0"/>
          <c:tx>
            <c:strRef>
              <c:f>Demographics!$C$26</c:f>
              <c:strCache>
                <c:ptCount val="1"/>
                <c:pt idx="0">
                  <c:v>GC/CM</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Demographics!$B$38:$B$48</c:f>
              <c:strCache>
                <c:ptCount val="11"/>
                <c:pt idx="0">
                  <c:v>Laboratories</c:v>
                </c:pt>
                <c:pt idx="1">
                  <c:v>Apartments and multi-family housing units</c:v>
                </c:pt>
                <c:pt idx="2">
                  <c:v>Manufacturing</c:v>
                </c:pt>
                <c:pt idx="3">
                  <c:v>Warehouse/distribution</c:v>
                </c:pt>
                <c:pt idx="4">
                  <c:v>Hospitality/hotel</c:v>
                </c:pt>
                <c:pt idx="5">
                  <c:v>Education (K-12)</c:v>
                </c:pt>
                <c:pt idx="6">
                  <c:v>Education (higher education)</c:v>
                </c:pt>
                <c:pt idx="7">
                  <c:v>Retail</c:v>
                </c:pt>
                <c:pt idx="8">
                  <c:v>Hospitals/other healthcare buildings</c:v>
                </c:pt>
                <c:pt idx="9">
                  <c:v>Public buildings (e.g., government)</c:v>
                </c:pt>
                <c:pt idx="10">
                  <c:v>Office</c:v>
                </c:pt>
              </c:strCache>
              <c:extLst xmlns:c16r2="http://schemas.microsoft.com/office/drawing/2015/06/chart"/>
            </c:strRef>
          </c:cat>
          <c:val>
            <c:numRef>
              <c:f>Demographics!$C$38:$C$48</c:f>
              <c:numCache>
                <c:formatCode>###0%</c:formatCode>
                <c:ptCount val="11"/>
                <c:pt idx="0">
                  <c:v>0.37433155080213898</c:v>
                </c:pt>
                <c:pt idx="1">
                  <c:v>0.45989304812834225</c:v>
                </c:pt>
                <c:pt idx="2">
                  <c:v>0.41176470588235292</c:v>
                </c:pt>
                <c:pt idx="3">
                  <c:v>0.5133689839572193</c:v>
                </c:pt>
                <c:pt idx="4">
                  <c:v>0.48663101604278075</c:v>
                </c:pt>
                <c:pt idx="5">
                  <c:v>0.55080213903743314</c:v>
                </c:pt>
                <c:pt idx="6">
                  <c:v>0.55614973262032086</c:v>
                </c:pt>
                <c:pt idx="7">
                  <c:v>0.63101604278074863</c:v>
                </c:pt>
                <c:pt idx="8">
                  <c:v>0.63101604278074863</c:v>
                </c:pt>
                <c:pt idx="9">
                  <c:v>0.65240641711229952</c:v>
                </c:pt>
                <c:pt idx="10">
                  <c:v>0.80748663101604279</c:v>
                </c:pt>
              </c:numCache>
              <c:extLst xmlns:c16r2="http://schemas.microsoft.com/office/drawing/2015/06/chart"/>
            </c:numRef>
          </c:val>
          <c:extLst xmlns:c16r2="http://schemas.microsoft.com/office/drawing/2015/06/chart" xmlns:c15="http://schemas.microsoft.com/office/drawing/2012/chart">
            <c:ext xmlns:c16="http://schemas.microsoft.com/office/drawing/2014/chart" uri="{C3380CC4-5D6E-409C-BE32-E72D297353CC}">
              <c16:uniqueId val="{00000000-3B41-4262-8D16-3A87113E95FC}"/>
            </c:ext>
          </c:extLst>
        </c:ser>
        <c:ser>
          <c:idx val="1"/>
          <c:order val="1"/>
          <c:tx>
            <c:strRef>
              <c:f>Demographics!$D$26</c:f>
              <c:strCache>
                <c:ptCount val="1"/>
                <c:pt idx="0">
                  <c:v>Specialty</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Demographics!$B$38:$B$48</c:f>
              <c:strCache>
                <c:ptCount val="11"/>
                <c:pt idx="0">
                  <c:v>Laboratories</c:v>
                </c:pt>
                <c:pt idx="1">
                  <c:v>Apartments and multi-family housing units</c:v>
                </c:pt>
                <c:pt idx="2">
                  <c:v>Manufacturing</c:v>
                </c:pt>
                <c:pt idx="3">
                  <c:v>Warehouse/distribution</c:v>
                </c:pt>
                <c:pt idx="4">
                  <c:v>Hospitality/hotel</c:v>
                </c:pt>
                <c:pt idx="5">
                  <c:v>Education (K-12)</c:v>
                </c:pt>
                <c:pt idx="6">
                  <c:v>Education (higher education)</c:v>
                </c:pt>
                <c:pt idx="7">
                  <c:v>Retail</c:v>
                </c:pt>
                <c:pt idx="8">
                  <c:v>Hospitals/other healthcare buildings</c:v>
                </c:pt>
                <c:pt idx="9">
                  <c:v>Public buildings (e.g., government)</c:v>
                </c:pt>
                <c:pt idx="10">
                  <c:v>Office</c:v>
                </c:pt>
              </c:strCache>
              <c:extLst xmlns:c16r2="http://schemas.microsoft.com/office/drawing/2015/06/chart"/>
            </c:strRef>
          </c:cat>
          <c:val>
            <c:numRef>
              <c:f>Demographics!$D$38:$D$48</c:f>
              <c:numCache>
                <c:formatCode>###0%</c:formatCode>
                <c:ptCount val="11"/>
                <c:pt idx="0">
                  <c:v>0.54629629629629628</c:v>
                </c:pt>
                <c:pt idx="1">
                  <c:v>0.47222222222222221</c:v>
                </c:pt>
                <c:pt idx="2">
                  <c:v>0.58333333333333337</c:v>
                </c:pt>
                <c:pt idx="3">
                  <c:v>0.60185185185185186</c:v>
                </c:pt>
                <c:pt idx="4">
                  <c:v>0.68518518518518523</c:v>
                </c:pt>
                <c:pt idx="5">
                  <c:v>0.68518518518518523</c:v>
                </c:pt>
                <c:pt idx="6">
                  <c:v>0.74074074074074081</c:v>
                </c:pt>
                <c:pt idx="7">
                  <c:v>0.75</c:v>
                </c:pt>
                <c:pt idx="8">
                  <c:v>0.7777777777777779</c:v>
                </c:pt>
                <c:pt idx="9">
                  <c:v>0.76851851851851849</c:v>
                </c:pt>
                <c:pt idx="10">
                  <c:v>0.85185185185185186</c:v>
                </c:pt>
              </c:numCache>
              <c:extLst xmlns:c16r2="http://schemas.microsoft.com/office/drawing/2015/06/chart"/>
            </c:numRef>
          </c:val>
          <c:extLst xmlns:c16r2="http://schemas.microsoft.com/office/drawing/2015/06/chart" xmlns:c15="http://schemas.microsoft.com/office/drawing/2012/chart">
            <c:ext xmlns:c16="http://schemas.microsoft.com/office/drawing/2014/chart" uri="{C3380CC4-5D6E-409C-BE32-E72D297353CC}">
              <c16:uniqueId val="{00000001-3B41-4262-8D16-3A87113E95FC}"/>
            </c:ext>
          </c:extLst>
        </c:ser>
        <c:ser>
          <c:idx val="2"/>
          <c:order val="2"/>
          <c:tx>
            <c:strRef>
              <c:f>Demographics!$E$26</c:f>
              <c:strCache>
                <c:ptCount val="1"/>
                <c:pt idx="0">
                  <c:v>Heavy Civil</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Demographics!$B$38:$B$48</c:f>
              <c:strCache>
                <c:ptCount val="11"/>
                <c:pt idx="0">
                  <c:v>Laboratories</c:v>
                </c:pt>
                <c:pt idx="1">
                  <c:v>Apartments and multi-family housing units</c:v>
                </c:pt>
                <c:pt idx="2">
                  <c:v>Manufacturing</c:v>
                </c:pt>
                <c:pt idx="3">
                  <c:v>Warehouse/distribution</c:v>
                </c:pt>
                <c:pt idx="4">
                  <c:v>Hospitality/hotel</c:v>
                </c:pt>
                <c:pt idx="5">
                  <c:v>Education (K-12)</c:v>
                </c:pt>
                <c:pt idx="6">
                  <c:v>Education (higher education)</c:v>
                </c:pt>
                <c:pt idx="7">
                  <c:v>Retail</c:v>
                </c:pt>
                <c:pt idx="8">
                  <c:v>Hospitals/other healthcare buildings</c:v>
                </c:pt>
                <c:pt idx="9">
                  <c:v>Public buildings (e.g., government)</c:v>
                </c:pt>
                <c:pt idx="10">
                  <c:v>Office</c:v>
                </c:pt>
              </c:strCache>
              <c:extLst xmlns:c16r2="http://schemas.microsoft.com/office/drawing/2015/06/chart"/>
            </c:strRef>
          </c:cat>
          <c:val>
            <c:numRef>
              <c:f>Demographics!$E$38:$E$48</c:f>
              <c:numCache>
                <c:formatCode>###0%</c:formatCode>
                <c:ptCount val="11"/>
                <c:pt idx="0">
                  <c:v>0.12195121951219512</c:v>
                </c:pt>
                <c:pt idx="1">
                  <c:v>0.17073170731707318</c:v>
                </c:pt>
                <c:pt idx="2">
                  <c:v>0.17073170731707318</c:v>
                </c:pt>
                <c:pt idx="3">
                  <c:v>0.21951219512195125</c:v>
                </c:pt>
                <c:pt idx="4">
                  <c:v>0.17073170731707318</c:v>
                </c:pt>
                <c:pt idx="5">
                  <c:v>0.1951219512195122</c:v>
                </c:pt>
                <c:pt idx="6">
                  <c:v>0.21951219512195125</c:v>
                </c:pt>
                <c:pt idx="7">
                  <c:v>0.21951219512195125</c:v>
                </c:pt>
                <c:pt idx="8">
                  <c:v>0.24390243902439024</c:v>
                </c:pt>
                <c:pt idx="9">
                  <c:v>0.26829268292682928</c:v>
                </c:pt>
                <c:pt idx="10">
                  <c:v>0.1951219512195122</c:v>
                </c:pt>
              </c:numCache>
              <c:extLst xmlns:c16r2="http://schemas.microsoft.com/office/drawing/2015/06/chart"/>
            </c:numRef>
          </c:val>
          <c:extLst xmlns:c16r2="http://schemas.microsoft.com/office/drawing/2015/06/chart">
            <c:ext xmlns:c16="http://schemas.microsoft.com/office/drawing/2014/chart" uri="{C3380CC4-5D6E-409C-BE32-E72D297353CC}">
              <c16:uniqueId val="{00000002-3B41-4262-8D16-3A87113E95FC}"/>
            </c:ext>
          </c:extLst>
        </c:ser>
        <c:dLbls>
          <c:dLblPos val="outEnd"/>
          <c:showLegendKey val="0"/>
          <c:showVal val="1"/>
          <c:showCatName val="0"/>
          <c:showSerName val="0"/>
          <c:showPercent val="0"/>
          <c:showBubbleSize val="0"/>
        </c:dLbls>
        <c:gapWidth val="80"/>
        <c:axId val="474473184"/>
        <c:axId val="476710152"/>
        <c:extLst xmlns:c16r2="http://schemas.microsoft.com/office/drawing/2015/06/chart"/>
      </c:barChart>
      <c:catAx>
        <c:axId val="474473184"/>
        <c:scaling>
          <c:orientation val="minMax"/>
        </c:scaling>
        <c:delete val="0"/>
        <c:axPos val="l"/>
        <c:numFmt formatCode="General" sourceLinked="1"/>
        <c:majorTickMark val="none"/>
        <c:minorTickMark val="none"/>
        <c:tickLblPos val="nextTo"/>
        <c:spPr>
          <a:noFill/>
          <a:ln w="9525" cap="flat" cmpd="sng" algn="ctr">
            <a:solidFill>
              <a:srgbClr val="4F81BD"/>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476710152"/>
        <c:crosses val="autoZero"/>
        <c:auto val="1"/>
        <c:lblAlgn val="ctr"/>
        <c:lblOffset val="100"/>
        <c:tickLblSkip val="1"/>
        <c:noMultiLvlLbl val="0"/>
      </c:catAx>
      <c:valAx>
        <c:axId val="476710152"/>
        <c:scaling>
          <c:orientation val="minMax"/>
        </c:scaling>
        <c:delete val="0"/>
        <c:axPos val="b"/>
        <c:majorGridlines>
          <c:spPr>
            <a:ln w="9525" cap="flat" cmpd="sng" algn="ctr">
              <a:noFill/>
              <a:round/>
            </a:ln>
            <a:effectLst/>
          </c:spPr>
        </c:majorGridlines>
        <c:numFmt formatCode="###0%" sourceLinked="1"/>
        <c:majorTickMark val="none"/>
        <c:minorTickMark val="none"/>
        <c:tickLblPos val="nextTo"/>
        <c:spPr>
          <a:noFill/>
          <a:ln>
            <a:solidFill>
              <a:srgbClr val="4F81BD"/>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4744731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accent1"/>
      </a:solidFill>
      <a:round/>
    </a:ln>
    <a:effectLst/>
  </c:spPr>
  <c:txPr>
    <a:bodyPr/>
    <a:lstStyle/>
    <a:p>
      <a:pPr>
        <a:defRPr sz="1100">
          <a:solidFill>
            <a:sysClr val="windowText" lastClr="000000"/>
          </a:solidFill>
        </a:defRPr>
      </a:pPr>
      <a:endParaRPr lang="en-US"/>
    </a:p>
  </c:txPr>
  <c:externalData r:id="rId4">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r>
              <a:rPr lang="en-US" sz="1200"/>
              <a:t>Issue resolution/problem solving/decision-making practices</a:t>
            </a:r>
          </a:p>
        </c:rich>
      </c:tx>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0"/>
          <c:order val="0"/>
          <c:tx>
            <c:strRef>
              <c:f>'Section F'!$A$203</c:f>
              <c:strCache>
                <c:ptCount val="1"/>
                <c:pt idx="0">
                  <c:v>Best</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F'!$B$202:$H$202</c:f>
              <c:strCache>
                <c:ptCount val="7"/>
                <c:pt idx="0">
                  <c:v>Problem solving/decision making occurred based solely on leader’s opinion or on lowest initial cost</c:v>
                </c:pt>
                <c:pt idx="1">
                  <c:v>Used a disciplined approach/retrospective to regularly discuss after an event what was successful and could be improved</c:v>
                </c:pt>
                <c:pt idx="2">
                  <c:v>Used a systematic, formal approach for analyzing possible causes to determine the root cause of a problem</c:v>
                </c:pt>
                <c:pt idx="3">
                  <c:v>*Used a formal decision-making system for determining the best decision by looking at the advantages of each option</c:v>
                </c:pt>
                <c:pt idx="4">
                  <c:v>Employed a formal collaborative problem-solving process that defines the problem, creates alignment among stakeholders, identifies the current state, defines goals, analyzes gaps and recommends solutions</c:v>
                </c:pt>
                <c:pt idx="5">
                  <c:v>Employed an ongoing and formal method of continuous improvement by making incremental changes initiated by anyone when an abnormality was detected</c:v>
                </c:pt>
                <c:pt idx="6">
                  <c:v>None of these</c:v>
                </c:pt>
              </c:strCache>
            </c:strRef>
          </c:cat>
          <c:val>
            <c:numRef>
              <c:f>'Section F'!$B$203:$H$203</c:f>
              <c:numCache>
                <c:formatCode>###0%</c:formatCode>
                <c:ptCount val="7"/>
                <c:pt idx="0">
                  <c:v>0.30059523809523808</c:v>
                </c:pt>
                <c:pt idx="1">
                  <c:v>0.38392857142857145</c:v>
                </c:pt>
                <c:pt idx="2">
                  <c:v>0.35416666666666674</c:v>
                </c:pt>
                <c:pt idx="3">
                  <c:v>0.40476190476190477</c:v>
                </c:pt>
                <c:pt idx="4">
                  <c:v>0.24702380952380953</c:v>
                </c:pt>
                <c:pt idx="5">
                  <c:v>0.19940476190476195</c:v>
                </c:pt>
                <c:pt idx="6">
                  <c:v>8.9285714285714288E-2</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0-64D5-491A-AD34-1347886D68A7}"/>
            </c:ext>
          </c:extLst>
        </c:ser>
        <c:ser>
          <c:idx val="1"/>
          <c:order val="1"/>
          <c:tx>
            <c:strRef>
              <c:f>'Section F'!$A$204</c:f>
              <c:strCache>
                <c:ptCount val="1"/>
                <c:pt idx="0">
                  <c:v>Typical</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'Section F'!$B$202:$H$202</c:f>
              <c:strCache>
                <c:ptCount val="7"/>
                <c:pt idx="0">
                  <c:v>Problem solving/decision making occurred based solely on leader’s opinion or on lowest initial cost</c:v>
                </c:pt>
                <c:pt idx="1">
                  <c:v>Used a disciplined approach/retrospective to regularly discuss after an event what was successful and could be improved</c:v>
                </c:pt>
                <c:pt idx="2">
                  <c:v>Used a systematic, formal approach for analyzing possible causes to determine the root cause of a problem</c:v>
                </c:pt>
                <c:pt idx="3">
                  <c:v>*Used a formal decision-making system for determining the best decision by looking at the advantages of each option</c:v>
                </c:pt>
                <c:pt idx="4">
                  <c:v>Employed a formal collaborative problem-solving process that defines the problem, creates alignment among stakeholders, identifies the current state, defines goals, analyzes gaps and recommends solutions</c:v>
                </c:pt>
                <c:pt idx="5">
                  <c:v>Employed an ongoing and formal method of continuous improvement by making incremental changes initiated by anyone when an abnormality was detected</c:v>
                </c:pt>
                <c:pt idx="6">
                  <c:v>None of these</c:v>
                </c:pt>
              </c:strCache>
            </c:strRef>
          </c:cat>
          <c:val>
            <c:numRef>
              <c:f>'Section F'!$B$204:$H$204</c:f>
              <c:numCache>
                <c:formatCode>###0%</c:formatCode>
                <c:ptCount val="7"/>
                <c:pt idx="0">
                  <c:v>0.41369047619047611</c:v>
                </c:pt>
                <c:pt idx="1">
                  <c:v>0.25892857142857145</c:v>
                </c:pt>
                <c:pt idx="2">
                  <c:v>0.23511904761904762</c:v>
                </c:pt>
                <c:pt idx="3">
                  <c:v>0.25892857142857145</c:v>
                </c:pt>
                <c:pt idx="4">
                  <c:v>0.13392857142857142</c:v>
                </c:pt>
                <c:pt idx="5">
                  <c:v>0.12797619047619047</c:v>
                </c:pt>
                <c:pt idx="6">
                  <c:v>0.13690476190476192</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1-64D5-491A-AD34-1347886D68A7}"/>
            </c:ext>
          </c:extLst>
        </c:ser>
        <c:dLbls>
          <c:showLegendKey val="0"/>
          <c:showVal val="1"/>
          <c:showCatName val="0"/>
          <c:showSerName val="0"/>
          <c:showPercent val="0"/>
          <c:showBubbleSize val="0"/>
        </c:dLbls>
        <c:smooth val="0"/>
        <c:axId val="506661280"/>
        <c:axId val="506662064"/>
      </c:lineChart>
      <c:catAx>
        <c:axId val="506661280"/>
        <c:scaling>
          <c:orientation val="minMax"/>
        </c:scaling>
        <c:delete val="0"/>
        <c:axPos val="b"/>
        <c:numFmt formatCode="General" sourceLinked="1"/>
        <c:majorTickMark val="none"/>
        <c:minorTickMark val="none"/>
        <c:tickLblPos val="nextTo"/>
        <c:spPr>
          <a:noFill/>
          <a:ln w="9525" cap="flat" cmpd="sng" algn="ctr">
            <a:solidFill>
              <a:srgbClr val="4F81BD"/>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en-US"/>
          </a:p>
        </c:txPr>
        <c:crossAx val="506662064"/>
        <c:crosses val="autoZero"/>
        <c:auto val="1"/>
        <c:lblAlgn val="ctr"/>
        <c:lblOffset val="100"/>
        <c:noMultiLvlLbl val="0"/>
      </c:catAx>
      <c:valAx>
        <c:axId val="506662064"/>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solidFill>
              <a:srgbClr val="4F81BD"/>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5066612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accent1"/>
      </a:solidFill>
      <a:round/>
    </a:ln>
    <a:effectLst/>
  </c:spPr>
  <c:txPr>
    <a:bodyPr/>
    <a:lstStyle/>
    <a:p>
      <a:pPr>
        <a:defRPr sz="1100">
          <a:solidFill>
            <a:sysClr val="windowText" lastClr="000000"/>
          </a:solidFill>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r>
              <a:rPr lang="en-US" sz="1200"/>
              <a:t>Project types: Bottom</a:t>
            </a:r>
            <a:r>
              <a:rPr lang="en-US" sz="1200" baseline="0"/>
              <a:t> 11</a:t>
            </a:r>
            <a:endParaRPr lang="en-US" sz="1200"/>
          </a:p>
        </c:rich>
      </c:tx>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endParaRPr lang="en-US"/>
        </a:p>
      </c:txPr>
    </c:title>
    <c:autoTitleDeleted val="0"/>
    <c:plotArea>
      <c:layout/>
      <c:barChart>
        <c:barDir val="bar"/>
        <c:grouping val="clustered"/>
        <c:varyColors val="0"/>
        <c:ser>
          <c:idx val="0"/>
          <c:order val="0"/>
          <c:tx>
            <c:strRef>
              <c:f>Demographics!$C$26</c:f>
              <c:strCache>
                <c:ptCount val="1"/>
                <c:pt idx="0">
                  <c:v>GC/CM</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Demographics!$B$27:$B$37</c:f>
              <c:strCache>
                <c:ptCount val="11"/>
                <c:pt idx="0">
                  <c:v>Other</c:v>
                </c:pt>
                <c:pt idx="1">
                  <c:v>Heavy rail</c:v>
                </c:pt>
                <c:pt idx="2">
                  <c:v>Transit</c:v>
                </c:pt>
                <c:pt idx="3">
                  <c:v>Single-family housing</c:v>
                </c:pt>
                <c:pt idx="4">
                  <c:v>Federal non-building projects</c:v>
                </c:pt>
                <c:pt idx="5">
                  <c:v>Utilities (including generation and transmission)</c:v>
                </c:pt>
                <c:pt idx="6">
                  <c:v>Industrial projects (e.g., oil and gas plants)</c:v>
                </c:pt>
                <c:pt idx="7">
                  <c:v>Heavy civil/highway</c:v>
                </c:pt>
                <c:pt idx="8">
                  <c:v>Water</c:v>
                </c:pt>
                <c:pt idx="9">
                  <c:v>Data centers</c:v>
                </c:pt>
                <c:pt idx="10">
                  <c:v>Entertainment (e.g., stadiums, theme parks)</c:v>
                </c:pt>
              </c:strCache>
              <c:extLst xmlns:c16r2="http://schemas.microsoft.com/office/drawing/2015/06/chart"/>
            </c:strRef>
          </c:cat>
          <c:val>
            <c:numRef>
              <c:f>Demographics!$C$27:$C$37</c:f>
              <c:numCache>
                <c:formatCode>###0%</c:formatCode>
                <c:ptCount val="11"/>
                <c:pt idx="0">
                  <c:v>2.1390374331550797E-2</c:v>
                </c:pt>
                <c:pt idx="1">
                  <c:v>2.1390374331550797E-2</c:v>
                </c:pt>
                <c:pt idx="2">
                  <c:v>6.9518716577540107E-2</c:v>
                </c:pt>
                <c:pt idx="3">
                  <c:v>0.10160427807486631</c:v>
                </c:pt>
                <c:pt idx="4">
                  <c:v>0.13368983957219252</c:v>
                </c:pt>
                <c:pt idx="5">
                  <c:v>0.14438502673796791</c:v>
                </c:pt>
                <c:pt idx="6">
                  <c:v>0.14438502673796791</c:v>
                </c:pt>
                <c:pt idx="7">
                  <c:v>0.1176470588235294</c:v>
                </c:pt>
                <c:pt idx="8">
                  <c:v>0.13368983957219252</c:v>
                </c:pt>
                <c:pt idx="9">
                  <c:v>0.26737967914438504</c:v>
                </c:pt>
                <c:pt idx="10">
                  <c:v>0.32620320855614976</c:v>
                </c:pt>
              </c:numCache>
              <c:extLst xmlns:c16r2="http://schemas.microsoft.com/office/drawing/2015/06/chart"/>
            </c:numRef>
          </c:val>
          <c:extLst xmlns:c16r2="http://schemas.microsoft.com/office/drawing/2015/06/chart" xmlns:c15="http://schemas.microsoft.com/office/drawing/2012/chart">
            <c:ext xmlns:c16="http://schemas.microsoft.com/office/drawing/2014/chart" uri="{C3380CC4-5D6E-409C-BE32-E72D297353CC}">
              <c16:uniqueId val="{00000000-0604-4059-845E-7D002617F4F0}"/>
            </c:ext>
          </c:extLst>
        </c:ser>
        <c:ser>
          <c:idx val="1"/>
          <c:order val="1"/>
          <c:tx>
            <c:strRef>
              <c:f>Demographics!$D$26</c:f>
              <c:strCache>
                <c:ptCount val="1"/>
                <c:pt idx="0">
                  <c:v>Specialty</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Demographics!$B$27:$B$37</c:f>
              <c:strCache>
                <c:ptCount val="11"/>
                <c:pt idx="0">
                  <c:v>Other</c:v>
                </c:pt>
                <c:pt idx="1">
                  <c:v>Heavy rail</c:v>
                </c:pt>
                <c:pt idx="2">
                  <c:v>Transit</c:v>
                </c:pt>
                <c:pt idx="3">
                  <c:v>Single-family housing</c:v>
                </c:pt>
                <c:pt idx="4">
                  <c:v>Federal non-building projects</c:v>
                </c:pt>
                <c:pt idx="5">
                  <c:v>Utilities (including generation and transmission)</c:v>
                </c:pt>
                <c:pt idx="6">
                  <c:v>Industrial projects (e.g., oil and gas plants)</c:v>
                </c:pt>
                <c:pt idx="7">
                  <c:v>Heavy civil/highway</c:v>
                </c:pt>
                <c:pt idx="8">
                  <c:v>Water</c:v>
                </c:pt>
                <c:pt idx="9">
                  <c:v>Data centers</c:v>
                </c:pt>
                <c:pt idx="10">
                  <c:v>Entertainment (e.g., stadiums, theme parks)</c:v>
                </c:pt>
              </c:strCache>
              <c:extLst xmlns:c16r2="http://schemas.microsoft.com/office/drawing/2015/06/chart"/>
            </c:strRef>
          </c:cat>
          <c:val>
            <c:numRef>
              <c:f>Demographics!$D$27:$D$37</c:f>
              <c:numCache>
                <c:formatCode>###0%</c:formatCode>
                <c:ptCount val="11"/>
                <c:pt idx="0">
                  <c:v>4.6296296296296301E-2</c:v>
                </c:pt>
                <c:pt idx="1">
                  <c:v>1.8518518518518517E-2</c:v>
                </c:pt>
                <c:pt idx="2">
                  <c:v>8.3333333333333315E-2</c:v>
                </c:pt>
                <c:pt idx="3">
                  <c:v>0.17592592592592593</c:v>
                </c:pt>
                <c:pt idx="4">
                  <c:v>9.2592592592592601E-2</c:v>
                </c:pt>
                <c:pt idx="5">
                  <c:v>0.1111111111111111</c:v>
                </c:pt>
                <c:pt idx="6">
                  <c:v>0.21296296296296297</c:v>
                </c:pt>
                <c:pt idx="7">
                  <c:v>5.5555555555555552E-2</c:v>
                </c:pt>
                <c:pt idx="8">
                  <c:v>0.1851851851851852</c:v>
                </c:pt>
                <c:pt idx="9">
                  <c:v>0.5</c:v>
                </c:pt>
                <c:pt idx="10">
                  <c:v>0.5092592592592593</c:v>
                </c:pt>
              </c:numCache>
              <c:extLst xmlns:c16r2="http://schemas.microsoft.com/office/drawing/2015/06/chart"/>
            </c:numRef>
          </c:val>
          <c:extLst xmlns:c16r2="http://schemas.microsoft.com/office/drawing/2015/06/chart" xmlns:c15="http://schemas.microsoft.com/office/drawing/2012/chart">
            <c:ext xmlns:c16="http://schemas.microsoft.com/office/drawing/2014/chart" uri="{C3380CC4-5D6E-409C-BE32-E72D297353CC}">
              <c16:uniqueId val="{00000001-0604-4059-845E-7D002617F4F0}"/>
            </c:ext>
          </c:extLst>
        </c:ser>
        <c:ser>
          <c:idx val="2"/>
          <c:order val="2"/>
          <c:tx>
            <c:strRef>
              <c:f>Demographics!$E$26</c:f>
              <c:strCache>
                <c:ptCount val="1"/>
                <c:pt idx="0">
                  <c:v>Heavy Civil</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Demographics!$B$27:$B$37</c:f>
              <c:strCache>
                <c:ptCount val="11"/>
                <c:pt idx="0">
                  <c:v>Other</c:v>
                </c:pt>
                <c:pt idx="1">
                  <c:v>Heavy rail</c:v>
                </c:pt>
                <c:pt idx="2">
                  <c:v>Transit</c:v>
                </c:pt>
                <c:pt idx="3">
                  <c:v>Single-family housing</c:v>
                </c:pt>
                <c:pt idx="4">
                  <c:v>Federal non-building projects</c:v>
                </c:pt>
                <c:pt idx="5">
                  <c:v>Utilities (including generation and transmission)</c:v>
                </c:pt>
                <c:pt idx="6">
                  <c:v>Industrial projects (e.g., oil and gas plants)</c:v>
                </c:pt>
                <c:pt idx="7">
                  <c:v>Heavy civil/highway</c:v>
                </c:pt>
                <c:pt idx="8">
                  <c:v>Water</c:v>
                </c:pt>
                <c:pt idx="9">
                  <c:v>Data centers</c:v>
                </c:pt>
                <c:pt idx="10">
                  <c:v>Entertainment (e.g., stadiums, theme parks)</c:v>
                </c:pt>
              </c:strCache>
              <c:extLst xmlns:c16r2="http://schemas.microsoft.com/office/drawing/2015/06/chart"/>
            </c:strRef>
          </c:cat>
          <c:val>
            <c:numRef>
              <c:f>Demographics!$E$27:$E$37</c:f>
              <c:numCache>
                <c:formatCode>###0%</c:formatCode>
                <c:ptCount val="11"/>
                <c:pt idx="0">
                  <c:v>7.3170731707317069E-2</c:v>
                </c:pt>
                <c:pt idx="1">
                  <c:v>9.7560975609756101E-2</c:v>
                </c:pt>
                <c:pt idx="2">
                  <c:v>0.1951219512195122</c:v>
                </c:pt>
                <c:pt idx="3">
                  <c:v>2.4390243902439025E-2</c:v>
                </c:pt>
                <c:pt idx="4">
                  <c:v>0.26829268292682928</c:v>
                </c:pt>
                <c:pt idx="5">
                  <c:v>0.4390243902439025</c:v>
                </c:pt>
                <c:pt idx="6">
                  <c:v>0.1951219512195122</c:v>
                </c:pt>
                <c:pt idx="7">
                  <c:v>0.82926829268292679</c:v>
                </c:pt>
                <c:pt idx="8">
                  <c:v>0.48780487804878048</c:v>
                </c:pt>
                <c:pt idx="9">
                  <c:v>9.7560975609756101E-2</c:v>
                </c:pt>
                <c:pt idx="10">
                  <c:v>0.12195121951219512</c:v>
                </c:pt>
              </c:numCache>
              <c:extLst xmlns:c16r2="http://schemas.microsoft.com/office/drawing/2015/06/chart"/>
            </c:numRef>
          </c:val>
          <c:extLst xmlns:c16r2="http://schemas.microsoft.com/office/drawing/2015/06/chart">
            <c:ext xmlns:c16="http://schemas.microsoft.com/office/drawing/2014/chart" uri="{C3380CC4-5D6E-409C-BE32-E72D297353CC}">
              <c16:uniqueId val="{00000002-0604-4059-845E-7D002617F4F0}"/>
            </c:ext>
          </c:extLst>
        </c:ser>
        <c:dLbls>
          <c:dLblPos val="outEnd"/>
          <c:showLegendKey val="0"/>
          <c:showVal val="1"/>
          <c:showCatName val="0"/>
          <c:showSerName val="0"/>
          <c:showPercent val="0"/>
          <c:showBubbleSize val="0"/>
        </c:dLbls>
        <c:gapWidth val="80"/>
        <c:axId val="476707800"/>
        <c:axId val="476708192"/>
        <c:extLst xmlns:c16r2="http://schemas.microsoft.com/office/drawing/2015/06/chart"/>
      </c:barChart>
      <c:catAx>
        <c:axId val="476707800"/>
        <c:scaling>
          <c:orientation val="minMax"/>
        </c:scaling>
        <c:delete val="0"/>
        <c:axPos val="l"/>
        <c:numFmt formatCode="General" sourceLinked="1"/>
        <c:majorTickMark val="none"/>
        <c:minorTickMark val="none"/>
        <c:tickLblPos val="nextTo"/>
        <c:spPr>
          <a:noFill/>
          <a:ln w="9525" cap="flat" cmpd="sng" algn="ctr">
            <a:solidFill>
              <a:srgbClr val="4F81BD"/>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476708192"/>
        <c:crosses val="autoZero"/>
        <c:auto val="1"/>
        <c:lblAlgn val="ctr"/>
        <c:lblOffset val="100"/>
        <c:tickLblSkip val="1"/>
        <c:noMultiLvlLbl val="0"/>
      </c:catAx>
      <c:valAx>
        <c:axId val="476708192"/>
        <c:scaling>
          <c:orientation val="minMax"/>
        </c:scaling>
        <c:delete val="0"/>
        <c:axPos val="b"/>
        <c:majorGridlines>
          <c:spPr>
            <a:ln w="9525" cap="flat" cmpd="sng" algn="ctr">
              <a:noFill/>
              <a:round/>
            </a:ln>
            <a:effectLst/>
          </c:spPr>
        </c:majorGridlines>
        <c:numFmt formatCode="###0%" sourceLinked="1"/>
        <c:majorTickMark val="none"/>
        <c:minorTickMark val="none"/>
        <c:tickLblPos val="nextTo"/>
        <c:spPr>
          <a:noFill/>
          <a:ln>
            <a:solidFill>
              <a:srgbClr val="4F81BD"/>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4767078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accent1"/>
      </a:solidFill>
      <a:round/>
    </a:ln>
    <a:effectLst/>
  </c:spPr>
  <c:txPr>
    <a:bodyPr/>
    <a:lstStyle/>
    <a:p>
      <a:pPr>
        <a:defRPr sz="1100">
          <a:solidFill>
            <a:sysClr val="windowText" lastClr="000000"/>
          </a:solidFill>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r>
              <a:rPr lang="en-US" sz="1200" dirty="0"/>
              <a:t>Project classification</a:t>
            </a:r>
          </a:p>
        </c:rich>
      </c:tx>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endParaRPr lang="en-US"/>
        </a:p>
      </c:txPr>
    </c:title>
    <c:autoTitleDeleted val="0"/>
    <c:plotArea>
      <c:layout/>
      <c:barChart>
        <c:barDir val="bar"/>
        <c:grouping val="clustered"/>
        <c:varyColors val="0"/>
        <c:ser>
          <c:idx val="0"/>
          <c:order val="0"/>
          <c:tx>
            <c:strRef>
              <c:f>Demographics!$C$134</c:f>
              <c:strCache>
                <c:ptCount val="1"/>
                <c:pt idx="0">
                  <c:v>GC/CM</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Demographics!$B$135:$B$141</c:f>
              <c:strCache>
                <c:ptCount val="7"/>
                <c:pt idx="0">
                  <c:v>Expansion</c:v>
                </c:pt>
                <c:pt idx="1">
                  <c:v>Replacement</c:v>
                </c:pt>
                <c:pt idx="2">
                  <c:v>New construction (greenfield)</c:v>
                </c:pt>
                <c:pt idx="3">
                  <c:v>Tenant improvement</c:v>
                </c:pt>
                <c:pt idx="4">
                  <c:v>Rehabilitation</c:v>
                </c:pt>
                <c:pt idx="5">
                  <c:v>Renovation</c:v>
                </c:pt>
                <c:pt idx="6">
                  <c:v>New construction/major addition</c:v>
                </c:pt>
              </c:strCache>
            </c:strRef>
          </c:cat>
          <c:val>
            <c:numRef>
              <c:f>Demographics!$C$135:$C$141</c:f>
              <c:numCache>
                <c:formatCode>###0%</c:formatCode>
                <c:ptCount val="7"/>
                <c:pt idx="0">
                  <c:v>0</c:v>
                </c:pt>
                <c:pt idx="1">
                  <c:v>0</c:v>
                </c:pt>
                <c:pt idx="2">
                  <c:v>0</c:v>
                </c:pt>
                <c:pt idx="3">
                  <c:v>6.4171122994652413E-2</c:v>
                </c:pt>
                <c:pt idx="4">
                  <c:v>0</c:v>
                </c:pt>
                <c:pt idx="5">
                  <c:v>0.18181818181818182</c:v>
                </c:pt>
                <c:pt idx="6">
                  <c:v>0.75401069518716579</c:v>
                </c:pt>
              </c:numCache>
            </c:numRef>
          </c:val>
          <c:extLst xmlns:c16r2="http://schemas.microsoft.com/office/drawing/2015/06/chart" xmlns:c15="http://schemas.microsoft.com/office/drawing/2012/chart">
            <c:ext xmlns:c16="http://schemas.microsoft.com/office/drawing/2014/chart" uri="{C3380CC4-5D6E-409C-BE32-E72D297353CC}">
              <c16:uniqueId val="{00000000-CEE7-459A-BBF6-9FFB918C7B2E}"/>
            </c:ext>
          </c:extLst>
        </c:ser>
        <c:ser>
          <c:idx val="1"/>
          <c:order val="1"/>
          <c:tx>
            <c:strRef>
              <c:f>Demographics!$D$134</c:f>
              <c:strCache>
                <c:ptCount val="1"/>
                <c:pt idx="0">
                  <c:v>Specialty</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Demographics!$B$135:$B$141</c:f>
              <c:strCache>
                <c:ptCount val="7"/>
                <c:pt idx="0">
                  <c:v>Expansion</c:v>
                </c:pt>
                <c:pt idx="1">
                  <c:v>Replacement</c:v>
                </c:pt>
                <c:pt idx="2">
                  <c:v>New construction (greenfield)</c:v>
                </c:pt>
                <c:pt idx="3">
                  <c:v>Tenant improvement</c:v>
                </c:pt>
                <c:pt idx="4">
                  <c:v>Rehabilitation</c:v>
                </c:pt>
                <c:pt idx="5">
                  <c:v>Renovation</c:v>
                </c:pt>
                <c:pt idx="6">
                  <c:v>New construction/major addition</c:v>
                </c:pt>
              </c:strCache>
            </c:strRef>
          </c:cat>
          <c:val>
            <c:numRef>
              <c:f>Demographics!$D$135:$D$141</c:f>
              <c:numCache>
                <c:formatCode>###0%</c:formatCode>
                <c:ptCount val="7"/>
                <c:pt idx="0">
                  <c:v>0</c:v>
                </c:pt>
                <c:pt idx="1">
                  <c:v>0</c:v>
                </c:pt>
                <c:pt idx="2">
                  <c:v>0</c:v>
                </c:pt>
                <c:pt idx="3">
                  <c:v>4.6296296296296301E-2</c:v>
                </c:pt>
                <c:pt idx="4">
                  <c:v>0</c:v>
                </c:pt>
                <c:pt idx="5">
                  <c:v>0.21296296296296297</c:v>
                </c:pt>
                <c:pt idx="6">
                  <c:v>0.74074074074074081</c:v>
                </c:pt>
              </c:numCache>
            </c:numRef>
          </c:val>
          <c:extLst xmlns:c16r2="http://schemas.microsoft.com/office/drawing/2015/06/chart" xmlns:c15="http://schemas.microsoft.com/office/drawing/2012/chart">
            <c:ext xmlns:c16="http://schemas.microsoft.com/office/drawing/2014/chart" uri="{C3380CC4-5D6E-409C-BE32-E72D297353CC}">
              <c16:uniqueId val="{00000001-CEE7-459A-BBF6-9FFB918C7B2E}"/>
            </c:ext>
          </c:extLst>
        </c:ser>
        <c:ser>
          <c:idx val="2"/>
          <c:order val="2"/>
          <c:tx>
            <c:strRef>
              <c:f>Demographics!$E$134</c:f>
              <c:strCache>
                <c:ptCount val="1"/>
                <c:pt idx="0">
                  <c:v>Heavy Civil</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Demographics!$B$135:$B$141</c:f>
              <c:strCache>
                <c:ptCount val="7"/>
                <c:pt idx="0">
                  <c:v>Expansion</c:v>
                </c:pt>
                <c:pt idx="1">
                  <c:v>Replacement</c:v>
                </c:pt>
                <c:pt idx="2">
                  <c:v>New construction (greenfield)</c:v>
                </c:pt>
                <c:pt idx="3">
                  <c:v>Tenant improvement</c:v>
                </c:pt>
                <c:pt idx="4">
                  <c:v>Rehabilitation</c:v>
                </c:pt>
                <c:pt idx="5">
                  <c:v>Renovation</c:v>
                </c:pt>
                <c:pt idx="6">
                  <c:v>New construction/major addition</c:v>
                </c:pt>
              </c:strCache>
            </c:strRef>
          </c:cat>
          <c:val>
            <c:numRef>
              <c:f>Demographics!$E$135:$E$141</c:f>
              <c:numCache>
                <c:formatCode>###0%</c:formatCode>
                <c:ptCount val="7"/>
                <c:pt idx="0">
                  <c:v>0.14634146341463414</c:v>
                </c:pt>
                <c:pt idx="1">
                  <c:v>0.17073170731707318</c:v>
                </c:pt>
                <c:pt idx="2">
                  <c:v>0.26829268292682928</c:v>
                </c:pt>
                <c:pt idx="3">
                  <c:v>0</c:v>
                </c:pt>
                <c:pt idx="4">
                  <c:v>0.41463414634146339</c:v>
                </c:pt>
                <c:pt idx="5">
                  <c:v>0</c:v>
                </c:pt>
                <c:pt idx="6">
                  <c:v>0</c:v>
                </c:pt>
              </c:numCache>
            </c:numRef>
          </c:val>
          <c:extLst xmlns:c16r2="http://schemas.microsoft.com/office/drawing/2015/06/chart">
            <c:ext xmlns:c16="http://schemas.microsoft.com/office/drawing/2014/chart" uri="{C3380CC4-5D6E-409C-BE32-E72D297353CC}">
              <c16:uniqueId val="{00000002-CEE7-459A-BBF6-9FFB918C7B2E}"/>
            </c:ext>
          </c:extLst>
        </c:ser>
        <c:dLbls>
          <c:dLblPos val="outEnd"/>
          <c:showLegendKey val="0"/>
          <c:showVal val="1"/>
          <c:showCatName val="0"/>
          <c:showSerName val="0"/>
          <c:showPercent val="0"/>
          <c:showBubbleSize val="0"/>
        </c:dLbls>
        <c:gapWidth val="80"/>
        <c:axId val="476708976"/>
        <c:axId val="476709368"/>
        <c:extLst xmlns:c16r2="http://schemas.microsoft.com/office/drawing/2015/06/chart"/>
      </c:barChart>
      <c:catAx>
        <c:axId val="476708976"/>
        <c:scaling>
          <c:orientation val="minMax"/>
        </c:scaling>
        <c:delete val="0"/>
        <c:axPos val="l"/>
        <c:numFmt formatCode="General" sourceLinked="1"/>
        <c:majorTickMark val="none"/>
        <c:minorTickMark val="none"/>
        <c:tickLblPos val="nextTo"/>
        <c:spPr>
          <a:noFill/>
          <a:ln w="9525" cap="flat" cmpd="sng" algn="ctr">
            <a:solidFill>
              <a:srgbClr val="4F81BD"/>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476709368"/>
        <c:crosses val="autoZero"/>
        <c:auto val="1"/>
        <c:lblAlgn val="ctr"/>
        <c:lblOffset val="100"/>
        <c:tickLblSkip val="1"/>
        <c:noMultiLvlLbl val="0"/>
      </c:catAx>
      <c:valAx>
        <c:axId val="476709368"/>
        <c:scaling>
          <c:orientation val="minMax"/>
        </c:scaling>
        <c:delete val="0"/>
        <c:axPos val="b"/>
        <c:majorGridlines>
          <c:spPr>
            <a:ln w="9525" cap="flat" cmpd="sng" algn="ctr">
              <a:noFill/>
              <a:round/>
            </a:ln>
            <a:effectLst/>
          </c:spPr>
        </c:majorGridlines>
        <c:numFmt formatCode="###0%" sourceLinked="1"/>
        <c:majorTickMark val="none"/>
        <c:minorTickMark val="none"/>
        <c:tickLblPos val="nextTo"/>
        <c:spPr>
          <a:noFill/>
          <a:ln>
            <a:solidFill>
              <a:srgbClr val="4F81BD"/>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47670897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accent1"/>
      </a:solidFill>
      <a:round/>
    </a:ln>
    <a:effectLst/>
  </c:spPr>
  <c:txPr>
    <a:bodyPr/>
    <a:lstStyle/>
    <a:p>
      <a:pPr>
        <a:defRPr sz="1100">
          <a:solidFill>
            <a:sysClr val="windowText" lastClr="000000"/>
          </a:solidFill>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r>
              <a:rPr lang="en-US" sz="1200"/>
              <a:t>Firm size</a:t>
            </a:r>
          </a:p>
          <a:p>
            <a:pPr>
              <a:defRPr sz="1200"/>
            </a:pPr>
            <a:endParaRPr lang="en-US" sz="1200"/>
          </a:p>
        </c:rich>
      </c:tx>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tx>
            <c:strRef>
              <c:f>Demographics!$B$130</c:f>
              <c:strCache>
                <c:ptCount val="1"/>
                <c:pt idx="0">
                  <c:v>&lt; $50M</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Demographics!$C$129:$E$129</c:f>
              <c:strCache>
                <c:ptCount val="3"/>
                <c:pt idx="0">
                  <c:v>GC/CM</c:v>
                </c:pt>
                <c:pt idx="1">
                  <c:v>Specialty</c:v>
                </c:pt>
                <c:pt idx="2">
                  <c:v>Heavy Civil</c:v>
                </c:pt>
              </c:strCache>
            </c:strRef>
          </c:cat>
          <c:val>
            <c:numRef>
              <c:f>Demographics!$C$130:$E$130</c:f>
              <c:numCache>
                <c:formatCode>###0%</c:formatCode>
                <c:ptCount val="3"/>
                <c:pt idx="0">
                  <c:v>0.37433155080213898</c:v>
                </c:pt>
                <c:pt idx="1">
                  <c:v>0.7222222222222221</c:v>
                </c:pt>
                <c:pt idx="2">
                  <c:v>0.51219512195121952</c:v>
                </c:pt>
              </c:numCache>
            </c:numRef>
          </c:val>
          <c:extLst xmlns:c16r2="http://schemas.microsoft.com/office/drawing/2015/06/chart" xmlns:c15="http://schemas.microsoft.com/office/drawing/2012/chart">
            <c:ext xmlns:c16="http://schemas.microsoft.com/office/drawing/2014/chart" uri="{C3380CC4-5D6E-409C-BE32-E72D297353CC}">
              <c16:uniqueId val="{00000000-44BC-49E5-B51D-7F426D452E9D}"/>
            </c:ext>
          </c:extLst>
        </c:ser>
        <c:ser>
          <c:idx val="1"/>
          <c:order val="1"/>
          <c:tx>
            <c:strRef>
              <c:f>Demographics!$B$131</c:f>
              <c:strCache>
                <c:ptCount val="1"/>
                <c:pt idx="0">
                  <c:v>$50M to $500 million</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Demographics!$C$129:$E$129</c:f>
              <c:strCache>
                <c:ptCount val="3"/>
                <c:pt idx="0">
                  <c:v>GC/CM</c:v>
                </c:pt>
                <c:pt idx="1">
                  <c:v>Specialty</c:v>
                </c:pt>
                <c:pt idx="2">
                  <c:v>Heavy Civil</c:v>
                </c:pt>
              </c:strCache>
            </c:strRef>
          </c:cat>
          <c:val>
            <c:numRef>
              <c:f>Demographics!$C$131:$E$131</c:f>
              <c:numCache>
                <c:formatCode>###0%</c:formatCode>
                <c:ptCount val="3"/>
                <c:pt idx="0">
                  <c:v>0.39572192513368987</c:v>
                </c:pt>
                <c:pt idx="1">
                  <c:v>0.22222222222222221</c:v>
                </c:pt>
                <c:pt idx="2">
                  <c:v>0.4390243902439025</c:v>
                </c:pt>
              </c:numCache>
            </c:numRef>
          </c:val>
          <c:extLst xmlns:c16r2="http://schemas.microsoft.com/office/drawing/2015/06/chart" xmlns:c15="http://schemas.microsoft.com/office/drawing/2012/chart">
            <c:ext xmlns:c16="http://schemas.microsoft.com/office/drawing/2014/chart" uri="{C3380CC4-5D6E-409C-BE32-E72D297353CC}">
              <c16:uniqueId val="{00000001-44BC-49E5-B51D-7F426D452E9D}"/>
            </c:ext>
          </c:extLst>
        </c:ser>
        <c:ser>
          <c:idx val="2"/>
          <c:order val="2"/>
          <c:tx>
            <c:strRef>
              <c:f>Demographics!$B$132</c:f>
              <c:strCache>
                <c:ptCount val="1"/>
                <c:pt idx="0">
                  <c:v>$500M+</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Demographics!$C$129:$E$129</c:f>
              <c:strCache>
                <c:ptCount val="3"/>
                <c:pt idx="0">
                  <c:v>GC/CM</c:v>
                </c:pt>
                <c:pt idx="1">
                  <c:v>Specialty</c:v>
                </c:pt>
                <c:pt idx="2">
                  <c:v>Heavy Civil</c:v>
                </c:pt>
              </c:strCache>
            </c:strRef>
          </c:cat>
          <c:val>
            <c:numRef>
              <c:f>Demographics!$C$132:$E$132</c:f>
              <c:numCache>
                <c:formatCode>###0%</c:formatCode>
                <c:ptCount val="3"/>
                <c:pt idx="0">
                  <c:v>0.21925133689839568</c:v>
                </c:pt>
                <c:pt idx="1">
                  <c:v>1.8518518518518517E-2</c:v>
                </c:pt>
                <c:pt idx="2">
                  <c:v>4.878048780487805E-2</c:v>
                </c:pt>
              </c:numCache>
            </c:numRef>
          </c:val>
          <c:extLst xmlns:c16r2="http://schemas.microsoft.com/office/drawing/2015/06/chart">
            <c:ext xmlns:c16="http://schemas.microsoft.com/office/drawing/2014/chart" uri="{C3380CC4-5D6E-409C-BE32-E72D297353CC}">
              <c16:uniqueId val="{00000002-44BC-49E5-B51D-7F426D452E9D}"/>
            </c:ext>
          </c:extLst>
        </c:ser>
        <c:ser>
          <c:idx val="3"/>
          <c:order val="3"/>
          <c:tx>
            <c:strRef>
              <c:f>Demographics!$B$133</c:f>
              <c:strCache>
                <c:ptCount val="1"/>
                <c:pt idx="0">
                  <c:v>Don’t know</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Demographics!$C$129:$E$129</c:f>
              <c:strCache>
                <c:ptCount val="3"/>
                <c:pt idx="0">
                  <c:v>GC/CM</c:v>
                </c:pt>
                <c:pt idx="1">
                  <c:v>Specialty</c:v>
                </c:pt>
                <c:pt idx="2">
                  <c:v>Heavy Civil</c:v>
                </c:pt>
              </c:strCache>
            </c:strRef>
          </c:cat>
          <c:val>
            <c:numRef>
              <c:f>Demographics!$C$133:$E$133</c:f>
              <c:numCache>
                <c:formatCode>###0%</c:formatCode>
                <c:ptCount val="3"/>
                <c:pt idx="0">
                  <c:v>1.0695187165775399E-2</c:v>
                </c:pt>
                <c:pt idx="1">
                  <c:v>3.7037037037037035E-2</c:v>
                </c:pt>
                <c:pt idx="2">
                  <c:v>0</c:v>
                </c:pt>
              </c:numCache>
            </c:numRef>
          </c:val>
          <c:extLst xmlns:c16r2="http://schemas.microsoft.com/office/drawing/2015/06/chart">
            <c:ext xmlns:c16="http://schemas.microsoft.com/office/drawing/2014/chart" uri="{C3380CC4-5D6E-409C-BE32-E72D297353CC}">
              <c16:uniqueId val="{00000003-44BC-49E5-B51D-7F426D452E9D}"/>
            </c:ext>
          </c:extLst>
        </c:ser>
        <c:dLbls>
          <c:dLblPos val="outEnd"/>
          <c:showLegendKey val="0"/>
          <c:showVal val="1"/>
          <c:showCatName val="0"/>
          <c:showSerName val="0"/>
          <c:showPercent val="0"/>
          <c:showBubbleSize val="0"/>
        </c:dLbls>
        <c:gapWidth val="80"/>
        <c:axId val="476704664"/>
        <c:axId val="476703488"/>
        <c:extLst xmlns:c16r2="http://schemas.microsoft.com/office/drawing/2015/06/chart"/>
      </c:barChart>
      <c:catAx>
        <c:axId val="476704664"/>
        <c:scaling>
          <c:orientation val="minMax"/>
        </c:scaling>
        <c:delete val="0"/>
        <c:axPos val="b"/>
        <c:numFmt formatCode="General" sourceLinked="1"/>
        <c:majorTickMark val="none"/>
        <c:minorTickMark val="none"/>
        <c:tickLblPos val="nextTo"/>
        <c:spPr>
          <a:noFill/>
          <a:ln w="9525" cap="flat" cmpd="sng" algn="ctr">
            <a:solidFill>
              <a:srgbClr val="4F81BD"/>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476703488"/>
        <c:crosses val="autoZero"/>
        <c:auto val="1"/>
        <c:lblAlgn val="ctr"/>
        <c:lblOffset val="100"/>
        <c:noMultiLvlLbl val="0"/>
      </c:catAx>
      <c:valAx>
        <c:axId val="476703488"/>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solidFill>
              <a:srgbClr val="4F81BD"/>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476704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accent1"/>
      </a:solidFill>
      <a:round/>
    </a:ln>
    <a:effectLst/>
  </c:spPr>
  <c:txPr>
    <a:bodyPr/>
    <a:lstStyle/>
    <a:p>
      <a:pPr>
        <a:defRPr sz="1100">
          <a:solidFill>
            <a:sysClr val="windowText" lastClr="000000"/>
          </a:solidFill>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r>
              <a:rPr lang="en-US" sz="1200"/>
              <a:t>Project location</a:t>
            </a:r>
          </a:p>
        </c:rich>
      </c:tx>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tx>
            <c:strRef>
              <c:f>Demographics!$C$148</c:f>
              <c:strCache>
                <c:ptCount val="1"/>
                <c:pt idx="0">
                  <c:v>GC/CM</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Demographics!$B$149:$B$158</c:f>
              <c:strCache>
                <c:ptCount val="10"/>
                <c:pt idx="0">
                  <c:v>New England</c:v>
                </c:pt>
                <c:pt idx="1">
                  <c:v>Middle Atlantic</c:v>
                </c:pt>
                <c:pt idx="2">
                  <c:v>East North Central</c:v>
                </c:pt>
                <c:pt idx="3">
                  <c:v>West North Central</c:v>
                </c:pt>
                <c:pt idx="4">
                  <c:v>South Atlantic</c:v>
                </c:pt>
                <c:pt idx="5">
                  <c:v>East South Central</c:v>
                </c:pt>
                <c:pt idx="6">
                  <c:v>West South Central (AR, LA, OK, TX)</c:v>
                </c:pt>
                <c:pt idx="7">
                  <c:v>Mountain</c:v>
                </c:pt>
                <c:pt idx="8">
                  <c:v>Pacific</c:v>
                </c:pt>
                <c:pt idx="9">
                  <c:v>Outside the US</c:v>
                </c:pt>
              </c:strCache>
            </c:strRef>
          </c:cat>
          <c:val>
            <c:numRef>
              <c:f>Demographics!$C$149:$C$158</c:f>
              <c:numCache>
                <c:formatCode>###0%</c:formatCode>
                <c:ptCount val="10"/>
                <c:pt idx="0">
                  <c:v>0.12834224598930483</c:v>
                </c:pt>
                <c:pt idx="1">
                  <c:v>0.19251336898395721</c:v>
                </c:pt>
                <c:pt idx="2">
                  <c:v>0.27272727272727271</c:v>
                </c:pt>
                <c:pt idx="3">
                  <c:v>0.18716577540106949</c:v>
                </c:pt>
                <c:pt idx="4">
                  <c:v>0.31016042780748665</c:v>
                </c:pt>
                <c:pt idx="5">
                  <c:v>0.15508021390374332</c:v>
                </c:pt>
                <c:pt idx="6">
                  <c:v>0.23529411764705879</c:v>
                </c:pt>
                <c:pt idx="7">
                  <c:v>0.22994652406417113</c:v>
                </c:pt>
                <c:pt idx="8">
                  <c:v>0.23529411764705879</c:v>
                </c:pt>
                <c:pt idx="9">
                  <c:v>4.8128342245989303E-2</c:v>
                </c:pt>
              </c:numCache>
            </c:numRef>
          </c:val>
          <c:extLst xmlns:c16r2="http://schemas.microsoft.com/office/drawing/2015/06/chart" xmlns:c15="http://schemas.microsoft.com/office/drawing/2012/chart">
            <c:ext xmlns:c16="http://schemas.microsoft.com/office/drawing/2014/chart" uri="{C3380CC4-5D6E-409C-BE32-E72D297353CC}">
              <c16:uniqueId val="{00000000-599D-4823-ACC0-628E0F4D372B}"/>
            </c:ext>
          </c:extLst>
        </c:ser>
        <c:ser>
          <c:idx val="1"/>
          <c:order val="1"/>
          <c:tx>
            <c:strRef>
              <c:f>Demographics!$D$148</c:f>
              <c:strCache>
                <c:ptCount val="1"/>
                <c:pt idx="0">
                  <c:v>Specialty</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Demographics!$B$149:$B$158</c:f>
              <c:strCache>
                <c:ptCount val="10"/>
                <c:pt idx="0">
                  <c:v>New England</c:v>
                </c:pt>
                <c:pt idx="1">
                  <c:v>Middle Atlantic</c:v>
                </c:pt>
                <c:pt idx="2">
                  <c:v>East North Central</c:v>
                </c:pt>
                <c:pt idx="3">
                  <c:v>West North Central</c:v>
                </c:pt>
                <c:pt idx="4">
                  <c:v>South Atlantic</c:v>
                </c:pt>
                <c:pt idx="5">
                  <c:v>East South Central</c:v>
                </c:pt>
                <c:pt idx="6">
                  <c:v>West South Central (AR, LA, OK, TX)</c:v>
                </c:pt>
                <c:pt idx="7">
                  <c:v>Mountain</c:v>
                </c:pt>
                <c:pt idx="8">
                  <c:v>Pacific</c:v>
                </c:pt>
                <c:pt idx="9">
                  <c:v>Outside the US</c:v>
                </c:pt>
              </c:strCache>
            </c:strRef>
          </c:cat>
          <c:val>
            <c:numRef>
              <c:f>Demographics!$D$149:$D$158</c:f>
              <c:numCache>
                <c:formatCode>###0%</c:formatCode>
                <c:ptCount val="10"/>
                <c:pt idx="0">
                  <c:v>0.1111111111111111</c:v>
                </c:pt>
                <c:pt idx="1">
                  <c:v>0.10185185185185185</c:v>
                </c:pt>
                <c:pt idx="2">
                  <c:v>0.26851851851851855</c:v>
                </c:pt>
                <c:pt idx="3">
                  <c:v>0.14814814814814814</c:v>
                </c:pt>
                <c:pt idx="4">
                  <c:v>0.27777777777777779</c:v>
                </c:pt>
                <c:pt idx="5">
                  <c:v>0.12037037037037036</c:v>
                </c:pt>
                <c:pt idx="6">
                  <c:v>0.12962962962962962</c:v>
                </c:pt>
                <c:pt idx="7">
                  <c:v>0.14814814814814814</c:v>
                </c:pt>
                <c:pt idx="8">
                  <c:v>0.21296296296296297</c:v>
                </c:pt>
                <c:pt idx="9">
                  <c:v>2.7777777777777776E-2</c:v>
                </c:pt>
              </c:numCache>
            </c:numRef>
          </c:val>
          <c:extLst xmlns:c16r2="http://schemas.microsoft.com/office/drawing/2015/06/chart" xmlns:c15="http://schemas.microsoft.com/office/drawing/2012/chart">
            <c:ext xmlns:c16="http://schemas.microsoft.com/office/drawing/2014/chart" uri="{C3380CC4-5D6E-409C-BE32-E72D297353CC}">
              <c16:uniqueId val="{00000001-599D-4823-ACC0-628E0F4D372B}"/>
            </c:ext>
          </c:extLst>
        </c:ser>
        <c:ser>
          <c:idx val="2"/>
          <c:order val="2"/>
          <c:tx>
            <c:strRef>
              <c:f>Demographics!$E$148</c:f>
              <c:strCache>
                <c:ptCount val="1"/>
                <c:pt idx="0">
                  <c:v>Heavy Civil</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Demographics!$B$149:$B$158</c:f>
              <c:strCache>
                <c:ptCount val="10"/>
                <c:pt idx="0">
                  <c:v>New England</c:v>
                </c:pt>
                <c:pt idx="1">
                  <c:v>Middle Atlantic</c:v>
                </c:pt>
                <c:pt idx="2">
                  <c:v>East North Central</c:v>
                </c:pt>
                <c:pt idx="3">
                  <c:v>West North Central</c:v>
                </c:pt>
                <c:pt idx="4">
                  <c:v>South Atlantic</c:v>
                </c:pt>
                <c:pt idx="5">
                  <c:v>East South Central</c:v>
                </c:pt>
                <c:pt idx="6">
                  <c:v>West South Central (AR, LA, OK, TX)</c:v>
                </c:pt>
                <c:pt idx="7">
                  <c:v>Mountain</c:v>
                </c:pt>
                <c:pt idx="8">
                  <c:v>Pacific</c:v>
                </c:pt>
                <c:pt idx="9">
                  <c:v>Outside the US</c:v>
                </c:pt>
              </c:strCache>
            </c:strRef>
          </c:cat>
          <c:val>
            <c:numRef>
              <c:f>Demographics!$E$149:$E$158</c:f>
              <c:numCache>
                <c:formatCode>###0%</c:formatCode>
                <c:ptCount val="10"/>
                <c:pt idx="0">
                  <c:v>4.878048780487805E-2</c:v>
                </c:pt>
                <c:pt idx="1">
                  <c:v>0.17073170731707318</c:v>
                </c:pt>
                <c:pt idx="2">
                  <c:v>0.31707317073170732</c:v>
                </c:pt>
                <c:pt idx="3">
                  <c:v>0.12195121951219512</c:v>
                </c:pt>
                <c:pt idx="4">
                  <c:v>0.21951219512195125</c:v>
                </c:pt>
                <c:pt idx="5">
                  <c:v>0.12195121951219512</c:v>
                </c:pt>
                <c:pt idx="6">
                  <c:v>7.3170731707317069E-2</c:v>
                </c:pt>
                <c:pt idx="7">
                  <c:v>0.14634146341463414</c:v>
                </c:pt>
                <c:pt idx="8">
                  <c:v>0.14634146341463414</c:v>
                </c:pt>
                <c:pt idx="9">
                  <c:v>4.878048780487805E-2</c:v>
                </c:pt>
              </c:numCache>
            </c:numRef>
          </c:val>
          <c:extLst xmlns:c16r2="http://schemas.microsoft.com/office/drawing/2015/06/chart">
            <c:ext xmlns:c16="http://schemas.microsoft.com/office/drawing/2014/chart" uri="{C3380CC4-5D6E-409C-BE32-E72D297353CC}">
              <c16:uniqueId val="{00000002-599D-4823-ACC0-628E0F4D372B}"/>
            </c:ext>
          </c:extLst>
        </c:ser>
        <c:dLbls>
          <c:dLblPos val="outEnd"/>
          <c:showLegendKey val="0"/>
          <c:showVal val="1"/>
          <c:showCatName val="0"/>
          <c:showSerName val="0"/>
          <c:showPercent val="0"/>
          <c:showBubbleSize val="0"/>
        </c:dLbls>
        <c:gapWidth val="80"/>
        <c:axId val="476706232"/>
        <c:axId val="478866232"/>
        <c:extLst xmlns:c16r2="http://schemas.microsoft.com/office/drawing/2015/06/chart"/>
      </c:barChart>
      <c:catAx>
        <c:axId val="476706232"/>
        <c:scaling>
          <c:orientation val="minMax"/>
        </c:scaling>
        <c:delete val="0"/>
        <c:axPos val="b"/>
        <c:numFmt formatCode="General" sourceLinked="1"/>
        <c:majorTickMark val="none"/>
        <c:minorTickMark val="none"/>
        <c:tickLblPos val="nextTo"/>
        <c:spPr>
          <a:noFill/>
          <a:ln w="9525" cap="flat" cmpd="sng" algn="ctr">
            <a:solidFill>
              <a:srgbClr val="4F81BD"/>
            </a:solidFill>
            <a:round/>
          </a:ln>
          <a:effectLst/>
        </c:spPr>
        <c:txPr>
          <a:bodyPr rot="-60000000" spcFirstLastPara="1" vertOverflow="ellipsis" vert="horz" wrap="square" anchor="ctr" anchorCtr="1"/>
          <a:lstStyle/>
          <a:p>
            <a:pPr>
              <a:defRPr sz="700" b="0" i="0" u="none" strike="noStrike" kern="1200" baseline="0">
                <a:solidFill>
                  <a:sysClr val="windowText" lastClr="000000"/>
                </a:solidFill>
                <a:latin typeface="+mn-lt"/>
                <a:ea typeface="+mn-ea"/>
                <a:cs typeface="+mn-cs"/>
              </a:defRPr>
            </a:pPr>
            <a:endParaRPr lang="en-US"/>
          </a:p>
        </c:txPr>
        <c:crossAx val="478866232"/>
        <c:crosses val="autoZero"/>
        <c:auto val="1"/>
        <c:lblAlgn val="ctr"/>
        <c:lblOffset val="100"/>
        <c:noMultiLvlLbl val="0"/>
      </c:catAx>
      <c:valAx>
        <c:axId val="478866232"/>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solidFill>
              <a:srgbClr val="4F81BD"/>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4767062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accent1"/>
      </a:solidFill>
      <a:round/>
    </a:ln>
    <a:effectLst/>
  </c:spPr>
  <c:txPr>
    <a:bodyPr/>
    <a:lstStyle/>
    <a:p>
      <a:pPr>
        <a:defRPr sz="1100">
          <a:solidFill>
            <a:sysClr val="windowText" lastClr="000000"/>
          </a:solidFill>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BFE8AF83-399E-814F-A9C5-3038363E5E8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AD38BEA7-3121-694F-B359-EF15947F309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DF17638-9872-9744-A6C2-9635C729A750}" type="datetimeFigureOut">
              <a:rPr lang="en-US" smtClean="0"/>
              <a:t>8/25/2021</a:t>
            </a:fld>
            <a:endParaRPr lang="en-US"/>
          </a:p>
        </p:txBody>
      </p:sp>
      <p:sp>
        <p:nvSpPr>
          <p:cNvPr id="4" name="Footer Placeholder 3">
            <a:extLst>
              <a:ext uri="{FF2B5EF4-FFF2-40B4-BE49-F238E27FC236}">
                <a16:creationId xmlns:a16="http://schemas.microsoft.com/office/drawing/2014/main" xmlns="" id="{CF75E96C-9F75-E04D-838D-1738273EACF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88AD5985-235C-5E44-BBA7-335B2A57132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3C1CFDD-0010-7E43-9D18-184087B1105F}" type="slidenum">
              <a:rPr lang="en-US" smtClean="0"/>
              <a:t>‹#›</a:t>
            </a:fld>
            <a:endParaRPr lang="en-US"/>
          </a:p>
        </p:txBody>
      </p:sp>
    </p:spTree>
    <p:extLst>
      <p:ext uri="{BB962C8B-B14F-4D97-AF65-F5344CB8AC3E}">
        <p14:creationId xmlns:p14="http://schemas.microsoft.com/office/powerpoint/2010/main" val="3651979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22974749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defTabSz="915912" eaLnBrk="0" hangingPunct="0">
              <a:defRPr sz="1500">
                <a:solidFill>
                  <a:srgbClr val="595959"/>
                </a:solidFill>
                <a:latin typeface="Arial" charset="0"/>
                <a:ea typeface="ＭＳ Ｐゴシック" pitchFamily="34" charset="-128"/>
              </a:defRPr>
            </a:lvl1pPr>
            <a:lvl2pPr marL="777943" indent="-299209" defTabSz="915912" eaLnBrk="0" hangingPunct="0">
              <a:defRPr sz="1500">
                <a:solidFill>
                  <a:srgbClr val="595959"/>
                </a:solidFill>
                <a:latin typeface="Arial" charset="0"/>
                <a:ea typeface="ＭＳ Ｐゴシック" pitchFamily="34" charset="-128"/>
              </a:defRPr>
            </a:lvl2pPr>
            <a:lvl3pPr marL="1196835" indent="-239367" defTabSz="915912" eaLnBrk="0" hangingPunct="0">
              <a:defRPr sz="1500">
                <a:solidFill>
                  <a:srgbClr val="595959"/>
                </a:solidFill>
                <a:latin typeface="Arial" charset="0"/>
                <a:ea typeface="ＭＳ Ｐゴシック" pitchFamily="34" charset="-128"/>
              </a:defRPr>
            </a:lvl3pPr>
            <a:lvl4pPr marL="1675569" indent="-239367" defTabSz="915912" eaLnBrk="0" hangingPunct="0">
              <a:defRPr sz="1500">
                <a:solidFill>
                  <a:srgbClr val="595959"/>
                </a:solidFill>
                <a:latin typeface="Arial" charset="0"/>
                <a:ea typeface="ＭＳ Ｐゴシック" pitchFamily="34" charset="-128"/>
              </a:defRPr>
            </a:lvl4pPr>
            <a:lvl5pPr marL="2154304" indent="-239367" defTabSz="915912" eaLnBrk="0" hangingPunct="0">
              <a:defRPr sz="1500">
                <a:solidFill>
                  <a:srgbClr val="595959"/>
                </a:solidFill>
                <a:latin typeface="Arial" charset="0"/>
                <a:ea typeface="ＭＳ Ｐゴシック" pitchFamily="34" charset="-128"/>
              </a:defRPr>
            </a:lvl5pPr>
            <a:lvl6pPr marL="2633038" indent="-239367" defTabSz="915912" eaLnBrk="0" fontAlgn="base" hangingPunct="0">
              <a:spcBef>
                <a:spcPct val="50000"/>
              </a:spcBef>
              <a:spcAft>
                <a:spcPct val="0"/>
              </a:spcAft>
              <a:defRPr sz="1500">
                <a:solidFill>
                  <a:srgbClr val="595959"/>
                </a:solidFill>
                <a:latin typeface="Arial" charset="0"/>
                <a:ea typeface="ＭＳ Ｐゴシック" pitchFamily="34" charset="-128"/>
              </a:defRPr>
            </a:lvl6pPr>
            <a:lvl7pPr marL="3111772" indent="-239367" defTabSz="915912" eaLnBrk="0" fontAlgn="base" hangingPunct="0">
              <a:spcBef>
                <a:spcPct val="50000"/>
              </a:spcBef>
              <a:spcAft>
                <a:spcPct val="0"/>
              </a:spcAft>
              <a:defRPr sz="1500">
                <a:solidFill>
                  <a:srgbClr val="595959"/>
                </a:solidFill>
                <a:latin typeface="Arial" charset="0"/>
                <a:ea typeface="ＭＳ Ｐゴシック" pitchFamily="34" charset="-128"/>
              </a:defRPr>
            </a:lvl7pPr>
            <a:lvl8pPr marL="3590506" indent="-239367" defTabSz="915912" eaLnBrk="0" fontAlgn="base" hangingPunct="0">
              <a:spcBef>
                <a:spcPct val="50000"/>
              </a:spcBef>
              <a:spcAft>
                <a:spcPct val="0"/>
              </a:spcAft>
              <a:defRPr sz="1500">
                <a:solidFill>
                  <a:srgbClr val="595959"/>
                </a:solidFill>
                <a:latin typeface="Arial" charset="0"/>
                <a:ea typeface="ＭＳ Ｐゴシック" pitchFamily="34" charset="-128"/>
              </a:defRPr>
            </a:lvl8pPr>
            <a:lvl9pPr marL="4069240" indent="-239367" defTabSz="915912" eaLnBrk="0" fontAlgn="base" hangingPunct="0">
              <a:spcBef>
                <a:spcPct val="50000"/>
              </a:spcBef>
              <a:spcAft>
                <a:spcPct val="0"/>
              </a:spcAft>
              <a:defRPr sz="1500">
                <a:solidFill>
                  <a:srgbClr val="595959"/>
                </a:solidFill>
                <a:latin typeface="Arial" charset="0"/>
                <a:ea typeface="ＭＳ Ｐゴシック" pitchFamily="34" charset="-128"/>
              </a:defRPr>
            </a:lvl9pPr>
          </a:lstStyle>
          <a:p>
            <a:pPr eaLnBrk="1" hangingPunct="1"/>
            <a:fld id="{403F4ACE-2939-4025-B0EF-824E7DA12F07}" type="slidenum">
              <a:rPr lang="en-US" sz="1300">
                <a:solidFill>
                  <a:schemeClr val="tx1"/>
                </a:solidFill>
              </a:rPr>
              <a:pPr eaLnBrk="1" hangingPunct="1"/>
              <a:t>1</a:t>
            </a:fld>
            <a:endParaRPr lang="en-US" sz="1300" dirty="0">
              <a:solidFill>
                <a:schemeClr val="tx1"/>
              </a:solidFill>
            </a:endParaRPr>
          </a:p>
        </p:txBody>
      </p:sp>
      <p:sp>
        <p:nvSpPr>
          <p:cNvPr id="22531" name="Rectangle 2"/>
          <p:cNvSpPr>
            <a:spLocks noGrp="1" noRot="1" noChangeAspect="1" noChangeArrowheads="1" noTextEdit="1"/>
          </p:cNvSpPr>
          <p:nvPr>
            <p:ph type="sldImg"/>
          </p:nvPr>
        </p:nvSpPr>
        <p:spPr>
          <a:xfrm>
            <a:off x="381000" y="685800"/>
            <a:ext cx="6096000" cy="3429000"/>
          </a:xfrm>
          <a:ln/>
        </p:spPr>
      </p:sp>
      <p:sp>
        <p:nvSpPr>
          <p:cNvPr id="22532" name="Rectangle 3"/>
          <p:cNvSpPr>
            <a:spLocks noGrp="1" noChangeArrowheads="1"/>
          </p:cNvSpPr>
          <p:nvPr>
            <p:ph type="body" idx="1"/>
          </p:nvPr>
        </p:nvSpPr>
        <p:spPr>
          <a:noFill/>
        </p:spPr>
        <p:txBody>
          <a:bodyPr/>
          <a:lstStyle/>
          <a:p>
            <a:pPr marL="252665" indent="-252665" eaLnBrk="1" hangingPunct="1"/>
            <a:endParaRPr lang="en-US" dirty="0">
              <a:ea typeface="ＭＳ Ｐゴシック" pitchFamily="34" charset="-128"/>
            </a:endParaRPr>
          </a:p>
          <a:p>
            <a:pPr marL="252665" indent="-252665" eaLnBrk="1" hangingPunct="1"/>
            <a:endParaRPr lang="en-US" dirty="0">
              <a:ea typeface="ＭＳ Ｐゴシック" pitchFamily="34" charset="-128"/>
            </a:endParaRPr>
          </a:p>
          <a:p>
            <a:pPr marL="252665" indent="-252665" eaLnBrk="1" hangingPunct="1"/>
            <a:endParaRPr lang="en-US" dirty="0">
              <a:ea typeface="ＭＳ Ｐゴシック" pitchFamily="34" charset="-128"/>
            </a:endParaRPr>
          </a:p>
        </p:txBody>
      </p:sp>
    </p:spTree>
    <p:extLst>
      <p:ext uri="{BB962C8B-B14F-4D97-AF65-F5344CB8AC3E}">
        <p14:creationId xmlns:p14="http://schemas.microsoft.com/office/powerpoint/2010/main" val="26226440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381000" y="685800"/>
            <a:ext cx="6096000" cy="3429000"/>
          </a:xfrm>
          <a:ln/>
        </p:spPr>
      </p:sp>
      <p:sp>
        <p:nvSpPr>
          <p:cNvPr id="179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3242027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381000" y="685800"/>
            <a:ext cx="6096000" cy="3429000"/>
          </a:xfrm>
          <a:ln/>
        </p:spPr>
      </p:sp>
      <p:sp>
        <p:nvSpPr>
          <p:cNvPr id="179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252586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381000" y="685800"/>
            <a:ext cx="6096000" cy="3429000"/>
          </a:xfrm>
          <a:ln/>
        </p:spPr>
      </p:sp>
      <p:sp>
        <p:nvSpPr>
          <p:cNvPr id="179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2145512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defTabSz="882655" eaLnBrk="0" hangingPunct="0">
              <a:defRPr sz="1500">
                <a:solidFill>
                  <a:srgbClr val="595959"/>
                </a:solidFill>
                <a:latin typeface="Arial" charset="0"/>
                <a:ea typeface="ＭＳ Ｐゴシック" pitchFamily="34" charset="-128"/>
              </a:defRPr>
            </a:lvl1pPr>
            <a:lvl2pPr marL="749696" indent="-288345" defTabSz="882655" eaLnBrk="0" hangingPunct="0">
              <a:defRPr sz="1500">
                <a:solidFill>
                  <a:srgbClr val="595959"/>
                </a:solidFill>
                <a:latin typeface="Arial" charset="0"/>
                <a:ea typeface="ＭＳ Ｐゴシック" pitchFamily="34" charset="-128"/>
              </a:defRPr>
            </a:lvl2pPr>
            <a:lvl3pPr marL="1153378" indent="-230676" defTabSz="882655" eaLnBrk="0" hangingPunct="0">
              <a:defRPr sz="1500">
                <a:solidFill>
                  <a:srgbClr val="595959"/>
                </a:solidFill>
                <a:latin typeface="Arial" charset="0"/>
                <a:ea typeface="ＭＳ Ｐゴシック" pitchFamily="34" charset="-128"/>
              </a:defRPr>
            </a:lvl3pPr>
            <a:lvl4pPr marL="1614729" indent="-230676" defTabSz="882655" eaLnBrk="0" hangingPunct="0">
              <a:defRPr sz="1500">
                <a:solidFill>
                  <a:srgbClr val="595959"/>
                </a:solidFill>
                <a:latin typeface="Arial" charset="0"/>
                <a:ea typeface="ＭＳ Ｐゴシック" pitchFamily="34" charset="-128"/>
              </a:defRPr>
            </a:lvl4pPr>
            <a:lvl5pPr marL="2076082" indent="-230676" defTabSz="882655" eaLnBrk="0" hangingPunct="0">
              <a:defRPr sz="1500">
                <a:solidFill>
                  <a:srgbClr val="595959"/>
                </a:solidFill>
                <a:latin typeface="Arial" charset="0"/>
                <a:ea typeface="ＭＳ Ｐゴシック" pitchFamily="34" charset="-128"/>
              </a:defRPr>
            </a:lvl5pPr>
            <a:lvl6pPr marL="2537432" indent="-230676" defTabSz="882655" eaLnBrk="0" fontAlgn="base" hangingPunct="0">
              <a:spcBef>
                <a:spcPct val="50000"/>
              </a:spcBef>
              <a:spcAft>
                <a:spcPct val="0"/>
              </a:spcAft>
              <a:defRPr sz="1500">
                <a:solidFill>
                  <a:srgbClr val="595959"/>
                </a:solidFill>
                <a:latin typeface="Arial" charset="0"/>
                <a:ea typeface="ＭＳ Ｐゴシック" pitchFamily="34" charset="-128"/>
              </a:defRPr>
            </a:lvl6pPr>
            <a:lvl7pPr marL="2998784" indent="-230676" defTabSz="882655" eaLnBrk="0" fontAlgn="base" hangingPunct="0">
              <a:spcBef>
                <a:spcPct val="50000"/>
              </a:spcBef>
              <a:spcAft>
                <a:spcPct val="0"/>
              </a:spcAft>
              <a:defRPr sz="1500">
                <a:solidFill>
                  <a:srgbClr val="595959"/>
                </a:solidFill>
                <a:latin typeface="Arial" charset="0"/>
                <a:ea typeface="ＭＳ Ｐゴシック" pitchFamily="34" charset="-128"/>
              </a:defRPr>
            </a:lvl7pPr>
            <a:lvl8pPr marL="3460135" indent="-230676" defTabSz="882655" eaLnBrk="0" fontAlgn="base" hangingPunct="0">
              <a:spcBef>
                <a:spcPct val="50000"/>
              </a:spcBef>
              <a:spcAft>
                <a:spcPct val="0"/>
              </a:spcAft>
              <a:defRPr sz="1500">
                <a:solidFill>
                  <a:srgbClr val="595959"/>
                </a:solidFill>
                <a:latin typeface="Arial" charset="0"/>
                <a:ea typeface="ＭＳ Ｐゴシック" pitchFamily="34" charset="-128"/>
              </a:defRPr>
            </a:lvl8pPr>
            <a:lvl9pPr marL="3921485" indent="-230676" defTabSz="882655" eaLnBrk="0" fontAlgn="base" hangingPunct="0">
              <a:spcBef>
                <a:spcPct val="50000"/>
              </a:spcBef>
              <a:spcAft>
                <a:spcPct val="0"/>
              </a:spcAft>
              <a:defRPr sz="1500">
                <a:solidFill>
                  <a:srgbClr val="595959"/>
                </a:solidFill>
                <a:latin typeface="Arial" charset="0"/>
                <a:ea typeface="ＭＳ Ｐゴシック" pitchFamily="34" charset="-128"/>
              </a:defRPr>
            </a:lvl9pPr>
          </a:lstStyle>
          <a:p>
            <a:pPr eaLnBrk="1" hangingPunct="1"/>
            <a:fld id="{403F4ACE-2939-4025-B0EF-824E7DA12F07}" type="slidenum">
              <a:rPr lang="en-US" sz="1300">
                <a:solidFill>
                  <a:schemeClr val="tx1"/>
                </a:solidFill>
              </a:rPr>
              <a:pPr eaLnBrk="1" hangingPunct="1"/>
              <a:t>16</a:t>
            </a:fld>
            <a:endParaRPr lang="en-US" sz="1300" dirty="0">
              <a:solidFill>
                <a:schemeClr val="tx1"/>
              </a:solidFill>
            </a:endParaRPr>
          </a:p>
        </p:txBody>
      </p:sp>
      <p:sp>
        <p:nvSpPr>
          <p:cNvPr id="22531" name="Rectangle 2"/>
          <p:cNvSpPr>
            <a:spLocks noGrp="1" noRot="1" noChangeAspect="1" noChangeArrowheads="1" noTextEdit="1"/>
          </p:cNvSpPr>
          <p:nvPr>
            <p:ph type="sldImg"/>
          </p:nvPr>
        </p:nvSpPr>
        <p:spPr>
          <a:xfrm>
            <a:off x="381000" y="685800"/>
            <a:ext cx="6096000" cy="3429000"/>
          </a:xfrm>
          <a:ln/>
        </p:spPr>
      </p:sp>
      <p:sp>
        <p:nvSpPr>
          <p:cNvPr id="22532" name="Rectangle 3"/>
          <p:cNvSpPr>
            <a:spLocks noGrp="1" noChangeArrowheads="1"/>
          </p:cNvSpPr>
          <p:nvPr>
            <p:ph type="body" idx="1"/>
          </p:nvPr>
        </p:nvSpPr>
        <p:spPr>
          <a:noFill/>
        </p:spPr>
        <p:txBody>
          <a:bodyPr/>
          <a:lstStyle/>
          <a:p>
            <a:pPr marL="243492" indent="-243492" eaLnBrk="1" hangingPunct="1"/>
            <a:endParaRPr lang="en-US" dirty="0">
              <a:ea typeface="ＭＳ Ｐゴシック" pitchFamily="34" charset="-128"/>
            </a:endParaRPr>
          </a:p>
          <a:p>
            <a:pPr marL="243492" indent="-243492" eaLnBrk="1" hangingPunct="1"/>
            <a:endParaRPr lang="en-US" dirty="0">
              <a:ea typeface="ＭＳ Ｐゴシック" pitchFamily="34" charset="-128"/>
            </a:endParaRPr>
          </a:p>
          <a:p>
            <a:pPr marL="243492" indent="-243492" eaLnBrk="1" hangingPunct="1"/>
            <a:endParaRPr lang="en-US" dirty="0">
              <a:ea typeface="ＭＳ Ｐゴシック" pitchFamily="34" charset="-128"/>
            </a:endParaRPr>
          </a:p>
        </p:txBody>
      </p:sp>
    </p:spTree>
    <p:extLst>
      <p:ext uri="{BB962C8B-B14F-4D97-AF65-F5344CB8AC3E}">
        <p14:creationId xmlns:p14="http://schemas.microsoft.com/office/powerpoint/2010/main" val="338156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381000" y="685800"/>
            <a:ext cx="6096000" cy="3429000"/>
          </a:xfrm>
          <a:ln/>
        </p:spPr>
      </p:sp>
      <p:sp>
        <p:nvSpPr>
          <p:cNvPr id="179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27604724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381000" y="685800"/>
            <a:ext cx="6096000" cy="3429000"/>
          </a:xfrm>
          <a:ln/>
        </p:spPr>
      </p:sp>
      <p:sp>
        <p:nvSpPr>
          <p:cNvPr id="179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5781416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381000" y="685800"/>
            <a:ext cx="6096000" cy="3429000"/>
          </a:xfrm>
          <a:ln/>
        </p:spPr>
      </p:sp>
      <p:sp>
        <p:nvSpPr>
          <p:cNvPr id="179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7653006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381000" y="685800"/>
            <a:ext cx="6096000" cy="3429000"/>
          </a:xfrm>
          <a:ln/>
        </p:spPr>
      </p:sp>
      <p:sp>
        <p:nvSpPr>
          <p:cNvPr id="179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79961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defTabSz="882655" eaLnBrk="0" hangingPunct="0">
              <a:defRPr sz="1500">
                <a:solidFill>
                  <a:srgbClr val="595959"/>
                </a:solidFill>
                <a:latin typeface="Arial" charset="0"/>
                <a:ea typeface="ＭＳ Ｐゴシック" pitchFamily="34" charset="-128"/>
              </a:defRPr>
            </a:lvl1pPr>
            <a:lvl2pPr marL="749696" indent="-288345" defTabSz="882655" eaLnBrk="0" hangingPunct="0">
              <a:defRPr sz="1500">
                <a:solidFill>
                  <a:srgbClr val="595959"/>
                </a:solidFill>
                <a:latin typeface="Arial" charset="0"/>
                <a:ea typeface="ＭＳ Ｐゴシック" pitchFamily="34" charset="-128"/>
              </a:defRPr>
            </a:lvl2pPr>
            <a:lvl3pPr marL="1153378" indent="-230676" defTabSz="882655" eaLnBrk="0" hangingPunct="0">
              <a:defRPr sz="1500">
                <a:solidFill>
                  <a:srgbClr val="595959"/>
                </a:solidFill>
                <a:latin typeface="Arial" charset="0"/>
                <a:ea typeface="ＭＳ Ｐゴシック" pitchFamily="34" charset="-128"/>
              </a:defRPr>
            </a:lvl3pPr>
            <a:lvl4pPr marL="1614729" indent="-230676" defTabSz="882655" eaLnBrk="0" hangingPunct="0">
              <a:defRPr sz="1500">
                <a:solidFill>
                  <a:srgbClr val="595959"/>
                </a:solidFill>
                <a:latin typeface="Arial" charset="0"/>
                <a:ea typeface="ＭＳ Ｐゴシック" pitchFamily="34" charset="-128"/>
              </a:defRPr>
            </a:lvl4pPr>
            <a:lvl5pPr marL="2076082" indent="-230676" defTabSz="882655" eaLnBrk="0" hangingPunct="0">
              <a:defRPr sz="1500">
                <a:solidFill>
                  <a:srgbClr val="595959"/>
                </a:solidFill>
                <a:latin typeface="Arial" charset="0"/>
                <a:ea typeface="ＭＳ Ｐゴシック" pitchFamily="34" charset="-128"/>
              </a:defRPr>
            </a:lvl5pPr>
            <a:lvl6pPr marL="2537432" indent="-230676" defTabSz="882655" eaLnBrk="0" fontAlgn="base" hangingPunct="0">
              <a:spcBef>
                <a:spcPct val="50000"/>
              </a:spcBef>
              <a:spcAft>
                <a:spcPct val="0"/>
              </a:spcAft>
              <a:defRPr sz="1500">
                <a:solidFill>
                  <a:srgbClr val="595959"/>
                </a:solidFill>
                <a:latin typeface="Arial" charset="0"/>
                <a:ea typeface="ＭＳ Ｐゴシック" pitchFamily="34" charset="-128"/>
              </a:defRPr>
            </a:lvl6pPr>
            <a:lvl7pPr marL="2998784" indent="-230676" defTabSz="882655" eaLnBrk="0" fontAlgn="base" hangingPunct="0">
              <a:spcBef>
                <a:spcPct val="50000"/>
              </a:spcBef>
              <a:spcAft>
                <a:spcPct val="0"/>
              </a:spcAft>
              <a:defRPr sz="1500">
                <a:solidFill>
                  <a:srgbClr val="595959"/>
                </a:solidFill>
                <a:latin typeface="Arial" charset="0"/>
                <a:ea typeface="ＭＳ Ｐゴシック" pitchFamily="34" charset="-128"/>
              </a:defRPr>
            </a:lvl7pPr>
            <a:lvl8pPr marL="3460135" indent="-230676" defTabSz="882655" eaLnBrk="0" fontAlgn="base" hangingPunct="0">
              <a:spcBef>
                <a:spcPct val="50000"/>
              </a:spcBef>
              <a:spcAft>
                <a:spcPct val="0"/>
              </a:spcAft>
              <a:defRPr sz="1500">
                <a:solidFill>
                  <a:srgbClr val="595959"/>
                </a:solidFill>
                <a:latin typeface="Arial" charset="0"/>
                <a:ea typeface="ＭＳ Ｐゴシック" pitchFamily="34" charset="-128"/>
              </a:defRPr>
            </a:lvl8pPr>
            <a:lvl9pPr marL="3921485" indent="-230676" defTabSz="882655" eaLnBrk="0" fontAlgn="base" hangingPunct="0">
              <a:spcBef>
                <a:spcPct val="50000"/>
              </a:spcBef>
              <a:spcAft>
                <a:spcPct val="0"/>
              </a:spcAft>
              <a:defRPr sz="1500">
                <a:solidFill>
                  <a:srgbClr val="595959"/>
                </a:solidFill>
                <a:latin typeface="Arial" charset="0"/>
                <a:ea typeface="ＭＳ Ｐゴシック" pitchFamily="34" charset="-128"/>
              </a:defRPr>
            </a:lvl9pPr>
          </a:lstStyle>
          <a:p>
            <a:pPr eaLnBrk="1" hangingPunct="1"/>
            <a:fld id="{403F4ACE-2939-4025-B0EF-824E7DA12F07}" type="slidenum">
              <a:rPr lang="en-US" sz="1300">
                <a:solidFill>
                  <a:schemeClr val="tx1"/>
                </a:solidFill>
              </a:rPr>
              <a:pPr eaLnBrk="1" hangingPunct="1"/>
              <a:t>21</a:t>
            </a:fld>
            <a:endParaRPr lang="en-US" sz="1300" dirty="0">
              <a:solidFill>
                <a:schemeClr val="tx1"/>
              </a:solidFill>
            </a:endParaRPr>
          </a:p>
        </p:txBody>
      </p:sp>
      <p:sp>
        <p:nvSpPr>
          <p:cNvPr id="22531" name="Rectangle 2"/>
          <p:cNvSpPr>
            <a:spLocks noGrp="1" noRot="1" noChangeAspect="1" noChangeArrowheads="1" noTextEdit="1"/>
          </p:cNvSpPr>
          <p:nvPr>
            <p:ph type="sldImg"/>
          </p:nvPr>
        </p:nvSpPr>
        <p:spPr>
          <a:xfrm>
            <a:off x="381000" y="685800"/>
            <a:ext cx="6096000" cy="3429000"/>
          </a:xfrm>
          <a:ln/>
        </p:spPr>
      </p:sp>
      <p:sp>
        <p:nvSpPr>
          <p:cNvPr id="22532" name="Rectangle 3"/>
          <p:cNvSpPr>
            <a:spLocks noGrp="1" noChangeArrowheads="1"/>
          </p:cNvSpPr>
          <p:nvPr>
            <p:ph type="body" idx="1"/>
          </p:nvPr>
        </p:nvSpPr>
        <p:spPr>
          <a:noFill/>
        </p:spPr>
        <p:txBody>
          <a:bodyPr/>
          <a:lstStyle/>
          <a:p>
            <a:pPr marL="243492" indent="-243492" eaLnBrk="1" hangingPunct="1"/>
            <a:endParaRPr lang="en-US" dirty="0">
              <a:ea typeface="ＭＳ Ｐゴシック" pitchFamily="34" charset="-128"/>
            </a:endParaRPr>
          </a:p>
          <a:p>
            <a:pPr marL="243492" indent="-243492" eaLnBrk="1" hangingPunct="1"/>
            <a:endParaRPr lang="en-US" dirty="0">
              <a:ea typeface="ＭＳ Ｐゴシック" pitchFamily="34" charset="-128"/>
            </a:endParaRPr>
          </a:p>
          <a:p>
            <a:pPr marL="243492" indent="-243492" eaLnBrk="1" hangingPunct="1"/>
            <a:endParaRPr lang="en-US" dirty="0">
              <a:ea typeface="ＭＳ Ｐゴシック" pitchFamily="34" charset="-128"/>
            </a:endParaRPr>
          </a:p>
        </p:txBody>
      </p:sp>
    </p:spTree>
    <p:extLst>
      <p:ext uri="{BB962C8B-B14F-4D97-AF65-F5344CB8AC3E}">
        <p14:creationId xmlns:p14="http://schemas.microsoft.com/office/powerpoint/2010/main" val="40761091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381000" y="685800"/>
            <a:ext cx="6096000" cy="3429000"/>
          </a:xfrm>
          <a:ln/>
        </p:spPr>
      </p:sp>
      <p:sp>
        <p:nvSpPr>
          <p:cNvPr id="179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2663323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defTabSz="882655" eaLnBrk="0" hangingPunct="0">
              <a:defRPr sz="1500">
                <a:solidFill>
                  <a:srgbClr val="595959"/>
                </a:solidFill>
                <a:latin typeface="Arial" charset="0"/>
                <a:ea typeface="ＭＳ Ｐゴシック" pitchFamily="34" charset="-128"/>
              </a:defRPr>
            </a:lvl1pPr>
            <a:lvl2pPr marL="749696" indent="-288345" defTabSz="882655" eaLnBrk="0" hangingPunct="0">
              <a:defRPr sz="1500">
                <a:solidFill>
                  <a:srgbClr val="595959"/>
                </a:solidFill>
                <a:latin typeface="Arial" charset="0"/>
                <a:ea typeface="ＭＳ Ｐゴシック" pitchFamily="34" charset="-128"/>
              </a:defRPr>
            </a:lvl2pPr>
            <a:lvl3pPr marL="1153378" indent="-230676" defTabSz="882655" eaLnBrk="0" hangingPunct="0">
              <a:defRPr sz="1500">
                <a:solidFill>
                  <a:srgbClr val="595959"/>
                </a:solidFill>
                <a:latin typeface="Arial" charset="0"/>
                <a:ea typeface="ＭＳ Ｐゴシック" pitchFamily="34" charset="-128"/>
              </a:defRPr>
            </a:lvl3pPr>
            <a:lvl4pPr marL="1614729" indent="-230676" defTabSz="882655" eaLnBrk="0" hangingPunct="0">
              <a:defRPr sz="1500">
                <a:solidFill>
                  <a:srgbClr val="595959"/>
                </a:solidFill>
                <a:latin typeface="Arial" charset="0"/>
                <a:ea typeface="ＭＳ Ｐゴシック" pitchFamily="34" charset="-128"/>
              </a:defRPr>
            </a:lvl4pPr>
            <a:lvl5pPr marL="2076082" indent="-230676" defTabSz="882655" eaLnBrk="0" hangingPunct="0">
              <a:defRPr sz="1500">
                <a:solidFill>
                  <a:srgbClr val="595959"/>
                </a:solidFill>
                <a:latin typeface="Arial" charset="0"/>
                <a:ea typeface="ＭＳ Ｐゴシック" pitchFamily="34" charset="-128"/>
              </a:defRPr>
            </a:lvl5pPr>
            <a:lvl6pPr marL="2537432" indent="-230676" defTabSz="882655" eaLnBrk="0" fontAlgn="base" hangingPunct="0">
              <a:spcBef>
                <a:spcPct val="50000"/>
              </a:spcBef>
              <a:spcAft>
                <a:spcPct val="0"/>
              </a:spcAft>
              <a:defRPr sz="1500">
                <a:solidFill>
                  <a:srgbClr val="595959"/>
                </a:solidFill>
                <a:latin typeface="Arial" charset="0"/>
                <a:ea typeface="ＭＳ Ｐゴシック" pitchFamily="34" charset="-128"/>
              </a:defRPr>
            </a:lvl6pPr>
            <a:lvl7pPr marL="2998784" indent="-230676" defTabSz="882655" eaLnBrk="0" fontAlgn="base" hangingPunct="0">
              <a:spcBef>
                <a:spcPct val="50000"/>
              </a:spcBef>
              <a:spcAft>
                <a:spcPct val="0"/>
              </a:spcAft>
              <a:defRPr sz="1500">
                <a:solidFill>
                  <a:srgbClr val="595959"/>
                </a:solidFill>
                <a:latin typeface="Arial" charset="0"/>
                <a:ea typeface="ＭＳ Ｐゴシック" pitchFamily="34" charset="-128"/>
              </a:defRPr>
            </a:lvl7pPr>
            <a:lvl8pPr marL="3460135" indent="-230676" defTabSz="882655" eaLnBrk="0" fontAlgn="base" hangingPunct="0">
              <a:spcBef>
                <a:spcPct val="50000"/>
              </a:spcBef>
              <a:spcAft>
                <a:spcPct val="0"/>
              </a:spcAft>
              <a:defRPr sz="1500">
                <a:solidFill>
                  <a:srgbClr val="595959"/>
                </a:solidFill>
                <a:latin typeface="Arial" charset="0"/>
                <a:ea typeface="ＭＳ Ｐゴシック" pitchFamily="34" charset="-128"/>
              </a:defRPr>
            </a:lvl8pPr>
            <a:lvl9pPr marL="3921485" indent="-230676" defTabSz="882655" eaLnBrk="0" fontAlgn="base" hangingPunct="0">
              <a:spcBef>
                <a:spcPct val="50000"/>
              </a:spcBef>
              <a:spcAft>
                <a:spcPct val="0"/>
              </a:spcAft>
              <a:defRPr sz="1500">
                <a:solidFill>
                  <a:srgbClr val="595959"/>
                </a:solidFill>
                <a:latin typeface="Arial" charset="0"/>
                <a:ea typeface="ＭＳ Ｐゴシック" pitchFamily="34" charset="-128"/>
              </a:defRPr>
            </a:lvl9pPr>
          </a:lstStyle>
          <a:p>
            <a:pPr eaLnBrk="1" hangingPunct="1"/>
            <a:fld id="{403F4ACE-2939-4025-B0EF-824E7DA12F07}" type="slidenum">
              <a:rPr lang="en-US" sz="1300">
                <a:solidFill>
                  <a:schemeClr val="tx1"/>
                </a:solidFill>
              </a:rPr>
              <a:pPr eaLnBrk="1" hangingPunct="1"/>
              <a:t>5</a:t>
            </a:fld>
            <a:endParaRPr lang="en-US" sz="1300" dirty="0">
              <a:solidFill>
                <a:schemeClr val="tx1"/>
              </a:solidFill>
            </a:endParaRPr>
          </a:p>
        </p:txBody>
      </p:sp>
      <p:sp>
        <p:nvSpPr>
          <p:cNvPr id="22531" name="Rectangle 2"/>
          <p:cNvSpPr>
            <a:spLocks noGrp="1" noRot="1" noChangeAspect="1" noChangeArrowheads="1" noTextEdit="1"/>
          </p:cNvSpPr>
          <p:nvPr>
            <p:ph type="sldImg"/>
          </p:nvPr>
        </p:nvSpPr>
        <p:spPr>
          <a:xfrm>
            <a:off x="381000" y="685800"/>
            <a:ext cx="6096000" cy="3429000"/>
          </a:xfrm>
          <a:ln/>
        </p:spPr>
      </p:sp>
      <p:sp>
        <p:nvSpPr>
          <p:cNvPr id="22532" name="Rectangle 3"/>
          <p:cNvSpPr>
            <a:spLocks noGrp="1" noChangeArrowheads="1"/>
          </p:cNvSpPr>
          <p:nvPr>
            <p:ph type="body" idx="1"/>
          </p:nvPr>
        </p:nvSpPr>
        <p:spPr>
          <a:noFill/>
        </p:spPr>
        <p:txBody>
          <a:bodyPr/>
          <a:lstStyle/>
          <a:p>
            <a:pPr marL="243492" indent="-243492" eaLnBrk="1" hangingPunct="1"/>
            <a:endParaRPr lang="en-US" dirty="0">
              <a:ea typeface="ＭＳ Ｐゴシック" pitchFamily="34" charset="-128"/>
            </a:endParaRPr>
          </a:p>
          <a:p>
            <a:pPr marL="243492" indent="-243492" eaLnBrk="1" hangingPunct="1"/>
            <a:endParaRPr lang="en-US" dirty="0">
              <a:ea typeface="ＭＳ Ｐゴシック" pitchFamily="34" charset="-128"/>
            </a:endParaRPr>
          </a:p>
          <a:p>
            <a:pPr marL="243492" indent="-243492" eaLnBrk="1" hangingPunct="1"/>
            <a:endParaRPr lang="en-US" dirty="0">
              <a:ea typeface="ＭＳ Ｐゴシック" pitchFamily="34" charset="-128"/>
            </a:endParaRPr>
          </a:p>
        </p:txBody>
      </p:sp>
    </p:spTree>
    <p:extLst>
      <p:ext uri="{BB962C8B-B14F-4D97-AF65-F5344CB8AC3E}">
        <p14:creationId xmlns:p14="http://schemas.microsoft.com/office/powerpoint/2010/main" val="37041768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381000" y="685800"/>
            <a:ext cx="6096000" cy="3429000"/>
          </a:xfrm>
          <a:ln/>
        </p:spPr>
      </p:sp>
      <p:sp>
        <p:nvSpPr>
          <p:cNvPr id="179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32040458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381000" y="685800"/>
            <a:ext cx="6096000" cy="3429000"/>
          </a:xfrm>
          <a:ln/>
        </p:spPr>
      </p:sp>
      <p:sp>
        <p:nvSpPr>
          <p:cNvPr id="179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36064777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381000" y="685800"/>
            <a:ext cx="6096000" cy="3429000"/>
          </a:xfrm>
          <a:ln/>
        </p:spPr>
      </p:sp>
      <p:sp>
        <p:nvSpPr>
          <p:cNvPr id="179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21651642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381000" y="685800"/>
            <a:ext cx="6096000" cy="3429000"/>
          </a:xfrm>
          <a:ln/>
        </p:spPr>
      </p:sp>
      <p:sp>
        <p:nvSpPr>
          <p:cNvPr id="179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38114492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381000" y="685800"/>
            <a:ext cx="6096000" cy="3429000"/>
          </a:xfrm>
          <a:ln/>
        </p:spPr>
      </p:sp>
      <p:sp>
        <p:nvSpPr>
          <p:cNvPr id="179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23823230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381000" y="685800"/>
            <a:ext cx="6096000" cy="3429000"/>
          </a:xfrm>
          <a:ln/>
        </p:spPr>
      </p:sp>
      <p:sp>
        <p:nvSpPr>
          <p:cNvPr id="179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36454491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381000" y="685800"/>
            <a:ext cx="6096000" cy="3429000"/>
          </a:xfrm>
          <a:ln/>
        </p:spPr>
      </p:sp>
      <p:sp>
        <p:nvSpPr>
          <p:cNvPr id="179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34127973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381000" y="685800"/>
            <a:ext cx="6096000" cy="3429000"/>
          </a:xfrm>
          <a:ln/>
        </p:spPr>
      </p:sp>
      <p:sp>
        <p:nvSpPr>
          <p:cNvPr id="179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10099014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381000" y="685800"/>
            <a:ext cx="6096000" cy="3429000"/>
          </a:xfrm>
          <a:ln/>
        </p:spPr>
      </p:sp>
      <p:sp>
        <p:nvSpPr>
          <p:cNvPr id="179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4031761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381000" y="685800"/>
            <a:ext cx="6096000" cy="3429000"/>
          </a:xfrm>
          <a:ln/>
        </p:spPr>
      </p:sp>
      <p:sp>
        <p:nvSpPr>
          <p:cNvPr id="179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252466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381000" y="685800"/>
            <a:ext cx="6096000" cy="3429000"/>
          </a:xfrm>
          <a:ln/>
        </p:spPr>
      </p:sp>
      <p:sp>
        <p:nvSpPr>
          <p:cNvPr id="179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34997365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381000" y="685800"/>
            <a:ext cx="6096000" cy="3429000"/>
          </a:xfrm>
          <a:ln/>
        </p:spPr>
      </p:sp>
      <p:sp>
        <p:nvSpPr>
          <p:cNvPr id="179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26061006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381000" y="685800"/>
            <a:ext cx="6096000" cy="3429000"/>
          </a:xfrm>
          <a:ln/>
        </p:spPr>
      </p:sp>
      <p:sp>
        <p:nvSpPr>
          <p:cNvPr id="179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16599008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defTabSz="882655" eaLnBrk="0" hangingPunct="0">
              <a:defRPr sz="1500">
                <a:solidFill>
                  <a:srgbClr val="595959"/>
                </a:solidFill>
                <a:latin typeface="Arial" charset="0"/>
                <a:ea typeface="ＭＳ Ｐゴシック" pitchFamily="34" charset="-128"/>
              </a:defRPr>
            </a:lvl1pPr>
            <a:lvl2pPr marL="749696" indent="-288345" defTabSz="882655" eaLnBrk="0" hangingPunct="0">
              <a:defRPr sz="1500">
                <a:solidFill>
                  <a:srgbClr val="595959"/>
                </a:solidFill>
                <a:latin typeface="Arial" charset="0"/>
                <a:ea typeface="ＭＳ Ｐゴシック" pitchFamily="34" charset="-128"/>
              </a:defRPr>
            </a:lvl2pPr>
            <a:lvl3pPr marL="1153378" indent="-230676" defTabSz="882655" eaLnBrk="0" hangingPunct="0">
              <a:defRPr sz="1500">
                <a:solidFill>
                  <a:srgbClr val="595959"/>
                </a:solidFill>
                <a:latin typeface="Arial" charset="0"/>
                <a:ea typeface="ＭＳ Ｐゴシック" pitchFamily="34" charset="-128"/>
              </a:defRPr>
            </a:lvl3pPr>
            <a:lvl4pPr marL="1614729" indent="-230676" defTabSz="882655" eaLnBrk="0" hangingPunct="0">
              <a:defRPr sz="1500">
                <a:solidFill>
                  <a:srgbClr val="595959"/>
                </a:solidFill>
                <a:latin typeface="Arial" charset="0"/>
                <a:ea typeface="ＭＳ Ｐゴシック" pitchFamily="34" charset="-128"/>
              </a:defRPr>
            </a:lvl4pPr>
            <a:lvl5pPr marL="2076082" indent="-230676" defTabSz="882655" eaLnBrk="0" hangingPunct="0">
              <a:defRPr sz="1500">
                <a:solidFill>
                  <a:srgbClr val="595959"/>
                </a:solidFill>
                <a:latin typeface="Arial" charset="0"/>
                <a:ea typeface="ＭＳ Ｐゴシック" pitchFamily="34" charset="-128"/>
              </a:defRPr>
            </a:lvl5pPr>
            <a:lvl6pPr marL="2537432" indent="-230676" defTabSz="882655" eaLnBrk="0" fontAlgn="base" hangingPunct="0">
              <a:spcBef>
                <a:spcPct val="50000"/>
              </a:spcBef>
              <a:spcAft>
                <a:spcPct val="0"/>
              </a:spcAft>
              <a:defRPr sz="1500">
                <a:solidFill>
                  <a:srgbClr val="595959"/>
                </a:solidFill>
                <a:latin typeface="Arial" charset="0"/>
                <a:ea typeface="ＭＳ Ｐゴシック" pitchFamily="34" charset="-128"/>
              </a:defRPr>
            </a:lvl6pPr>
            <a:lvl7pPr marL="2998784" indent="-230676" defTabSz="882655" eaLnBrk="0" fontAlgn="base" hangingPunct="0">
              <a:spcBef>
                <a:spcPct val="50000"/>
              </a:spcBef>
              <a:spcAft>
                <a:spcPct val="0"/>
              </a:spcAft>
              <a:defRPr sz="1500">
                <a:solidFill>
                  <a:srgbClr val="595959"/>
                </a:solidFill>
                <a:latin typeface="Arial" charset="0"/>
                <a:ea typeface="ＭＳ Ｐゴシック" pitchFamily="34" charset="-128"/>
              </a:defRPr>
            </a:lvl7pPr>
            <a:lvl8pPr marL="3460135" indent="-230676" defTabSz="882655" eaLnBrk="0" fontAlgn="base" hangingPunct="0">
              <a:spcBef>
                <a:spcPct val="50000"/>
              </a:spcBef>
              <a:spcAft>
                <a:spcPct val="0"/>
              </a:spcAft>
              <a:defRPr sz="1500">
                <a:solidFill>
                  <a:srgbClr val="595959"/>
                </a:solidFill>
                <a:latin typeface="Arial" charset="0"/>
                <a:ea typeface="ＭＳ Ｐゴシック" pitchFamily="34" charset="-128"/>
              </a:defRPr>
            </a:lvl8pPr>
            <a:lvl9pPr marL="3921485" indent="-230676" defTabSz="882655" eaLnBrk="0" fontAlgn="base" hangingPunct="0">
              <a:spcBef>
                <a:spcPct val="50000"/>
              </a:spcBef>
              <a:spcAft>
                <a:spcPct val="0"/>
              </a:spcAft>
              <a:defRPr sz="1500">
                <a:solidFill>
                  <a:srgbClr val="595959"/>
                </a:solidFill>
                <a:latin typeface="Arial" charset="0"/>
                <a:ea typeface="ＭＳ Ｐゴシック" pitchFamily="34" charset="-128"/>
              </a:defRPr>
            </a:lvl9pPr>
          </a:lstStyle>
          <a:p>
            <a:pPr eaLnBrk="1" hangingPunct="1"/>
            <a:fld id="{403F4ACE-2939-4025-B0EF-824E7DA12F07}" type="slidenum">
              <a:rPr lang="en-US" sz="1300">
                <a:solidFill>
                  <a:schemeClr val="tx1"/>
                </a:solidFill>
              </a:rPr>
              <a:pPr eaLnBrk="1" hangingPunct="1"/>
              <a:t>35</a:t>
            </a:fld>
            <a:endParaRPr lang="en-US" sz="1300" dirty="0">
              <a:solidFill>
                <a:schemeClr val="tx1"/>
              </a:solidFill>
            </a:endParaRPr>
          </a:p>
        </p:txBody>
      </p:sp>
      <p:sp>
        <p:nvSpPr>
          <p:cNvPr id="22531" name="Rectangle 2"/>
          <p:cNvSpPr>
            <a:spLocks noGrp="1" noRot="1" noChangeAspect="1" noChangeArrowheads="1" noTextEdit="1"/>
          </p:cNvSpPr>
          <p:nvPr>
            <p:ph type="sldImg"/>
          </p:nvPr>
        </p:nvSpPr>
        <p:spPr>
          <a:xfrm>
            <a:off x="381000" y="685800"/>
            <a:ext cx="6096000" cy="3429000"/>
          </a:xfrm>
          <a:ln/>
        </p:spPr>
      </p:sp>
      <p:sp>
        <p:nvSpPr>
          <p:cNvPr id="22532" name="Rectangle 3"/>
          <p:cNvSpPr>
            <a:spLocks noGrp="1" noChangeArrowheads="1"/>
          </p:cNvSpPr>
          <p:nvPr>
            <p:ph type="body" idx="1"/>
          </p:nvPr>
        </p:nvSpPr>
        <p:spPr>
          <a:noFill/>
        </p:spPr>
        <p:txBody>
          <a:bodyPr/>
          <a:lstStyle/>
          <a:p>
            <a:pPr marL="243492" indent="-243492" eaLnBrk="1" hangingPunct="1"/>
            <a:endParaRPr lang="en-US" dirty="0">
              <a:ea typeface="ＭＳ Ｐゴシック" pitchFamily="34" charset="-128"/>
            </a:endParaRPr>
          </a:p>
          <a:p>
            <a:pPr marL="243492" indent="-243492" eaLnBrk="1" hangingPunct="1"/>
            <a:endParaRPr lang="en-US" dirty="0">
              <a:ea typeface="ＭＳ Ｐゴシック" pitchFamily="34" charset="-128"/>
            </a:endParaRPr>
          </a:p>
          <a:p>
            <a:pPr marL="243492" indent="-243492" eaLnBrk="1" hangingPunct="1"/>
            <a:endParaRPr lang="en-US" dirty="0">
              <a:ea typeface="ＭＳ Ｐゴシック" pitchFamily="34" charset="-128"/>
            </a:endParaRPr>
          </a:p>
        </p:txBody>
      </p:sp>
    </p:spTree>
    <p:extLst>
      <p:ext uri="{BB962C8B-B14F-4D97-AF65-F5344CB8AC3E}">
        <p14:creationId xmlns:p14="http://schemas.microsoft.com/office/powerpoint/2010/main" val="4112971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381000" y="685800"/>
            <a:ext cx="6096000" cy="3429000"/>
          </a:xfrm>
          <a:ln/>
        </p:spPr>
      </p:sp>
      <p:sp>
        <p:nvSpPr>
          <p:cNvPr id="179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3650261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381000" y="685800"/>
            <a:ext cx="6096000" cy="3429000"/>
          </a:xfrm>
          <a:ln/>
        </p:spPr>
      </p:sp>
      <p:sp>
        <p:nvSpPr>
          <p:cNvPr id="179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12820445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381000" y="685800"/>
            <a:ext cx="6096000" cy="3429000"/>
          </a:xfrm>
          <a:ln/>
        </p:spPr>
      </p:sp>
      <p:sp>
        <p:nvSpPr>
          <p:cNvPr id="179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17972388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381000" y="685800"/>
            <a:ext cx="6096000" cy="3429000"/>
          </a:xfrm>
          <a:ln/>
        </p:spPr>
      </p:sp>
      <p:sp>
        <p:nvSpPr>
          <p:cNvPr id="179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26678113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381000" y="685800"/>
            <a:ext cx="6096000" cy="3429000"/>
          </a:xfrm>
          <a:ln/>
        </p:spPr>
      </p:sp>
      <p:sp>
        <p:nvSpPr>
          <p:cNvPr id="179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19781442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defTabSz="882655" eaLnBrk="0" hangingPunct="0">
              <a:defRPr sz="1500">
                <a:solidFill>
                  <a:srgbClr val="595959"/>
                </a:solidFill>
                <a:latin typeface="Arial" charset="0"/>
                <a:ea typeface="ＭＳ Ｐゴシック" pitchFamily="34" charset="-128"/>
              </a:defRPr>
            </a:lvl1pPr>
            <a:lvl2pPr marL="749696" indent="-288345" defTabSz="882655" eaLnBrk="0" hangingPunct="0">
              <a:defRPr sz="1500">
                <a:solidFill>
                  <a:srgbClr val="595959"/>
                </a:solidFill>
                <a:latin typeface="Arial" charset="0"/>
                <a:ea typeface="ＭＳ Ｐゴシック" pitchFamily="34" charset="-128"/>
              </a:defRPr>
            </a:lvl2pPr>
            <a:lvl3pPr marL="1153378" indent="-230676" defTabSz="882655" eaLnBrk="0" hangingPunct="0">
              <a:defRPr sz="1500">
                <a:solidFill>
                  <a:srgbClr val="595959"/>
                </a:solidFill>
                <a:latin typeface="Arial" charset="0"/>
                <a:ea typeface="ＭＳ Ｐゴシック" pitchFamily="34" charset="-128"/>
              </a:defRPr>
            </a:lvl3pPr>
            <a:lvl4pPr marL="1614729" indent="-230676" defTabSz="882655" eaLnBrk="0" hangingPunct="0">
              <a:defRPr sz="1500">
                <a:solidFill>
                  <a:srgbClr val="595959"/>
                </a:solidFill>
                <a:latin typeface="Arial" charset="0"/>
                <a:ea typeface="ＭＳ Ｐゴシック" pitchFamily="34" charset="-128"/>
              </a:defRPr>
            </a:lvl4pPr>
            <a:lvl5pPr marL="2076082" indent="-230676" defTabSz="882655" eaLnBrk="0" hangingPunct="0">
              <a:defRPr sz="1500">
                <a:solidFill>
                  <a:srgbClr val="595959"/>
                </a:solidFill>
                <a:latin typeface="Arial" charset="0"/>
                <a:ea typeface="ＭＳ Ｐゴシック" pitchFamily="34" charset="-128"/>
              </a:defRPr>
            </a:lvl5pPr>
            <a:lvl6pPr marL="2537432" indent="-230676" defTabSz="882655" eaLnBrk="0" fontAlgn="base" hangingPunct="0">
              <a:spcBef>
                <a:spcPct val="50000"/>
              </a:spcBef>
              <a:spcAft>
                <a:spcPct val="0"/>
              </a:spcAft>
              <a:defRPr sz="1500">
                <a:solidFill>
                  <a:srgbClr val="595959"/>
                </a:solidFill>
                <a:latin typeface="Arial" charset="0"/>
                <a:ea typeface="ＭＳ Ｐゴシック" pitchFamily="34" charset="-128"/>
              </a:defRPr>
            </a:lvl6pPr>
            <a:lvl7pPr marL="2998784" indent="-230676" defTabSz="882655" eaLnBrk="0" fontAlgn="base" hangingPunct="0">
              <a:spcBef>
                <a:spcPct val="50000"/>
              </a:spcBef>
              <a:spcAft>
                <a:spcPct val="0"/>
              </a:spcAft>
              <a:defRPr sz="1500">
                <a:solidFill>
                  <a:srgbClr val="595959"/>
                </a:solidFill>
                <a:latin typeface="Arial" charset="0"/>
                <a:ea typeface="ＭＳ Ｐゴシック" pitchFamily="34" charset="-128"/>
              </a:defRPr>
            </a:lvl7pPr>
            <a:lvl8pPr marL="3460135" indent="-230676" defTabSz="882655" eaLnBrk="0" fontAlgn="base" hangingPunct="0">
              <a:spcBef>
                <a:spcPct val="50000"/>
              </a:spcBef>
              <a:spcAft>
                <a:spcPct val="0"/>
              </a:spcAft>
              <a:defRPr sz="1500">
                <a:solidFill>
                  <a:srgbClr val="595959"/>
                </a:solidFill>
                <a:latin typeface="Arial" charset="0"/>
                <a:ea typeface="ＭＳ Ｐゴシック" pitchFamily="34" charset="-128"/>
              </a:defRPr>
            </a:lvl8pPr>
            <a:lvl9pPr marL="3921485" indent="-230676" defTabSz="882655" eaLnBrk="0" fontAlgn="base" hangingPunct="0">
              <a:spcBef>
                <a:spcPct val="50000"/>
              </a:spcBef>
              <a:spcAft>
                <a:spcPct val="0"/>
              </a:spcAft>
              <a:defRPr sz="1500">
                <a:solidFill>
                  <a:srgbClr val="595959"/>
                </a:solidFill>
                <a:latin typeface="Arial" charset="0"/>
                <a:ea typeface="ＭＳ Ｐゴシック" pitchFamily="34" charset="-128"/>
              </a:defRPr>
            </a:lvl9pPr>
          </a:lstStyle>
          <a:p>
            <a:pPr eaLnBrk="1" hangingPunct="1"/>
            <a:fld id="{403F4ACE-2939-4025-B0EF-824E7DA12F07}" type="slidenum">
              <a:rPr lang="en-US" sz="1300">
                <a:solidFill>
                  <a:schemeClr val="tx1"/>
                </a:solidFill>
              </a:rPr>
              <a:pPr eaLnBrk="1" hangingPunct="1"/>
              <a:t>41</a:t>
            </a:fld>
            <a:endParaRPr lang="en-US" sz="1300" dirty="0">
              <a:solidFill>
                <a:schemeClr val="tx1"/>
              </a:solidFill>
            </a:endParaRPr>
          </a:p>
        </p:txBody>
      </p:sp>
      <p:sp>
        <p:nvSpPr>
          <p:cNvPr id="22531" name="Rectangle 2"/>
          <p:cNvSpPr>
            <a:spLocks noGrp="1" noRot="1" noChangeAspect="1" noChangeArrowheads="1" noTextEdit="1"/>
          </p:cNvSpPr>
          <p:nvPr>
            <p:ph type="sldImg"/>
          </p:nvPr>
        </p:nvSpPr>
        <p:spPr>
          <a:xfrm>
            <a:off x="381000" y="685800"/>
            <a:ext cx="6096000" cy="3429000"/>
          </a:xfrm>
          <a:ln/>
        </p:spPr>
      </p:sp>
      <p:sp>
        <p:nvSpPr>
          <p:cNvPr id="22532" name="Rectangle 3"/>
          <p:cNvSpPr>
            <a:spLocks noGrp="1" noChangeArrowheads="1"/>
          </p:cNvSpPr>
          <p:nvPr>
            <p:ph type="body" idx="1"/>
          </p:nvPr>
        </p:nvSpPr>
        <p:spPr>
          <a:noFill/>
        </p:spPr>
        <p:txBody>
          <a:bodyPr/>
          <a:lstStyle/>
          <a:p>
            <a:pPr marL="243492" indent="-243492" eaLnBrk="1" hangingPunct="1"/>
            <a:endParaRPr lang="en-US" dirty="0">
              <a:ea typeface="ＭＳ Ｐゴシック" pitchFamily="34" charset="-128"/>
            </a:endParaRPr>
          </a:p>
          <a:p>
            <a:pPr marL="243492" indent="-243492" eaLnBrk="1" hangingPunct="1"/>
            <a:endParaRPr lang="en-US" dirty="0">
              <a:ea typeface="ＭＳ Ｐゴシック" pitchFamily="34" charset="-128"/>
            </a:endParaRPr>
          </a:p>
          <a:p>
            <a:pPr marL="243492" indent="-243492" eaLnBrk="1" hangingPunct="1"/>
            <a:endParaRPr lang="en-US" dirty="0">
              <a:ea typeface="ＭＳ Ｐゴシック" pitchFamily="34" charset="-128"/>
            </a:endParaRPr>
          </a:p>
        </p:txBody>
      </p:sp>
    </p:spTree>
    <p:extLst>
      <p:ext uri="{BB962C8B-B14F-4D97-AF65-F5344CB8AC3E}">
        <p14:creationId xmlns:p14="http://schemas.microsoft.com/office/powerpoint/2010/main" val="25049399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381000" y="685800"/>
            <a:ext cx="6096000" cy="3429000"/>
          </a:xfrm>
          <a:ln/>
        </p:spPr>
      </p:sp>
      <p:sp>
        <p:nvSpPr>
          <p:cNvPr id="179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16460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381000" y="685800"/>
            <a:ext cx="6096000" cy="3429000"/>
          </a:xfrm>
          <a:ln/>
        </p:spPr>
      </p:sp>
      <p:sp>
        <p:nvSpPr>
          <p:cNvPr id="179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4749349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381000" y="685800"/>
            <a:ext cx="6096000" cy="3429000"/>
          </a:xfrm>
          <a:ln/>
        </p:spPr>
      </p:sp>
      <p:sp>
        <p:nvSpPr>
          <p:cNvPr id="179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3648623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381000" y="685800"/>
            <a:ext cx="6096000" cy="3429000"/>
          </a:xfrm>
          <a:ln/>
        </p:spPr>
      </p:sp>
      <p:sp>
        <p:nvSpPr>
          <p:cNvPr id="179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5749933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381000" y="685800"/>
            <a:ext cx="6096000" cy="3429000"/>
          </a:xfrm>
          <a:ln/>
        </p:spPr>
      </p:sp>
      <p:sp>
        <p:nvSpPr>
          <p:cNvPr id="179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31480481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381000" y="685800"/>
            <a:ext cx="6096000" cy="3429000"/>
          </a:xfrm>
          <a:ln/>
        </p:spPr>
      </p:sp>
      <p:sp>
        <p:nvSpPr>
          <p:cNvPr id="179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41847657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381000" y="685800"/>
            <a:ext cx="6096000" cy="3429000"/>
          </a:xfrm>
          <a:ln/>
        </p:spPr>
      </p:sp>
      <p:sp>
        <p:nvSpPr>
          <p:cNvPr id="179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33526983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381000" y="685800"/>
            <a:ext cx="6096000" cy="3429000"/>
          </a:xfrm>
          <a:ln/>
        </p:spPr>
      </p:sp>
      <p:sp>
        <p:nvSpPr>
          <p:cNvPr id="179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33712317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381000" y="685800"/>
            <a:ext cx="6096000" cy="3429000"/>
          </a:xfrm>
          <a:ln/>
        </p:spPr>
      </p:sp>
      <p:sp>
        <p:nvSpPr>
          <p:cNvPr id="179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39683432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381000" y="685800"/>
            <a:ext cx="6096000" cy="3429000"/>
          </a:xfrm>
          <a:ln/>
        </p:spPr>
      </p:sp>
      <p:sp>
        <p:nvSpPr>
          <p:cNvPr id="179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14214568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381000" y="685800"/>
            <a:ext cx="6096000" cy="3429000"/>
          </a:xfrm>
          <a:ln/>
        </p:spPr>
      </p:sp>
      <p:sp>
        <p:nvSpPr>
          <p:cNvPr id="179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17242053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defTabSz="882655" eaLnBrk="0" hangingPunct="0">
              <a:defRPr sz="1500">
                <a:solidFill>
                  <a:srgbClr val="595959"/>
                </a:solidFill>
                <a:latin typeface="Arial" charset="0"/>
                <a:ea typeface="ＭＳ Ｐゴシック" pitchFamily="34" charset="-128"/>
              </a:defRPr>
            </a:lvl1pPr>
            <a:lvl2pPr marL="749696" indent="-288345" defTabSz="882655" eaLnBrk="0" hangingPunct="0">
              <a:defRPr sz="1500">
                <a:solidFill>
                  <a:srgbClr val="595959"/>
                </a:solidFill>
                <a:latin typeface="Arial" charset="0"/>
                <a:ea typeface="ＭＳ Ｐゴシック" pitchFamily="34" charset="-128"/>
              </a:defRPr>
            </a:lvl2pPr>
            <a:lvl3pPr marL="1153378" indent="-230676" defTabSz="882655" eaLnBrk="0" hangingPunct="0">
              <a:defRPr sz="1500">
                <a:solidFill>
                  <a:srgbClr val="595959"/>
                </a:solidFill>
                <a:latin typeface="Arial" charset="0"/>
                <a:ea typeface="ＭＳ Ｐゴシック" pitchFamily="34" charset="-128"/>
              </a:defRPr>
            </a:lvl3pPr>
            <a:lvl4pPr marL="1614729" indent="-230676" defTabSz="882655" eaLnBrk="0" hangingPunct="0">
              <a:defRPr sz="1500">
                <a:solidFill>
                  <a:srgbClr val="595959"/>
                </a:solidFill>
                <a:latin typeface="Arial" charset="0"/>
                <a:ea typeface="ＭＳ Ｐゴシック" pitchFamily="34" charset="-128"/>
              </a:defRPr>
            </a:lvl4pPr>
            <a:lvl5pPr marL="2076082" indent="-230676" defTabSz="882655" eaLnBrk="0" hangingPunct="0">
              <a:defRPr sz="1500">
                <a:solidFill>
                  <a:srgbClr val="595959"/>
                </a:solidFill>
                <a:latin typeface="Arial" charset="0"/>
                <a:ea typeface="ＭＳ Ｐゴシック" pitchFamily="34" charset="-128"/>
              </a:defRPr>
            </a:lvl5pPr>
            <a:lvl6pPr marL="2537432" indent="-230676" defTabSz="882655" eaLnBrk="0" fontAlgn="base" hangingPunct="0">
              <a:spcBef>
                <a:spcPct val="50000"/>
              </a:spcBef>
              <a:spcAft>
                <a:spcPct val="0"/>
              </a:spcAft>
              <a:defRPr sz="1500">
                <a:solidFill>
                  <a:srgbClr val="595959"/>
                </a:solidFill>
                <a:latin typeface="Arial" charset="0"/>
                <a:ea typeface="ＭＳ Ｐゴシック" pitchFamily="34" charset="-128"/>
              </a:defRPr>
            </a:lvl6pPr>
            <a:lvl7pPr marL="2998784" indent="-230676" defTabSz="882655" eaLnBrk="0" fontAlgn="base" hangingPunct="0">
              <a:spcBef>
                <a:spcPct val="50000"/>
              </a:spcBef>
              <a:spcAft>
                <a:spcPct val="0"/>
              </a:spcAft>
              <a:defRPr sz="1500">
                <a:solidFill>
                  <a:srgbClr val="595959"/>
                </a:solidFill>
                <a:latin typeface="Arial" charset="0"/>
                <a:ea typeface="ＭＳ Ｐゴシック" pitchFamily="34" charset="-128"/>
              </a:defRPr>
            </a:lvl7pPr>
            <a:lvl8pPr marL="3460135" indent="-230676" defTabSz="882655" eaLnBrk="0" fontAlgn="base" hangingPunct="0">
              <a:spcBef>
                <a:spcPct val="50000"/>
              </a:spcBef>
              <a:spcAft>
                <a:spcPct val="0"/>
              </a:spcAft>
              <a:defRPr sz="1500">
                <a:solidFill>
                  <a:srgbClr val="595959"/>
                </a:solidFill>
                <a:latin typeface="Arial" charset="0"/>
                <a:ea typeface="ＭＳ Ｐゴシック" pitchFamily="34" charset="-128"/>
              </a:defRPr>
            </a:lvl8pPr>
            <a:lvl9pPr marL="3921485" indent="-230676" defTabSz="882655" eaLnBrk="0" fontAlgn="base" hangingPunct="0">
              <a:spcBef>
                <a:spcPct val="50000"/>
              </a:spcBef>
              <a:spcAft>
                <a:spcPct val="0"/>
              </a:spcAft>
              <a:defRPr sz="1500">
                <a:solidFill>
                  <a:srgbClr val="595959"/>
                </a:solidFill>
                <a:latin typeface="Arial" charset="0"/>
                <a:ea typeface="ＭＳ Ｐゴシック" pitchFamily="34" charset="-128"/>
              </a:defRPr>
            </a:lvl9pPr>
          </a:lstStyle>
          <a:p>
            <a:pPr eaLnBrk="1" hangingPunct="1"/>
            <a:fld id="{403F4ACE-2939-4025-B0EF-824E7DA12F07}" type="slidenum">
              <a:rPr lang="en-US" sz="1300">
                <a:solidFill>
                  <a:schemeClr val="tx1"/>
                </a:solidFill>
              </a:rPr>
              <a:pPr eaLnBrk="1" hangingPunct="1"/>
              <a:t>52</a:t>
            </a:fld>
            <a:endParaRPr lang="en-US" sz="1300" dirty="0">
              <a:solidFill>
                <a:schemeClr val="tx1"/>
              </a:solidFill>
            </a:endParaRPr>
          </a:p>
        </p:txBody>
      </p:sp>
      <p:sp>
        <p:nvSpPr>
          <p:cNvPr id="22531" name="Rectangle 2"/>
          <p:cNvSpPr>
            <a:spLocks noGrp="1" noRot="1" noChangeAspect="1" noChangeArrowheads="1" noTextEdit="1"/>
          </p:cNvSpPr>
          <p:nvPr>
            <p:ph type="sldImg"/>
          </p:nvPr>
        </p:nvSpPr>
        <p:spPr>
          <a:xfrm>
            <a:off x="381000" y="685800"/>
            <a:ext cx="6096000" cy="3429000"/>
          </a:xfrm>
          <a:ln/>
        </p:spPr>
      </p:sp>
      <p:sp>
        <p:nvSpPr>
          <p:cNvPr id="22532" name="Rectangle 3"/>
          <p:cNvSpPr>
            <a:spLocks noGrp="1" noChangeArrowheads="1"/>
          </p:cNvSpPr>
          <p:nvPr>
            <p:ph type="body" idx="1"/>
          </p:nvPr>
        </p:nvSpPr>
        <p:spPr>
          <a:noFill/>
        </p:spPr>
        <p:txBody>
          <a:bodyPr/>
          <a:lstStyle/>
          <a:p>
            <a:pPr marL="243492" indent="-243492" eaLnBrk="1" hangingPunct="1"/>
            <a:endParaRPr lang="en-US" dirty="0">
              <a:ea typeface="ＭＳ Ｐゴシック" pitchFamily="34" charset="-128"/>
            </a:endParaRPr>
          </a:p>
          <a:p>
            <a:pPr marL="243492" indent="-243492" eaLnBrk="1" hangingPunct="1"/>
            <a:endParaRPr lang="en-US" dirty="0">
              <a:ea typeface="ＭＳ Ｐゴシック" pitchFamily="34" charset="-128"/>
            </a:endParaRPr>
          </a:p>
          <a:p>
            <a:pPr marL="243492" indent="-243492" eaLnBrk="1" hangingPunct="1"/>
            <a:endParaRPr lang="en-US" dirty="0">
              <a:ea typeface="ＭＳ Ｐゴシック" pitchFamily="34" charset="-128"/>
            </a:endParaRPr>
          </a:p>
        </p:txBody>
      </p:sp>
    </p:spTree>
    <p:extLst>
      <p:ext uri="{BB962C8B-B14F-4D97-AF65-F5344CB8AC3E}">
        <p14:creationId xmlns:p14="http://schemas.microsoft.com/office/powerpoint/2010/main" val="3143045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381000" y="685800"/>
            <a:ext cx="6096000" cy="3429000"/>
          </a:xfrm>
          <a:ln/>
        </p:spPr>
      </p:sp>
      <p:sp>
        <p:nvSpPr>
          <p:cNvPr id="179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22102369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381000" y="685800"/>
            <a:ext cx="6096000" cy="3429000"/>
          </a:xfrm>
          <a:ln/>
        </p:spPr>
      </p:sp>
      <p:sp>
        <p:nvSpPr>
          <p:cNvPr id="179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17524615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381000" y="685800"/>
            <a:ext cx="6096000" cy="3429000"/>
          </a:xfrm>
          <a:ln/>
        </p:spPr>
      </p:sp>
      <p:sp>
        <p:nvSpPr>
          <p:cNvPr id="179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2596612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381000" y="685800"/>
            <a:ext cx="6096000" cy="3429000"/>
          </a:xfrm>
          <a:ln/>
        </p:spPr>
      </p:sp>
      <p:sp>
        <p:nvSpPr>
          <p:cNvPr id="179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29180878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381000" y="685800"/>
            <a:ext cx="6096000" cy="3429000"/>
          </a:xfrm>
          <a:ln/>
        </p:spPr>
      </p:sp>
      <p:sp>
        <p:nvSpPr>
          <p:cNvPr id="179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2743539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381000" y="685800"/>
            <a:ext cx="6096000" cy="3429000"/>
          </a:xfrm>
          <a:ln/>
        </p:spPr>
      </p:sp>
      <p:sp>
        <p:nvSpPr>
          <p:cNvPr id="179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29029695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381000" y="685800"/>
            <a:ext cx="6096000" cy="3429000"/>
          </a:xfrm>
          <a:ln/>
        </p:spPr>
      </p:sp>
      <p:sp>
        <p:nvSpPr>
          <p:cNvPr id="179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42045164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381000" y="685800"/>
            <a:ext cx="6096000" cy="3429000"/>
          </a:xfrm>
          <a:ln/>
        </p:spPr>
      </p:sp>
      <p:sp>
        <p:nvSpPr>
          <p:cNvPr id="179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29157537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381000" y="685800"/>
            <a:ext cx="6096000" cy="3429000"/>
          </a:xfrm>
          <a:ln/>
        </p:spPr>
      </p:sp>
      <p:sp>
        <p:nvSpPr>
          <p:cNvPr id="179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974564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381000" y="685800"/>
            <a:ext cx="6096000" cy="3429000"/>
          </a:xfrm>
          <a:ln/>
        </p:spPr>
      </p:sp>
      <p:sp>
        <p:nvSpPr>
          <p:cNvPr id="179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39646207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381000" y="685800"/>
            <a:ext cx="6096000" cy="3429000"/>
          </a:xfrm>
          <a:ln/>
        </p:spPr>
      </p:sp>
      <p:sp>
        <p:nvSpPr>
          <p:cNvPr id="179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3300805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381000" y="685800"/>
            <a:ext cx="6096000" cy="3429000"/>
          </a:xfrm>
          <a:ln/>
        </p:spPr>
      </p:sp>
      <p:sp>
        <p:nvSpPr>
          <p:cNvPr id="179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39988065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381000" y="685800"/>
            <a:ext cx="6096000" cy="3429000"/>
          </a:xfrm>
          <a:ln/>
        </p:spPr>
      </p:sp>
      <p:sp>
        <p:nvSpPr>
          <p:cNvPr id="179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28319570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381000" y="685800"/>
            <a:ext cx="6096000" cy="3429000"/>
          </a:xfrm>
          <a:ln/>
        </p:spPr>
      </p:sp>
      <p:sp>
        <p:nvSpPr>
          <p:cNvPr id="179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221552825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381000" y="685800"/>
            <a:ext cx="6096000" cy="3429000"/>
          </a:xfrm>
          <a:ln/>
        </p:spPr>
      </p:sp>
      <p:sp>
        <p:nvSpPr>
          <p:cNvPr id="179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15652778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381000" y="685800"/>
            <a:ext cx="6096000" cy="3429000"/>
          </a:xfrm>
          <a:ln/>
        </p:spPr>
      </p:sp>
      <p:sp>
        <p:nvSpPr>
          <p:cNvPr id="179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24782749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381000" y="685800"/>
            <a:ext cx="6096000" cy="3429000"/>
          </a:xfrm>
          <a:ln/>
        </p:spPr>
      </p:sp>
      <p:sp>
        <p:nvSpPr>
          <p:cNvPr id="179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35523227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381000" y="685800"/>
            <a:ext cx="6096000" cy="3429000"/>
          </a:xfrm>
          <a:ln/>
        </p:spPr>
      </p:sp>
      <p:sp>
        <p:nvSpPr>
          <p:cNvPr id="179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18089590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381000" y="685800"/>
            <a:ext cx="6096000" cy="3429000"/>
          </a:xfrm>
          <a:ln/>
        </p:spPr>
      </p:sp>
      <p:sp>
        <p:nvSpPr>
          <p:cNvPr id="179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381081099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381000" y="685800"/>
            <a:ext cx="6096000" cy="3429000"/>
          </a:xfrm>
          <a:ln/>
        </p:spPr>
      </p:sp>
      <p:sp>
        <p:nvSpPr>
          <p:cNvPr id="179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9524879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381000" y="685800"/>
            <a:ext cx="6096000" cy="3429000"/>
          </a:xfrm>
          <a:ln/>
        </p:spPr>
      </p:sp>
      <p:sp>
        <p:nvSpPr>
          <p:cNvPr id="179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208510504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381000" y="685800"/>
            <a:ext cx="6096000" cy="3429000"/>
          </a:xfrm>
          <a:ln/>
        </p:spPr>
      </p:sp>
      <p:sp>
        <p:nvSpPr>
          <p:cNvPr id="179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2273716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381000" y="685800"/>
            <a:ext cx="6096000" cy="3429000"/>
          </a:xfrm>
          <a:ln/>
        </p:spPr>
      </p:sp>
      <p:sp>
        <p:nvSpPr>
          <p:cNvPr id="179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21352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381000" y="685800"/>
            <a:ext cx="6096000" cy="3429000"/>
          </a:xfrm>
          <a:ln/>
        </p:spPr>
      </p:sp>
      <p:sp>
        <p:nvSpPr>
          <p:cNvPr id="179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1741081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381000" y="685800"/>
            <a:ext cx="6096000" cy="3429000"/>
          </a:xfrm>
          <a:ln/>
        </p:spPr>
      </p:sp>
      <p:sp>
        <p:nvSpPr>
          <p:cNvPr id="179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2993488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Custom Layout">
  <p:cSld name="Title dsg">
    <p:spTree>
      <p:nvGrpSpPr>
        <p:cNvPr id="1" name="Shape 64"/>
        <p:cNvGrpSpPr/>
        <p:nvPr/>
      </p:nvGrpSpPr>
      <p:grpSpPr>
        <a:xfrm>
          <a:off x="0" y="0"/>
          <a:ext cx="0" cy="0"/>
          <a:chOff x="0" y="0"/>
          <a:chExt cx="0" cy="0"/>
        </a:xfrm>
      </p:grpSpPr>
      <p:sp>
        <p:nvSpPr>
          <p:cNvPr id="65" name="Google Shape;65;p14"/>
          <p:cNvSpPr/>
          <p:nvPr/>
        </p:nvSpPr>
        <p:spPr>
          <a:xfrm>
            <a:off x="0" y="0"/>
            <a:ext cx="9144000" cy="5143500"/>
          </a:xfrm>
          <a:prstGeom prst="rect">
            <a:avLst/>
          </a:prstGeom>
          <a:gradFill>
            <a:gsLst>
              <a:gs pos="0">
                <a:schemeClr val="dk2"/>
              </a:gs>
              <a:gs pos="97000">
                <a:schemeClr val="accent3"/>
              </a:gs>
              <a:gs pos="100000">
                <a:schemeClr val="accent3"/>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400" b="0" i="0" u="none" strike="noStrike" cap="none">
              <a:solidFill>
                <a:schemeClr val="lt1"/>
              </a:solidFill>
              <a:latin typeface="Calibri"/>
              <a:ea typeface="Calibri"/>
              <a:cs typeface="Calibri"/>
              <a:sym typeface="Calibri"/>
            </a:endParaRPr>
          </a:p>
        </p:txBody>
      </p:sp>
      <p:grpSp>
        <p:nvGrpSpPr>
          <p:cNvPr id="68" name="Google Shape;68;p14"/>
          <p:cNvGrpSpPr/>
          <p:nvPr/>
        </p:nvGrpSpPr>
        <p:grpSpPr>
          <a:xfrm>
            <a:off x="171884" y="4744208"/>
            <a:ext cx="601885" cy="240030"/>
            <a:chOff x="747903" y="2177676"/>
            <a:chExt cx="3486150" cy="1390268"/>
          </a:xfrm>
        </p:grpSpPr>
        <p:sp>
          <p:nvSpPr>
            <p:cNvPr id="69" name="Google Shape;69;p14"/>
            <p:cNvSpPr/>
            <p:nvPr/>
          </p:nvSpPr>
          <p:spPr>
            <a:xfrm>
              <a:off x="747903" y="3250190"/>
              <a:ext cx="3486150" cy="317754"/>
            </a:xfrm>
            <a:custGeom>
              <a:avLst/>
              <a:gdLst/>
              <a:ahLst/>
              <a:cxnLst/>
              <a:rect l="l" t="t" r="r" b="b"/>
              <a:pathLst>
                <a:path w="3486150" h="317754" extrusionOk="0">
                  <a:moveTo>
                    <a:pt x="3423190" y="93154"/>
                  </a:moveTo>
                  <a:cubicBezTo>
                    <a:pt x="3423190" y="100870"/>
                    <a:pt x="3425952" y="104585"/>
                    <a:pt x="3433667" y="104585"/>
                  </a:cubicBezTo>
                  <a:lnTo>
                    <a:pt x="3472053" y="104585"/>
                  </a:lnTo>
                  <a:cubicBezTo>
                    <a:pt x="3480245" y="104585"/>
                    <a:pt x="3483483" y="100965"/>
                    <a:pt x="3483483" y="93154"/>
                  </a:cubicBezTo>
                  <a:lnTo>
                    <a:pt x="3483483" y="74486"/>
                  </a:lnTo>
                  <a:cubicBezTo>
                    <a:pt x="3483483" y="36195"/>
                    <a:pt x="3457956" y="95"/>
                    <a:pt x="3378041" y="95"/>
                  </a:cubicBezTo>
                  <a:cubicBezTo>
                    <a:pt x="3298127" y="95"/>
                    <a:pt x="3274409" y="36195"/>
                    <a:pt x="3274409" y="74486"/>
                  </a:cubicBezTo>
                  <a:lnTo>
                    <a:pt x="3274409" y="101441"/>
                  </a:lnTo>
                  <a:cubicBezTo>
                    <a:pt x="3274409" y="128778"/>
                    <a:pt x="3294031" y="152114"/>
                    <a:pt x="3315938" y="160306"/>
                  </a:cubicBezTo>
                  <a:lnTo>
                    <a:pt x="3386709" y="186785"/>
                  </a:lnTo>
                  <a:cubicBezTo>
                    <a:pt x="3407283" y="194596"/>
                    <a:pt x="3425476" y="201835"/>
                    <a:pt x="3425476" y="220599"/>
                  </a:cubicBezTo>
                  <a:lnTo>
                    <a:pt x="3425476" y="235172"/>
                  </a:lnTo>
                  <a:cubicBezTo>
                    <a:pt x="3425476" y="257556"/>
                    <a:pt x="3407664" y="268034"/>
                    <a:pt x="3377089" y="268034"/>
                  </a:cubicBezTo>
                  <a:cubicBezTo>
                    <a:pt x="3346037" y="268034"/>
                    <a:pt x="3328702" y="257556"/>
                    <a:pt x="3328702" y="235172"/>
                  </a:cubicBezTo>
                  <a:lnTo>
                    <a:pt x="3328702" y="214598"/>
                  </a:lnTo>
                  <a:cubicBezTo>
                    <a:pt x="3328702" y="206407"/>
                    <a:pt x="3325940" y="202692"/>
                    <a:pt x="3317748" y="202692"/>
                  </a:cubicBezTo>
                  <a:lnTo>
                    <a:pt x="3279458" y="202692"/>
                  </a:lnTo>
                  <a:cubicBezTo>
                    <a:pt x="3271647" y="202692"/>
                    <a:pt x="3268504" y="206311"/>
                    <a:pt x="3268504" y="214598"/>
                  </a:cubicBezTo>
                  <a:lnTo>
                    <a:pt x="3268504" y="243364"/>
                  </a:lnTo>
                  <a:cubicBezTo>
                    <a:pt x="3268504" y="281654"/>
                    <a:pt x="3296317" y="317754"/>
                    <a:pt x="3377565" y="317754"/>
                  </a:cubicBezTo>
                  <a:cubicBezTo>
                    <a:pt x="3459290" y="317754"/>
                    <a:pt x="3486150" y="281654"/>
                    <a:pt x="3486150" y="243364"/>
                  </a:cubicBezTo>
                  <a:lnTo>
                    <a:pt x="3486150" y="208217"/>
                  </a:lnTo>
                  <a:cubicBezTo>
                    <a:pt x="3486150" y="174498"/>
                    <a:pt x="3463385" y="153448"/>
                    <a:pt x="3432334" y="142494"/>
                  </a:cubicBezTo>
                  <a:lnTo>
                    <a:pt x="3352895" y="114205"/>
                  </a:lnTo>
                  <a:cubicBezTo>
                    <a:pt x="3345561" y="111443"/>
                    <a:pt x="3334226" y="105537"/>
                    <a:pt x="3334226" y="89535"/>
                  </a:cubicBezTo>
                  <a:lnTo>
                    <a:pt x="3334226" y="82677"/>
                  </a:lnTo>
                  <a:cubicBezTo>
                    <a:pt x="3334226" y="60293"/>
                    <a:pt x="3349276" y="49816"/>
                    <a:pt x="3378994" y="49816"/>
                  </a:cubicBezTo>
                  <a:cubicBezTo>
                    <a:pt x="3408236" y="49816"/>
                    <a:pt x="3423285" y="60293"/>
                    <a:pt x="3423285" y="82677"/>
                  </a:cubicBezTo>
                  <a:lnTo>
                    <a:pt x="3423285" y="93154"/>
                  </a:lnTo>
                  <a:close/>
                  <a:moveTo>
                    <a:pt x="3227356" y="214979"/>
                  </a:moveTo>
                  <a:cubicBezTo>
                    <a:pt x="3227356" y="206788"/>
                    <a:pt x="3224594" y="203549"/>
                    <a:pt x="3216878" y="203549"/>
                  </a:cubicBezTo>
                  <a:lnTo>
                    <a:pt x="3178969" y="203549"/>
                  </a:lnTo>
                  <a:cubicBezTo>
                    <a:pt x="3170778" y="203549"/>
                    <a:pt x="3167539" y="206788"/>
                    <a:pt x="3167539" y="214979"/>
                  </a:cubicBezTo>
                  <a:lnTo>
                    <a:pt x="3167539" y="232315"/>
                  </a:lnTo>
                  <a:cubicBezTo>
                    <a:pt x="3167539" y="255080"/>
                    <a:pt x="3151537" y="266510"/>
                    <a:pt x="3120962" y="266510"/>
                  </a:cubicBezTo>
                  <a:cubicBezTo>
                    <a:pt x="3090386" y="266510"/>
                    <a:pt x="3074861" y="255080"/>
                    <a:pt x="3074861" y="232315"/>
                  </a:cubicBezTo>
                  <a:lnTo>
                    <a:pt x="3074861" y="85344"/>
                  </a:lnTo>
                  <a:cubicBezTo>
                    <a:pt x="3074861" y="62484"/>
                    <a:pt x="3090386" y="51149"/>
                    <a:pt x="3120962" y="51149"/>
                  </a:cubicBezTo>
                  <a:cubicBezTo>
                    <a:pt x="3151537" y="51149"/>
                    <a:pt x="3167539" y="62579"/>
                    <a:pt x="3167539" y="85344"/>
                  </a:cubicBezTo>
                  <a:lnTo>
                    <a:pt x="3167539" y="96298"/>
                  </a:lnTo>
                  <a:cubicBezTo>
                    <a:pt x="3167539" y="104489"/>
                    <a:pt x="3170682" y="107728"/>
                    <a:pt x="3178969" y="107728"/>
                  </a:cubicBezTo>
                  <a:lnTo>
                    <a:pt x="3216878" y="107728"/>
                  </a:lnTo>
                  <a:cubicBezTo>
                    <a:pt x="3224689" y="107728"/>
                    <a:pt x="3227356" y="104489"/>
                    <a:pt x="3227356" y="96298"/>
                  </a:cubicBezTo>
                  <a:lnTo>
                    <a:pt x="3227356" y="74390"/>
                  </a:lnTo>
                  <a:cubicBezTo>
                    <a:pt x="3227356" y="36100"/>
                    <a:pt x="3202686" y="0"/>
                    <a:pt x="3120104" y="0"/>
                  </a:cubicBezTo>
                  <a:cubicBezTo>
                    <a:pt x="3037523" y="0"/>
                    <a:pt x="3012853" y="36100"/>
                    <a:pt x="3012853" y="74390"/>
                  </a:cubicBezTo>
                  <a:lnTo>
                    <a:pt x="3012853" y="243269"/>
                  </a:lnTo>
                  <a:cubicBezTo>
                    <a:pt x="3012853" y="281559"/>
                    <a:pt x="3037523" y="317659"/>
                    <a:pt x="3120104" y="317659"/>
                  </a:cubicBezTo>
                  <a:cubicBezTo>
                    <a:pt x="3202686" y="317659"/>
                    <a:pt x="3227356" y="281559"/>
                    <a:pt x="3227356" y="243269"/>
                  </a:cubicBezTo>
                  <a:lnTo>
                    <a:pt x="3227356" y="214979"/>
                  </a:lnTo>
                  <a:close/>
                  <a:moveTo>
                    <a:pt x="2954465" y="15526"/>
                  </a:moveTo>
                  <a:cubicBezTo>
                    <a:pt x="2954465" y="7334"/>
                    <a:pt x="2951703" y="3620"/>
                    <a:pt x="2943511" y="3620"/>
                  </a:cubicBezTo>
                  <a:lnTo>
                    <a:pt x="2903791" y="3620"/>
                  </a:lnTo>
                  <a:cubicBezTo>
                    <a:pt x="2895600" y="3620"/>
                    <a:pt x="2892838" y="7239"/>
                    <a:pt x="2892838" y="15526"/>
                  </a:cubicBezTo>
                  <a:lnTo>
                    <a:pt x="2892838" y="302133"/>
                  </a:lnTo>
                  <a:cubicBezTo>
                    <a:pt x="2892838" y="310324"/>
                    <a:pt x="2895600" y="314039"/>
                    <a:pt x="2903791" y="314039"/>
                  </a:cubicBezTo>
                  <a:lnTo>
                    <a:pt x="2943511" y="314039"/>
                  </a:lnTo>
                  <a:cubicBezTo>
                    <a:pt x="2951703" y="314039"/>
                    <a:pt x="2954465" y="310420"/>
                    <a:pt x="2954465" y="302133"/>
                  </a:cubicBezTo>
                  <a:lnTo>
                    <a:pt x="2954465" y="15526"/>
                  </a:lnTo>
                  <a:close/>
                  <a:moveTo>
                    <a:pt x="2652332" y="3715"/>
                  </a:moveTo>
                  <a:cubicBezTo>
                    <a:pt x="2644140" y="3715"/>
                    <a:pt x="2640902" y="6477"/>
                    <a:pt x="2640902" y="14669"/>
                  </a:cubicBezTo>
                  <a:lnTo>
                    <a:pt x="2640902" y="43434"/>
                  </a:lnTo>
                  <a:cubicBezTo>
                    <a:pt x="2640902" y="51625"/>
                    <a:pt x="2644045" y="54864"/>
                    <a:pt x="2652332" y="54864"/>
                  </a:cubicBezTo>
                  <a:lnTo>
                    <a:pt x="2717102" y="54864"/>
                  </a:lnTo>
                  <a:lnTo>
                    <a:pt x="2717102" y="302228"/>
                  </a:lnTo>
                  <a:cubicBezTo>
                    <a:pt x="2717102" y="310420"/>
                    <a:pt x="2720340" y="314135"/>
                    <a:pt x="2728532" y="314135"/>
                  </a:cubicBezTo>
                  <a:lnTo>
                    <a:pt x="2768251" y="314135"/>
                  </a:lnTo>
                  <a:cubicBezTo>
                    <a:pt x="2776442" y="314135"/>
                    <a:pt x="2779205" y="310515"/>
                    <a:pt x="2779205" y="302228"/>
                  </a:cubicBezTo>
                  <a:lnTo>
                    <a:pt x="2779205" y="54864"/>
                  </a:lnTo>
                  <a:lnTo>
                    <a:pt x="2843974" y="54864"/>
                  </a:lnTo>
                  <a:cubicBezTo>
                    <a:pt x="2851690" y="54864"/>
                    <a:pt x="2855405" y="51625"/>
                    <a:pt x="2855405" y="43434"/>
                  </a:cubicBezTo>
                  <a:lnTo>
                    <a:pt x="2855405" y="14669"/>
                  </a:lnTo>
                  <a:cubicBezTo>
                    <a:pt x="2855405" y="6477"/>
                    <a:pt x="2851785" y="3715"/>
                    <a:pt x="2843974" y="3715"/>
                  </a:cubicBezTo>
                  <a:lnTo>
                    <a:pt x="2652332" y="3715"/>
                  </a:lnTo>
                  <a:close/>
                  <a:moveTo>
                    <a:pt x="2460689" y="15050"/>
                  </a:moveTo>
                  <a:cubicBezTo>
                    <a:pt x="2457926" y="8192"/>
                    <a:pt x="2454783" y="3620"/>
                    <a:pt x="2446973" y="3620"/>
                  </a:cubicBezTo>
                  <a:lnTo>
                    <a:pt x="2401824" y="3620"/>
                  </a:lnTo>
                  <a:cubicBezTo>
                    <a:pt x="2394014" y="3620"/>
                    <a:pt x="2390870" y="8192"/>
                    <a:pt x="2394014" y="15050"/>
                  </a:cubicBezTo>
                  <a:lnTo>
                    <a:pt x="2480691" y="202597"/>
                  </a:lnTo>
                  <a:lnTo>
                    <a:pt x="2480691" y="302514"/>
                  </a:lnTo>
                  <a:cubicBezTo>
                    <a:pt x="2480691" y="310324"/>
                    <a:pt x="2483930" y="313944"/>
                    <a:pt x="2492121" y="313944"/>
                  </a:cubicBezTo>
                  <a:lnTo>
                    <a:pt x="2531840" y="313944"/>
                  </a:lnTo>
                  <a:cubicBezTo>
                    <a:pt x="2540032" y="313944"/>
                    <a:pt x="2542794" y="310324"/>
                    <a:pt x="2542794" y="302514"/>
                  </a:cubicBezTo>
                  <a:lnTo>
                    <a:pt x="2542794" y="195263"/>
                  </a:lnTo>
                  <a:lnTo>
                    <a:pt x="2629091" y="14954"/>
                  </a:lnTo>
                  <a:cubicBezTo>
                    <a:pt x="2632710" y="7620"/>
                    <a:pt x="2628614" y="3524"/>
                    <a:pt x="2620899" y="3524"/>
                  </a:cubicBezTo>
                  <a:lnTo>
                    <a:pt x="2581656" y="3524"/>
                  </a:lnTo>
                  <a:cubicBezTo>
                    <a:pt x="2573941" y="3524"/>
                    <a:pt x="2571179" y="8573"/>
                    <a:pt x="2568416" y="14954"/>
                  </a:cubicBezTo>
                  <a:lnTo>
                    <a:pt x="2520029" y="118967"/>
                  </a:lnTo>
                  <a:cubicBezTo>
                    <a:pt x="2516410" y="126302"/>
                    <a:pt x="2512219" y="141351"/>
                    <a:pt x="2511838" y="143161"/>
                  </a:cubicBezTo>
                  <a:cubicBezTo>
                    <a:pt x="2511362" y="141351"/>
                    <a:pt x="2506790" y="126302"/>
                    <a:pt x="2504123" y="118967"/>
                  </a:cubicBezTo>
                  <a:lnTo>
                    <a:pt x="2460689" y="15050"/>
                  </a:lnTo>
                  <a:close/>
                  <a:moveTo>
                    <a:pt x="2304193" y="15526"/>
                  </a:moveTo>
                  <a:cubicBezTo>
                    <a:pt x="2304193" y="7334"/>
                    <a:pt x="2301431" y="3620"/>
                    <a:pt x="2293239" y="3620"/>
                  </a:cubicBezTo>
                  <a:lnTo>
                    <a:pt x="2253520" y="3620"/>
                  </a:lnTo>
                  <a:cubicBezTo>
                    <a:pt x="2245328" y="3620"/>
                    <a:pt x="2242566" y="7239"/>
                    <a:pt x="2242566" y="15526"/>
                  </a:cubicBezTo>
                  <a:lnTo>
                    <a:pt x="2242566" y="302133"/>
                  </a:lnTo>
                  <a:cubicBezTo>
                    <a:pt x="2242566" y="309848"/>
                    <a:pt x="2245328" y="314039"/>
                    <a:pt x="2252186" y="314039"/>
                  </a:cubicBezTo>
                  <a:lnTo>
                    <a:pt x="2406015" y="314039"/>
                  </a:lnTo>
                  <a:cubicBezTo>
                    <a:pt x="2413826" y="314039"/>
                    <a:pt x="2417445" y="310896"/>
                    <a:pt x="2417445" y="302609"/>
                  </a:cubicBezTo>
                  <a:lnTo>
                    <a:pt x="2417445" y="273844"/>
                  </a:lnTo>
                  <a:cubicBezTo>
                    <a:pt x="2417445" y="265652"/>
                    <a:pt x="2413826" y="262890"/>
                    <a:pt x="2406015" y="262890"/>
                  </a:cubicBezTo>
                  <a:lnTo>
                    <a:pt x="2304288" y="262890"/>
                  </a:lnTo>
                  <a:lnTo>
                    <a:pt x="2304288" y="15526"/>
                  </a:lnTo>
                  <a:close/>
                  <a:moveTo>
                    <a:pt x="2111597" y="198120"/>
                  </a:moveTo>
                  <a:lnTo>
                    <a:pt x="2053685" y="198120"/>
                  </a:lnTo>
                  <a:lnTo>
                    <a:pt x="2069211" y="146971"/>
                  </a:lnTo>
                  <a:cubicBezTo>
                    <a:pt x="2074736" y="127825"/>
                    <a:pt x="2082451" y="70295"/>
                    <a:pt x="2083308" y="64389"/>
                  </a:cubicBezTo>
                  <a:cubicBezTo>
                    <a:pt x="2083784" y="70295"/>
                    <a:pt x="2090642" y="128778"/>
                    <a:pt x="2096548" y="147447"/>
                  </a:cubicBezTo>
                  <a:lnTo>
                    <a:pt x="2111597" y="198120"/>
                  </a:lnTo>
                  <a:close/>
                  <a:moveTo>
                    <a:pt x="2064544" y="3715"/>
                  </a:moveTo>
                  <a:cubicBezTo>
                    <a:pt x="2056352" y="3715"/>
                    <a:pt x="2052638" y="7334"/>
                    <a:pt x="2050352" y="15145"/>
                  </a:cubicBezTo>
                  <a:lnTo>
                    <a:pt x="1965008" y="302609"/>
                  </a:lnTo>
                  <a:cubicBezTo>
                    <a:pt x="1962722" y="309944"/>
                    <a:pt x="1965484" y="314039"/>
                    <a:pt x="1973675" y="314039"/>
                  </a:cubicBezTo>
                  <a:lnTo>
                    <a:pt x="2010632" y="314039"/>
                  </a:lnTo>
                  <a:cubicBezTo>
                    <a:pt x="2018824" y="314039"/>
                    <a:pt x="2022062" y="309944"/>
                    <a:pt x="2024348" y="302609"/>
                  </a:cubicBezTo>
                  <a:lnTo>
                    <a:pt x="2040350" y="246888"/>
                  </a:lnTo>
                  <a:lnTo>
                    <a:pt x="2125218" y="246888"/>
                  </a:lnTo>
                  <a:lnTo>
                    <a:pt x="2141220" y="302609"/>
                  </a:lnTo>
                  <a:cubicBezTo>
                    <a:pt x="2143506" y="309944"/>
                    <a:pt x="2146649" y="314039"/>
                    <a:pt x="2154460" y="314039"/>
                  </a:cubicBezTo>
                  <a:lnTo>
                    <a:pt x="2195513" y="314039"/>
                  </a:lnTo>
                  <a:cubicBezTo>
                    <a:pt x="2203228" y="314039"/>
                    <a:pt x="2205990" y="309944"/>
                    <a:pt x="2203704" y="302609"/>
                  </a:cubicBezTo>
                  <a:lnTo>
                    <a:pt x="2118836" y="15145"/>
                  </a:lnTo>
                  <a:cubicBezTo>
                    <a:pt x="2116550" y="7429"/>
                    <a:pt x="2112455" y="3715"/>
                    <a:pt x="2104263" y="3715"/>
                  </a:cubicBezTo>
                  <a:lnTo>
                    <a:pt x="2064544" y="3715"/>
                  </a:lnTo>
                  <a:close/>
                  <a:moveTo>
                    <a:pt x="1926717" y="15050"/>
                  </a:moveTo>
                  <a:cubicBezTo>
                    <a:pt x="1926717" y="7334"/>
                    <a:pt x="1923955" y="3620"/>
                    <a:pt x="1915763" y="3620"/>
                  </a:cubicBezTo>
                  <a:lnTo>
                    <a:pt x="1879664" y="3620"/>
                  </a:lnTo>
                  <a:cubicBezTo>
                    <a:pt x="1871472" y="3620"/>
                    <a:pt x="1868710" y="7239"/>
                    <a:pt x="1868710" y="15050"/>
                  </a:cubicBezTo>
                  <a:lnTo>
                    <a:pt x="1868710" y="197644"/>
                  </a:lnTo>
                  <a:cubicBezTo>
                    <a:pt x="1868710" y="197644"/>
                    <a:pt x="1860995" y="178975"/>
                    <a:pt x="1853184" y="165735"/>
                  </a:cubicBezTo>
                  <a:lnTo>
                    <a:pt x="1761458" y="8287"/>
                  </a:lnTo>
                  <a:cubicBezTo>
                    <a:pt x="1759649" y="5048"/>
                    <a:pt x="1756886" y="3715"/>
                    <a:pt x="1751838" y="3715"/>
                  </a:cubicBezTo>
                  <a:lnTo>
                    <a:pt x="1715738" y="3715"/>
                  </a:lnTo>
                  <a:cubicBezTo>
                    <a:pt x="1707547" y="3715"/>
                    <a:pt x="1704785" y="7334"/>
                    <a:pt x="1704785" y="15145"/>
                  </a:cubicBezTo>
                  <a:lnTo>
                    <a:pt x="1704785" y="302609"/>
                  </a:lnTo>
                  <a:cubicBezTo>
                    <a:pt x="1704785" y="310420"/>
                    <a:pt x="1707547" y="314039"/>
                    <a:pt x="1715738" y="314039"/>
                  </a:cubicBezTo>
                  <a:lnTo>
                    <a:pt x="1751838" y="314039"/>
                  </a:lnTo>
                  <a:cubicBezTo>
                    <a:pt x="1760030" y="314039"/>
                    <a:pt x="1762792" y="310420"/>
                    <a:pt x="1762792" y="302609"/>
                  </a:cubicBezTo>
                  <a:lnTo>
                    <a:pt x="1762792" y="120491"/>
                  </a:lnTo>
                  <a:cubicBezTo>
                    <a:pt x="1763268" y="121825"/>
                    <a:pt x="1768697" y="136874"/>
                    <a:pt x="1781080" y="157448"/>
                  </a:cubicBezTo>
                  <a:lnTo>
                    <a:pt x="1869186" y="308515"/>
                  </a:lnTo>
                  <a:cubicBezTo>
                    <a:pt x="1871472" y="312611"/>
                    <a:pt x="1873758" y="313944"/>
                    <a:pt x="1879664" y="313944"/>
                  </a:cubicBezTo>
                  <a:lnTo>
                    <a:pt x="1915763" y="313944"/>
                  </a:lnTo>
                  <a:cubicBezTo>
                    <a:pt x="1923955" y="313944"/>
                    <a:pt x="1926717" y="310324"/>
                    <a:pt x="1926717" y="302514"/>
                  </a:cubicBezTo>
                  <a:lnTo>
                    <a:pt x="1926717" y="15050"/>
                  </a:lnTo>
                  <a:close/>
                  <a:moveTo>
                    <a:pt x="1574006" y="198120"/>
                  </a:moveTo>
                  <a:lnTo>
                    <a:pt x="1515999" y="198120"/>
                  </a:lnTo>
                  <a:lnTo>
                    <a:pt x="1531525" y="146971"/>
                  </a:lnTo>
                  <a:cubicBezTo>
                    <a:pt x="1537049" y="127825"/>
                    <a:pt x="1544764" y="70295"/>
                    <a:pt x="1545717" y="64389"/>
                  </a:cubicBezTo>
                  <a:cubicBezTo>
                    <a:pt x="1546193" y="70295"/>
                    <a:pt x="1553051" y="128778"/>
                    <a:pt x="1558957" y="147447"/>
                  </a:cubicBezTo>
                  <a:lnTo>
                    <a:pt x="1574006" y="198120"/>
                  </a:lnTo>
                  <a:close/>
                  <a:moveTo>
                    <a:pt x="1526953" y="3715"/>
                  </a:moveTo>
                  <a:cubicBezTo>
                    <a:pt x="1518761" y="3715"/>
                    <a:pt x="1515047" y="7334"/>
                    <a:pt x="1512856" y="15145"/>
                  </a:cubicBezTo>
                  <a:lnTo>
                    <a:pt x="1427512" y="302609"/>
                  </a:lnTo>
                  <a:cubicBezTo>
                    <a:pt x="1425226" y="309944"/>
                    <a:pt x="1427988" y="314039"/>
                    <a:pt x="1436180" y="314039"/>
                  </a:cubicBezTo>
                  <a:lnTo>
                    <a:pt x="1473137" y="314039"/>
                  </a:lnTo>
                  <a:cubicBezTo>
                    <a:pt x="1481328" y="314039"/>
                    <a:pt x="1484567" y="309944"/>
                    <a:pt x="1486853" y="302609"/>
                  </a:cubicBezTo>
                  <a:lnTo>
                    <a:pt x="1502855" y="246888"/>
                  </a:lnTo>
                  <a:lnTo>
                    <a:pt x="1587722" y="246888"/>
                  </a:lnTo>
                  <a:lnTo>
                    <a:pt x="1603724" y="302609"/>
                  </a:lnTo>
                  <a:cubicBezTo>
                    <a:pt x="1606010" y="309944"/>
                    <a:pt x="1609249" y="314039"/>
                    <a:pt x="1616964" y="314039"/>
                  </a:cubicBezTo>
                  <a:lnTo>
                    <a:pt x="1658017" y="314039"/>
                  </a:lnTo>
                  <a:cubicBezTo>
                    <a:pt x="1665732" y="314039"/>
                    <a:pt x="1668494" y="309944"/>
                    <a:pt x="1666208" y="302609"/>
                  </a:cubicBezTo>
                  <a:lnTo>
                    <a:pt x="1581341" y="15145"/>
                  </a:lnTo>
                  <a:cubicBezTo>
                    <a:pt x="1579055" y="7429"/>
                    <a:pt x="1574959" y="3715"/>
                    <a:pt x="1566767" y="3715"/>
                  </a:cubicBezTo>
                  <a:lnTo>
                    <a:pt x="1526953" y="3715"/>
                  </a:lnTo>
                  <a:close/>
                  <a:moveTo>
                    <a:pt x="1161002" y="268415"/>
                  </a:moveTo>
                  <a:cubicBezTo>
                    <a:pt x="1121759" y="268415"/>
                    <a:pt x="1103090" y="256985"/>
                    <a:pt x="1103090" y="234601"/>
                  </a:cubicBezTo>
                  <a:lnTo>
                    <a:pt x="1103090" y="212217"/>
                  </a:lnTo>
                  <a:cubicBezTo>
                    <a:pt x="1103090" y="189452"/>
                    <a:pt x="1117664" y="178880"/>
                    <a:pt x="1147763" y="178880"/>
                  </a:cubicBezTo>
                  <a:lnTo>
                    <a:pt x="1219010" y="178880"/>
                  </a:lnTo>
                  <a:lnTo>
                    <a:pt x="1219010" y="234601"/>
                  </a:lnTo>
                  <a:cubicBezTo>
                    <a:pt x="1218914" y="256985"/>
                    <a:pt x="1199769" y="268415"/>
                    <a:pt x="1161002" y="268415"/>
                  </a:cubicBezTo>
                  <a:moveTo>
                    <a:pt x="1151858" y="129635"/>
                  </a:moveTo>
                  <a:cubicBezTo>
                    <a:pt x="1121283" y="129635"/>
                    <a:pt x="1107091" y="118681"/>
                    <a:pt x="1107091" y="95917"/>
                  </a:cubicBezTo>
                  <a:lnTo>
                    <a:pt x="1107091" y="83153"/>
                  </a:lnTo>
                  <a:cubicBezTo>
                    <a:pt x="1107091" y="60770"/>
                    <a:pt x="1119378" y="49435"/>
                    <a:pt x="1149096" y="49435"/>
                  </a:cubicBezTo>
                  <a:cubicBezTo>
                    <a:pt x="1179195" y="49435"/>
                    <a:pt x="1191578" y="60865"/>
                    <a:pt x="1191578" y="83153"/>
                  </a:cubicBezTo>
                  <a:lnTo>
                    <a:pt x="1191578" y="89059"/>
                  </a:lnTo>
                  <a:cubicBezTo>
                    <a:pt x="1191578" y="96774"/>
                    <a:pt x="1194721" y="100489"/>
                    <a:pt x="1202531" y="100489"/>
                  </a:cubicBezTo>
                  <a:lnTo>
                    <a:pt x="1240917" y="100489"/>
                  </a:lnTo>
                  <a:cubicBezTo>
                    <a:pt x="1248632" y="100489"/>
                    <a:pt x="1251395" y="96869"/>
                    <a:pt x="1251395" y="89059"/>
                  </a:cubicBezTo>
                  <a:lnTo>
                    <a:pt x="1251395" y="74486"/>
                  </a:lnTo>
                  <a:cubicBezTo>
                    <a:pt x="1251395" y="36195"/>
                    <a:pt x="1229963" y="95"/>
                    <a:pt x="1148715" y="95"/>
                  </a:cubicBezTo>
                  <a:cubicBezTo>
                    <a:pt x="1067943" y="95"/>
                    <a:pt x="1046988" y="34766"/>
                    <a:pt x="1046988" y="72676"/>
                  </a:cubicBezTo>
                  <a:lnTo>
                    <a:pt x="1046988" y="105061"/>
                  </a:lnTo>
                  <a:cubicBezTo>
                    <a:pt x="1046988" y="128778"/>
                    <a:pt x="1055656" y="143827"/>
                    <a:pt x="1081183" y="152495"/>
                  </a:cubicBezTo>
                  <a:cubicBezTo>
                    <a:pt x="1052417" y="162973"/>
                    <a:pt x="1042892" y="181261"/>
                    <a:pt x="1042892" y="204502"/>
                  </a:cubicBezTo>
                  <a:lnTo>
                    <a:pt x="1042892" y="245078"/>
                  </a:lnTo>
                  <a:cubicBezTo>
                    <a:pt x="1042892" y="282988"/>
                    <a:pt x="1067943" y="317659"/>
                    <a:pt x="1160145" y="317659"/>
                  </a:cubicBezTo>
                  <a:cubicBezTo>
                    <a:pt x="1252823" y="317659"/>
                    <a:pt x="1278827" y="281559"/>
                    <a:pt x="1278827" y="243269"/>
                  </a:cubicBezTo>
                  <a:lnTo>
                    <a:pt x="1278827" y="178880"/>
                  </a:lnTo>
                  <a:lnTo>
                    <a:pt x="1305782" y="178880"/>
                  </a:lnTo>
                  <a:cubicBezTo>
                    <a:pt x="1313593" y="178880"/>
                    <a:pt x="1317212" y="175641"/>
                    <a:pt x="1317212" y="167449"/>
                  </a:cubicBezTo>
                  <a:lnTo>
                    <a:pt x="1317212" y="140494"/>
                  </a:lnTo>
                  <a:cubicBezTo>
                    <a:pt x="1317212" y="132302"/>
                    <a:pt x="1313593" y="129540"/>
                    <a:pt x="1305782" y="129540"/>
                  </a:cubicBezTo>
                  <a:lnTo>
                    <a:pt x="1151858" y="129540"/>
                  </a:lnTo>
                  <a:close/>
                  <a:moveTo>
                    <a:pt x="826961" y="198120"/>
                  </a:moveTo>
                  <a:lnTo>
                    <a:pt x="769049" y="198120"/>
                  </a:lnTo>
                  <a:lnTo>
                    <a:pt x="784574" y="146971"/>
                  </a:lnTo>
                  <a:cubicBezTo>
                    <a:pt x="790099" y="127825"/>
                    <a:pt x="797814" y="70295"/>
                    <a:pt x="798767" y="64389"/>
                  </a:cubicBezTo>
                  <a:cubicBezTo>
                    <a:pt x="799243" y="70295"/>
                    <a:pt x="806101" y="128778"/>
                    <a:pt x="812006" y="147447"/>
                  </a:cubicBezTo>
                  <a:lnTo>
                    <a:pt x="826961" y="198120"/>
                  </a:lnTo>
                  <a:close/>
                  <a:moveTo>
                    <a:pt x="779907" y="3715"/>
                  </a:moveTo>
                  <a:cubicBezTo>
                    <a:pt x="771715" y="3715"/>
                    <a:pt x="768001" y="7334"/>
                    <a:pt x="765810" y="15145"/>
                  </a:cubicBezTo>
                  <a:lnTo>
                    <a:pt x="680466" y="302609"/>
                  </a:lnTo>
                  <a:cubicBezTo>
                    <a:pt x="678180" y="309944"/>
                    <a:pt x="680942" y="314039"/>
                    <a:pt x="689134" y="314039"/>
                  </a:cubicBezTo>
                  <a:lnTo>
                    <a:pt x="726091" y="314039"/>
                  </a:lnTo>
                  <a:cubicBezTo>
                    <a:pt x="734282" y="314039"/>
                    <a:pt x="737521" y="309944"/>
                    <a:pt x="739807" y="302609"/>
                  </a:cubicBezTo>
                  <a:lnTo>
                    <a:pt x="755809" y="246888"/>
                  </a:lnTo>
                  <a:lnTo>
                    <a:pt x="840677" y="246888"/>
                  </a:lnTo>
                  <a:lnTo>
                    <a:pt x="856679" y="302609"/>
                  </a:lnTo>
                  <a:cubicBezTo>
                    <a:pt x="858965" y="309944"/>
                    <a:pt x="862203" y="314039"/>
                    <a:pt x="869918" y="314039"/>
                  </a:cubicBezTo>
                  <a:lnTo>
                    <a:pt x="910971" y="314039"/>
                  </a:lnTo>
                  <a:cubicBezTo>
                    <a:pt x="918686" y="314039"/>
                    <a:pt x="921449" y="309944"/>
                    <a:pt x="919163" y="302609"/>
                  </a:cubicBezTo>
                  <a:lnTo>
                    <a:pt x="834295" y="15145"/>
                  </a:lnTo>
                  <a:cubicBezTo>
                    <a:pt x="832009" y="7429"/>
                    <a:pt x="827913" y="3715"/>
                    <a:pt x="819722" y="3715"/>
                  </a:cubicBezTo>
                  <a:lnTo>
                    <a:pt x="779907" y="3715"/>
                  </a:lnTo>
                  <a:close/>
                  <a:moveTo>
                    <a:pt x="489680" y="3715"/>
                  </a:moveTo>
                  <a:cubicBezTo>
                    <a:pt x="481489" y="3715"/>
                    <a:pt x="478250" y="6477"/>
                    <a:pt x="478250" y="14669"/>
                  </a:cubicBezTo>
                  <a:lnTo>
                    <a:pt x="478250" y="43434"/>
                  </a:lnTo>
                  <a:cubicBezTo>
                    <a:pt x="478250" y="51625"/>
                    <a:pt x="481489" y="54864"/>
                    <a:pt x="489680" y="54864"/>
                  </a:cubicBezTo>
                  <a:lnTo>
                    <a:pt x="554450" y="54864"/>
                  </a:lnTo>
                  <a:lnTo>
                    <a:pt x="554450" y="302228"/>
                  </a:lnTo>
                  <a:cubicBezTo>
                    <a:pt x="554450" y="310420"/>
                    <a:pt x="557689" y="314135"/>
                    <a:pt x="565880" y="314135"/>
                  </a:cubicBezTo>
                  <a:lnTo>
                    <a:pt x="605600" y="314135"/>
                  </a:lnTo>
                  <a:cubicBezTo>
                    <a:pt x="613791" y="314135"/>
                    <a:pt x="616553" y="310515"/>
                    <a:pt x="616553" y="302228"/>
                  </a:cubicBezTo>
                  <a:lnTo>
                    <a:pt x="616553" y="54864"/>
                  </a:lnTo>
                  <a:lnTo>
                    <a:pt x="681323" y="54864"/>
                  </a:lnTo>
                  <a:cubicBezTo>
                    <a:pt x="689134" y="54864"/>
                    <a:pt x="692753" y="51625"/>
                    <a:pt x="692753" y="43434"/>
                  </a:cubicBezTo>
                  <a:lnTo>
                    <a:pt x="692753" y="14669"/>
                  </a:lnTo>
                  <a:cubicBezTo>
                    <a:pt x="692753" y="6477"/>
                    <a:pt x="689134" y="3715"/>
                    <a:pt x="681323" y="3715"/>
                  </a:cubicBezTo>
                  <a:lnTo>
                    <a:pt x="489680" y="3715"/>
                  </a:lnTo>
                  <a:close/>
                  <a:moveTo>
                    <a:pt x="399764" y="198120"/>
                  </a:moveTo>
                  <a:lnTo>
                    <a:pt x="341757" y="198120"/>
                  </a:lnTo>
                  <a:lnTo>
                    <a:pt x="357283" y="146971"/>
                  </a:lnTo>
                  <a:cubicBezTo>
                    <a:pt x="362712" y="127825"/>
                    <a:pt x="370523" y="70295"/>
                    <a:pt x="371475" y="64389"/>
                  </a:cubicBezTo>
                  <a:cubicBezTo>
                    <a:pt x="371951" y="70295"/>
                    <a:pt x="378809" y="128778"/>
                    <a:pt x="384715" y="147447"/>
                  </a:cubicBezTo>
                  <a:lnTo>
                    <a:pt x="399764" y="198120"/>
                  </a:lnTo>
                  <a:close/>
                  <a:moveTo>
                    <a:pt x="352806" y="3715"/>
                  </a:moveTo>
                  <a:cubicBezTo>
                    <a:pt x="344615" y="3715"/>
                    <a:pt x="340900" y="7334"/>
                    <a:pt x="338614" y="15145"/>
                  </a:cubicBezTo>
                  <a:lnTo>
                    <a:pt x="253270" y="302609"/>
                  </a:lnTo>
                  <a:cubicBezTo>
                    <a:pt x="250984" y="309944"/>
                    <a:pt x="253746" y="314039"/>
                    <a:pt x="261938" y="314039"/>
                  </a:cubicBezTo>
                  <a:lnTo>
                    <a:pt x="298895" y="314039"/>
                  </a:lnTo>
                  <a:cubicBezTo>
                    <a:pt x="307086" y="314039"/>
                    <a:pt x="310325" y="309944"/>
                    <a:pt x="312611" y="302609"/>
                  </a:cubicBezTo>
                  <a:lnTo>
                    <a:pt x="328613" y="246888"/>
                  </a:lnTo>
                  <a:lnTo>
                    <a:pt x="413480" y="246888"/>
                  </a:lnTo>
                  <a:lnTo>
                    <a:pt x="429482" y="302609"/>
                  </a:lnTo>
                  <a:cubicBezTo>
                    <a:pt x="431768" y="309944"/>
                    <a:pt x="435007" y="314039"/>
                    <a:pt x="442722" y="314039"/>
                  </a:cubicBezTo>
                  <a:lnTo>
                    <a:pt x="483775" y="314039"/>
                  </a:lnTo>
                  <a:cubicBezTo>
                    <a:pt x="491490" y="314039"/>
                    <a:pt x="494252" y="309944"/>
                    <a:pt x="491966" y="302609"/>
                  </a:cubicBezTo>
                  <a:lnTo>
                    <a:pt x="407099" y="15145"/>
                  </a:lnTo>
                  <a:cubicBezTo>
                    <a:pt x="404813" y="7429"/>
                    <a:pt x="400717" y="3715"/>
                    <a:pt x="392525" y="3715"/>
                  </a:cubicBezTo>
                  <a:lnTo>
                    <a:pt x="352806" y="3715"/>
                  </a:lnTo>
                  <a:close/>
                  <a:moveTo>
                    <a:pt x="110490" y="54769"/>
                  </a:moveTo>
                  <a:cubicBezTo>
                    <a:pt x="141542" y="54769"/>
                    <a:pt x="160211" y="66199"/>
                    <a:pt x="160211" y="88964"/>
                  </a:cubicBezTo>
                  <a:lnTo>
                    <a:pt x="160211" y="228600"/>
                  </a:lnTo>
                  <a:cubicBezTo>
                    <a:pt x="160211" y="251460"/>
                    <a:pt x="141542" y="262795"/>
                    <a:pt x="110490" y="262795"/>
                  </a:cubicBezTo>
                  <a:lnTo>
                    <a:pt x="61627" y="262795"/>
                  </a:lnTo>
                  <a:lnTo>
                    <a:pt x="61627" y="54673"/>
                  </a:lnTo>
                  <a:lnTo>
                    <a:pt x="110490" y="54673"/>
                  </a:lnTo>
                  <a:close/>
                  <a:moveTo>
                    <a:pt x="110490" y="314039"/>
                  </a:moveTo>
                  <a:cubicBezTo>
                    <a:pt x="193072" y="314039"/>
                    <a:pt x="221837" y="278035"/>
                    <a:pt x="221837" y="239649"/>
                  </a:cubicBezTo>
                  <a:lnTo>
                    <a:pt x="221837" y="78105"/>
                  </a:lnTo>
                  <a:cubicBezTo>
                    <a:pt x="221837" y="39815"/>
                    <a:pt x="193072" y="3715"/>
                    <a:pt x="110490" y="3715"/>
                  </a:cubicBezTo>
                  <a:lnTo>
                    <a:pt x="10954" y="3715"/>
                  </a:lnTo>
                  <a:cubicBezTo>
                    <a:pt x="2762" y="3715"/>
                    <a:pt x="0" y="7334"/>
                    <a:pt x="0" y="15621"/>
                  </a:cubicBezTo>
                  <a:lnTo>
                    <a:pt x="0" y="302228"/>
                  </a:lnTo>
                  <a:cubicBezTo>
                    <a:pt x="0" y="309944"/>
                    <a:pt x="2286" y="314135"/>
                    <a:pt x="9620" y="314135"/>
                  </a:cubicBezTo>
                  <a:lnTo>
                    <a:pt x="110490" y="31413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70" name="Google Shape;70;p14"/>
            <p:cNvSpPr/>
            <p:nvPr/>
          </p:nvSpPr>
          <p:spPr>
            <a:xfrm>
              <a:off x="747903" y="2188534"/>
              <a:ext cx="620077" cy="921734"/>
            </a:xfrm>
            <a:custGeom>
              <a:avLst/>
              <a:gdLst/>
              <a:ahLst/>
              <a:cxnLst/>
              <a:rect l="l" t="t" r="r" b="b"/>
              <a:pathLst>
                <a:path w="620077" h="921734" extrusionOk="0">
                  <a:moveTo>
                    <a:pt x="172212" y="151829"/>
                  </a:moveTo>
                  <a:lnTo>
                    <a:pt x="172212" y="770001"/>
                  </a:lnTo>
                  <a:lnTo>
                    <a:pt x="308705" y="770001"/>
                  </a:lnTo>
                  <a:cubicBezTo>
                    <a:pt x="395478" y="770001"/>
                    <a:pt x="447770" y="736092"/>
                    <a:pt x="447770" y="668369"/>
                  </a:cubicBezTo>
                  <a:lnTo>
                    <a:pt x="447770" y="253460"/>
                  </a:lnTo>
                  <a:cubicBezTo>
                    <a:pt x="447770" y="185642"/>
                    <a:pt x="395383" y="151733"/>
                    <a:pt x="308705" y="151733"/>
                  </a:cubicBezTo>
                  <a:lnTo>
                    <a:pt x="172212" y="151733"/>
                  </a:lnTo>
                  <a:close/>
                  <a:moveTo>
                    <a:pt x="26765"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765" y="921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71" name="Google Shape;71;p14"/>
            <p:cNvSpPr/>
            <p:nvPr/>
          </p:nvSpPr>
          <p:spPr>
            <a:xfrm>
              <a:off x="1486566" y="2177676"/>
              <a:ext cx="620077" cy="943451"/>
            </a:xfrm>
            <a:custGeom>
              <a:avLst/>
              <a:gdLst/>
              <a:ahLst/>
              <a:cxnLst/>
              <a:rect l="l" t="t" r="r" b="b"/>
              <a:pathLst>
                <a:path w="620077" h="943451" extrusionOk="0">
                  <a:moveTo>
                    <a:pt x="447865" y="253460"/>
                  </a:moveTo>
                  <a:cubicBezTo>
                    <a:pt x="447865" y="185738"/>
                    <a:pt x="395573" y="151829"/>
                    <a:pt x="310039" y="151829"/>
                  </a:cubicBezTo>
                  <a:cubicBezTo>
                    <a:pt x="224599" y="151829"/>
                    <a:pt x="173545" y="185738"/>
                    <a:pt x="173545" y="253460"/>
                  </a:cubicBezTo>
                  <a:lnTo>
                    <a:pt x="173545" y="689991"/>
                  </a:lnTo>
                  <a:cubicBezTo>
                    <a:pt x="173545" y="757809"/>
                    <a:pt x="224599" y="791718"/>
                    <a:pt x="310039" y="791718"/>
                  </a:cubicBezTo>
                  <a:cubicBezTo>
                    <a:pt x="395573" y="791718"/>
                    <a:pt x="447865" y="757809"/>
                    <a:pt x="447865" y="689991"/>
                  </a:cubicBezTo>
                  <a:lnTo>
                    <a:pt x="447865" y="253460"/>
                  </a:lnTo>
                  <a:close/>
                  <a:moveTo>
                    <a:pt x="0" y="220980"/>
                  </a:moveTo>
                  <a:cubicBezTo>
                    <a:pt x="0" y="107061"/>
                    <a:pt x="79057" y="0"/>
                    <a:pt x="310039" y="0"/>
                  </a:cubicBezTo>
                  <a:cubicBezTo>
                    <a:pt x="540925" y="0"/>
                    <a:pt x="620077" y="107061"/>
                    <a:pt x="620077" y="220980"/>
                  </a:cubicBezTo>
                  <a:lnTo>
                    <a:pt x="620077" y="722471"/>
                  </a:lnTo>
                  <a:cubicBezTo>
                    <a:pt x="620077" y="836390"/>
                    <a:pt x="540925" y="943451"/>
                    <a:pt x="310039" y="943451"/>
                  </a:cubicBezTo>
                  <a:cubicBezTo>
                    <a:pt x="79057" y="943451"/>
                    <a:pt x="0" y="836295"/>
                    <a:pt x="0" y="722471"/>
                  </a:cubicBezTo>
                  <a:lnTo>
                    <a:pt x="0" y="22098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72" name="Google Shape;72;p14"/>
            <p:cNvSpPr/>
            <p:nvPr/>
          </p:nvSpPr>
          <p:spPr>
            <a:xfrm>
              <a:off x="2240470" y="2188534"/>
              <a:ext cx="620077" cy="921734"/>
            </a:xfrm>
            <a:custGeom>
              <a:avLst/>
              <a:gdLst/>
              <a:ahLst/>
              <a:cxnLst/>
              <a:rect l="l" t="t" r="r" b="b"/>
              <a:pathLst>
                <a:path w="620077" h="921734" extrusionOk="0">
                  <a:moveTo>
                    <a:pt x="172307" y="151829"/>
                  </a:moveTo>
                  <a:lnTo>
                    <a:pt x="172307" y="770001"/>
                  </a:lnTo>
                  <a:lnTo>
                    <a:pt x="308800" y="770001"/>
                  </a:lnTo>
                  <a:cubicBezTo>
                    <a:pt x="395573" y="770001"/>
                    <a:pt x="447866" y="736092"/>
                    <a:pt x="447866" y="668369"/>
                  </a:cubicBezTo>
                  <a:lnTo>
                    <a:pt x="447866" y="253460"/>
                  </a:lnTo>
                  <a:cubicBezTo>
                    <a:pt x="447866" y="185642"/>
                    <a:pt x="395573" y="151733"/>
                    <a:pt x="308800" y="151733"/>
                  </a:cubicBezTo>
                  <a:lnTo>
                    <a:pt x="172307" y="151733"/>
                  </a:lnTo>
                  <a:close/>
                  <a:moveTo>
                    <a:pt x="26861"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861" y="921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73" name="Google Shape;73;p14"/>
            <p:cNvSpPr/>
            <p:nvPr/>
          </p:nvSpPr>
          <p:spPr>
            <a:xfrm>
              <a:off x="2979229" y="2177676"/>
              <a:ext cx="599598" cy="943546"/>
            </a:xfrm>
            <a:custGeom>
              <a:avLst/>
              <a:gdLst/>
              <a:ahLst/>
              <a:cxnLst/>
              <a:rect l="l" t="t" r="r" b="b"/>
              <a:pathLst>
                <a:path w="599598" h="943546" extrusionOk="0">
                  <a:moveTo>
                    <a:pt x="567690" y="448723"/>
                  </a:moveTo>
                  <a:cubicBezTo>
                    <a:pt x="589407" y="448723"/>
                    <a:pt x="599599" y="456914"/>
                    <a:pt x="599599" y="481298"/>
                  </a:cubicBezTo>
                  <a:lnTo>
                    <a:pt x="599599" y="722567"/>
                  </a:lnTo>
                  <a:cubicBezTo>
                    <a:pt x="599599" y="836486"/>
                    <a:pt x="530733" y="943547"/>
                    <a:pt x="299752" y="943547"/>
                  </a:cubicBezTo>
                  <a:cubicBezTo>
                    <a:pt x="68866" y="943547"/>
                    <a:pt x="0" y="836486"/>
                    <a:pt x="0" y="722567"/>
                  </a:cubicBezTo>
                  <a:lnTo>
                    <a:pt x="0" y="220980"/>
                  </a:lnTo>
                  <a:cubicBezTo>
                    <a:pt x="0" y="107061"/>
                    <a:pt x="68866" y="0"/>
                    <a:pt x="299752" y="0"/>
                  </a:cubicBezTo>
                  <a:cubicBezTo>
                    <a:pt x="530733" y="0"/>
                    <a:pt x="599599" y="107061"/>
                    <a:pt x="599599" y="220980"/>
                  </a:cubicBezTo>
                  <a:lnTo>
                    <a:pt x="599599" y="275177"/>
                  </a:lnTo>
                  <a:cubicBezTo>
                    <a:pt x="599599" y="298228"/>
                    <a:pt x="591979" y="309086"/>
                    <a:pt x="570262" y="309086"/>
                  </a:cubicBezTo>
                  <a:lnTo>
                    <a:pt x="464344" y="309086"/>
                  </a:lnTo>
                  <a:cubicBezTo>
                    <a:pt x="441389" y="309086"/>
                    <a:pt x="432435" y="298228"/>
                    <a:pt x="432435" y="275177"/>
                  </a:cubicBezTo>
                  <a:lnTo>
                    <a:pt x="432435" y="253460"/>
                  </a:lnTo>
                  <a:cubicBezTo>
                    <a:pt x="432435" y="185738"/>
                    <a:pt x="387763" y="151829"/>
                    <a:pt x="302324" y="151829"/>
                  </a:cubicBezTo>
                  <a:cubicBezTo>
                    <a:pt x="216789" y="151829"/>
                    <a:pt x="173450" y="185738"/>
                    <a:pt x="173450" y="253460"/>
                  </a:cubicBezTo>
                  <a:lnTo>
                    <a:pt x="173450" y="689991"/>
                  </a:lnTo>
                  <a:cubicBezTo>
                    <a:pt x="173450" y="757809"/>
                    <a:pt x="216789" y="791718"/>
                    <a:pt x="302324" y="791718"/>
                  </a:cubicBezTo>
                  <a:cubicBezTo>
                    <a:pt x="387763" y="791718"/>
                    <a:pt x="432435" y="757809"/>
                    <a:pt x="432435" y="691420"/>
                  </a:cubicBezTo>
                  <a:lnTo>
                    <a:pt x="432435" y="600551"/>
                  </a:lnTo>
                  <a:lnTo>
                    <a:pt x="307372" y="600551"/>
                  </a:lnTo>
                  <a:cubicBezTo>
                    <a:pt x="284417" y="600551"/>
                    <a:pt x="274225" y="592455"/>
                    <a:pt x="274225" y="568071"/>
                  </a:cubicBezTo>
                  <a:lnTo>
                    <a:pt x="274225" y="481394"/>
                  </a:lnTo>
                  <a:cubicBezTo>
                    <a:pt x="274225" y="457010"/>
                    <a:pt x="284417" y="448818"/>
                    <a:pt x="307372" y="448818"/>
                  </a:cubicBezTo>
                  <a:lnTo>
                    <a:pt x="567690" y="44881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74" name="Google Shape;74;p14"/>
            <p:cNvSpPr/>
            <p:nvPr/>
          </p:nvSpPr>
          <p:spPr>
            <a:xfrm>
              <a:off x="3695795" y="2231777"/>
              <a:ext cx="517398" cy="156019"/>
            </a:xfrm>
            <a:custGeom>
              <a:avLst/>
              <a:gdLst/>
              <a:ahLst/>
              <a:cxnLst/>
              <a:rect l="l" t="t" r="r" b="b"/>
              <a:pathLst>
                <a:path w="517398" h="156019" extrusionOk="0">
                  <a:moveTo>
                    <a:pt x="517398" y="135255"/>
                  </a:moveTo>
                  <a:cubicBezTo>
                    <a:pt x="517398" y="146685"/>
                    <a:pt x="508540" y="156020"/>
                    <a:pt x="497777" y="156020"/>
                  </a:cubicBezTo>
                  <a:lnTo>
                    <a:pt x="19526" y="156020"/>
                  </a:lnTo>
                  <a:cubicBezTo>
                    <a:pt x="8763" y="156020"/>
                    <a:pt x="0" y="146685"/>
                    <a:pt x="0" y="135255"/>
                  </a:cubicBezTo>
                  <a:lnTo>
                    <a:pt x="0" y="20765"/>
                  </a:lnTo>
                  <a:cubicBezTo>
                    <a:pt x="0" y="9335"/>
                    <a:pt x="8763" y="0"/>
                    <a:pt x="19526" y="0"/>
                  </a:cubicBezTo>
                  <a:lnTo>
                    <a:pt x="497777" y="0"/>
                  </a:lnTo>
                  <a:cubicBezTo>
                    <a:pt x="508540" y="0"/>
                    <a:pt x="517398" y="9335"/>
                    <a:pt x="517398" y="20765"/>
                  </a:cubicBezTo>
                  <a:lnTo>
                    <a:pt x="517398" y="13525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75" name="Google Shape;75;p14"/>
            <p:cNvSpPr/>
            <p:nvPr/>
          </p:nvSpPr>
          <p:spPr>
            <a:xfrm>
              <a:off x="3695890" y="2584012"/>
              <a:ext cx="388239" cy="144970"/>
            </a:xfrm>
            <a:custGeom>
              <a:avLst/>
              <a:gdLst/>
              <a:ahLst/>
              <a:cxnLst/>
              <a:rect l="l" t="t" r="r" b="b"/>
              <a:pathLst>
                <a:path w="388239" h="144970" extrusionOk="0">
                  <a:moveTo>
                    <a:pt x="388239" y="124206"/>
                  </a:moveTo>
                  <a:cubicBezTo>
                    <a:pt x="388239" y="135636"/>
                    <a:pt x="379381" y="144971"/>
                    <a:pt x="368618" y="144971"/>
                  </a:cubicBezTo>
                  <a:lnTo>
                    <a:pt x="19526" y="144971"/>
                  </a:lnTo>
                  <a:cubicBezTo>
                    <a:pt x="8763" y="144971"/>
                    <a:pt x="0" y="135636"/>
                    <a:pt x="0" y="124206"/>
                  </a:cubicBezTo>
                  <a:lnTo>
                    <a:pt x="0" y="20765"/>
                  </a:lnTo>
                  <a:cubicBezTo>
                    <a:pt x="0" y="9334"/>
                    <a:pt x="8858" y="0"/>
                    <a:pt x="19526" y="0"/>
                  </a:cubicBezTo>
                  <a:lnTo>
                    <a:pt x="368618" y="0"/>
                  </a:lnTo>
                  <a:cubicBezTo>
                    <a:pt x="379381" y="0"/>
                    <a:pt x="388239" y="9334"/>
                    <a:pt x="388239" y="20765"/>
                  </a:cubicBezTo>
                  <a:lnTo>
                    <a:pt x="388239" y="124206"/>
                  </a:lnTo>
                  <a:close/>
                </a:path>
              </a:pathLst>
            </a:custGeom>
            <a:solidFill>
              <a:srgbClr val="FFFFFF">
                <a:alpha val="49803"/>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76" name="Google Shape;76;p14"/>
            <p:cNvSpPr/>
            <p:nvPr/>
          </p:nvSpPr>
          <p:spPr>
            <a:xfrm>
              <a:off x="3695795" y="2915577"/>
              <a:ext cx="517398" cy="151447"/>
            </a:xfrm>
            <a:custGeom>
              <a:avLst/>
              <a:gdLst/>
              <a:ahLst/>
              <a:cxnLst/>
              <a:rect l="l" t="t" r="r" b="b"/>
              <a:pathLst>
                <a:path w="517398" h="151447" extrusionOk="0">
                  <a:moveTo>
                    <a:pt x="517398" y="130683"/>
                  </a:moveTo>
                  <a:cubicBezTo>
                    <a:pt x="517398" y="142113"/>
                    <a:pt x="508540" y="151448"/>
                    <a:pt x="497777" y="151448"/>
                  </a:cubicBezTo>
                  <a:lnTo>
                    <a:pt x="19526" y="151448"/>
                  </a:lnTo>
                  <a:cubicBezTo>
                    <a:pt x="8763" y="151448"/>
                    <a:pt x="0" y="142113"/>
                    <a:pt x="0" y="130683"/>
                  </a:cubicBezTo>
                  <a:lnTo>
                    <a:pt x="0" y="20765"/>
                  </a:lnTo>
                  <a:cubicBezTo>
                    <a:pt x="0" y="9334"/>
                    <a:pt x="8763" y="0"/>
                    <a:pt x="19526" y="0"/>
                  </a:cubicBezTo>
                  <a:lnTo>
                    <a:pt x="497777" y="0"/>
                  </a:lnTo>
                  <a:cubicBezTo>
                    <a:pt x="508540" y="0"/>
                    <a:pt x="517398" y="9334"/>
                    <a:pt x="517398" y="20765"/>
                  </a:cubicBezTo>
                  <a:lnTo>
                    <a:pt x="517398" y="130683"/>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spTree>
    <p:extLst>
      <p:ext uri="{BB962C8B-B14F-4D97-AF65-F5344CB8AC3E}">
        <p14:creationId xmlns:p14="http://schemas.microsoft.com/office/powerpoint/2010/main" val="2955705310"/>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Slide 6">
    <p:spTree>
      <p:nvGrpSpPr>
        <p:cNvPr id="1" name=""/>
        <p:cNvGrpSpPr/>
        <p:nvPr/>
      </p:nvGrpSpPr>
      <p:grpSpPr>
        <a:xfrm>
          <a:off x="0" y="0"/>
          <a:ext cx="0" cy="0"/>
          <a:chOff x="0" y="0"/>
          <a:chExt cx="0" cy="0"/>
        </a:xfrm>
      </p:grpSpPr>
      <p:sp>
        <p:nvSpPr>
          <p:cNvPr id="53" name="Google Shape;110;p19">
            <a:extLst>
              <a:ext uri="{FF2B5EF4-FFF2-40B4-BE49-F238E27FC236}">
                <a16:creationId xmlns:a16="http://schemas.microsoft.com/office/drawing/2014/main" xmlns="" id="{31647DFC-A615-004F-B719-D8762E8AFDDB}"/>
              </a:ext>
            </a:extLst>
          </p:cNvPr>
          <p:cNvSpPr/>
          <p:nvPr/>
        </p:nvSpPr>
        <p:spPr>
          <a:xfrm>
            <a:off x="0" y="0"/>
            <a:ext cx="4586489" cy="5143500"/>
          </a:xfrm>
          <a:prstGeom prst="rect">
            <a:avLst/>
          </a:prstGeom>
          <a:gradFill>
            <a:gsLst>
              <a:gs pos="0">
                <a:schemeClr val="accent1"/>
              </a:gs>
              <a:gs pos="77000">
                <a:schemeClr val="accent3"/>
              </a:gs>
              <a:gs pos="100000">
                <a:schemeClr val="accent3"/>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400" b="0" i="0" u="none" strike="noStrike" cap="none">
              <a:solidFill>
                <a:schemeClr val="lt1"/>
              </a:solidFill>
              <a:latin typeface="Calibri"/>
              <a:ea typeface="Calibri"/>
              <a:cs typeface="Calibri"/>
              <a:sym typeface="Calibri"/>
            </a:endParaRPr>
          </a:p>
        </p:txBody>
      </p:sp>
      <p:pic>
        <p:nvPicPr>
          <p:cNvPr id="54" name="Google Shape;111;p19">
            <a:extLst>
              <a:ext uri="{FF2B5EF4-FFF2-40B4-BE49-F238E27FC236}">
                <a16:creationId xmlns:a16="http://schemas.microsoft.com/office/drawing/2014/main" xmlns="" id="{CE3773EC-2E83-F346-8BC9-6A0D4B5C24F6}"/>
              </a:ext>
            </a:extLst>
          </p:cNvPr>
          <p:cNvPicPr preferRelativeResize="0"/>
          <p:nvPr/>
        </p:nvPicPr>
        <p:blipFill rotWithShape="1">
          <a:blip r:embed="rId2">
            <a:alphaModFix amt="20000"/>
          </a:blip>
          <a:srcRect t="1503" r="13548"/>
          <a:stretch/>
        </p:blipFill>
        <p:spPr>
          <a:xfrm rot="5400000">
            <a:off x="-278506" y="278506"/>
            <a:ext cx="5143499" cy="4586490"/>
          </a:xfrm>
          <a:prstGeom prst="rect">
            <a:avLst/>
          </a:prstGeom>
          <a:noFill/>
          <a:ln>
            <a:noFill/>
          </a:ln>
        </p:spPr>
      </p:pic>
      <p:grpSp>
        <p:nvGrpSpPr>
          <p:cNvPr id="55" name="Google Shape;112;p19">
            <a:extLst>
              <a:ext uri="{FF2B5EF4-FFF2-40B4-BE49-F238E27FC236}">
                <a16:creationId xmlns:a16="http://schemas.microsoft.com/office/drawing/2014/main" xmlns="" id="{1FEA086D-7658-FC48-9BEF-7BB77435FD44}"/>
              </a:ext>
            </a:extLst>
          </p:cNvPr>
          <p:cNvGrpSpPr/>
          <p:nvPr/>
        </p:nvGrpSpPr>
        <p:grpSpPr>
          <a:xfrm>
            <a:off x="171884" y="4744208"/>
            <a:ext cx="601885" cy="240030"/>
            <a:chOff x="747903" y="2177676"/>
            <a:chExt cx="3486150" cy="1390268"/>
          </a:xfrm>
        </p:grpSpPr>
        <p:sp>
          <p:nvSpPr>
            <p:cNvPr id="56" name="Google Shape;113;p19">
              <a:extLst>
                <a:ext uri="{FF2B5EF4-FFF2-40B4-BE49-F238E27FC236}">
                  <a16:creationId xmlns:a16="http://schemas.microsoft.com/office/drawing/2014/main" xmlns="" id="{382D2615-0756-EE47-9267-058D4BAF05EE}"/>
                </a:ext>
              </a:extLst>
            </p:cNvPr>
            <p:cNvSpPr/>
            <p:nvPr/>
          </p:nvSpPr>
          <p:spPr>
            <a:xfrm>
              <a:off x="747903" y="3250190"/>
              <a:ext cx="3486150" cy="317754"/>
            </a:xfrm>
            <a:custGeom>
              <a:avLst/>
              <a:gdLst/>
              <a:ahLst/>
              <a:cxnLst/>
              <a:rect l="l" t="t" r="r" b="b"/>
              <a:pathLst>
                <a:path w="3486150" h="317754" extrusionOk="0">
                  <a:moveTo>
                    <a:pt x="3423190" y="93154"/>
                  </a:moveTo>
                  <a:cubicBezTo>
                    <a:pt x="3423190" y="100870"/>
                    <a:pt x="3425952" y="104585"/>
                    <a:pt x="3433667" y="104585"/>
                  </a:cubicBezTo>
                  <a:lnTo>
                    <a:pt x="3472053" y="104585"/>
                  </a:lnTo>
                  <a:cubicBezTo>
                    <a:pt x="3480245" y="104585"/>
                    <a:pt x="3483483" y="100965"/>
                    <a:pt x="3483483" y="93154"/>
                  </a:cubicBezTo>
                  <a:lnTo>
                    <a:pt x="3483483" y="74486"/>
                  </a:lnTo>
                  <a:cubicBezTo>
                    <a:pt x="3483483" y="36195"/>
                    <a:pt x="3457956" y="95"/>
                    <a:pt x="3378041" y="95"/>
                  </a:cubicBezTo>
                  <a:cubicBezTo>
                    <a:pt x="3298127" y="95"/>
                    <a:pt x="3274409" y="36195"/>
                    <a:pt x="3274409" y="74486"/>
                  </a:cubicBezTo>
                  <a:lnTo>
                    <a:pt x="3274409" y="101441"/>
                  </a:lnTo>
                  <a:cubicBezTo>
                    <a:pt x="3274409" y="128778"/>
                    <a:pt x="3294031" y="152114"/>
                    <a:pt x="3315938" y="160306"/>
                  </a:cubicBezTo>
                  <a:lnTo>
                    <a:pt x="3386709" y="186785"/>
                  </a:lnTo>
                  <a:cubicBezTo>
                    <a:pt x="3407283" y="194596"/>
                    <a:pt x="3425476" y="201835"/>
                    <a:pt x="3425476" y="220599"/>
                  </a:cubicBezTo>
                  <a:lnTo>
                    <a:pt x="3425476" y="235172"/>
                  </a:lnTo>
                  <a:cubicBezTo>
                    <a:pt x="3425476" y="257556"/>
                    <a:pt x="3407664" y="268034"/>
                    <a:pt x="3377089" y="268034"/>
                  </a:cubicBezTo>
                  <a:cubicBezTo>
                    <a:pt x="3346037" y="268034"/>
                    <a:pt x="3328702" y="257556"/>
                    <a:pt x="3328702" y="235172"/>
                  </a:cubicBezTo>
                  <a:lnTo>
                    <a:pt x="3328702" y="214598"/>
                  </a:lnTo>
                  <a:cubicBezTo>
                    <a:pt x="3328702" y="206407"/>
                    <a:pt x="3325940" y="202692"/>
                    <a:pt x="3317748" y="202692"/>
                  </a:cubicBezTo>
                  <a:lnTo>
                    <a:pt x="3279458" y="202692"/>
                  </a:lnTo>
                  <a:cubicBezTo>
                    <a:pt x="3271647" y="202692"/>
                    <a:pt x="3268504" y="206311"/>
                    <a:pt x="3268504" y="214598"/>
                  </a:cubicBezTo>
                  <a:lnTo>
                    <a:pt x="3268504" y="243364"/>
                  </a:lnTo>
                  <a:cubicBezTo>
                    <a:pt x="3268504" y="281654"/>
                    <a:pt x="3296317" y="317754"/>
                    <a:pt x="3377565" y="317754"/>
                  </a:cubicBezTo>
                  <a:cubicBezTo>
                    <a:pt x="3459290" y="317754"/>
                    <a:pt x="3486150" y="281654"/>
                    <a:pt x="3486150" y="243364"/>
                  </a:cubicBezTo>
                  <a:lnTo>
                    <a:pt x="3486150" y="208217"/>
                  </a:lnTo>
                  <a:cubicBezTo>
                    <a:pt x="3486150" y="174498"/>
                    <a:pt x="3463385" y="153448"/>
                    <a:pt x="3432334" y="142494"/>
                  </a:cubicBezTo>
                  <a:lnTo>
                    <a:pt x="3352895" y="114205"/>
                  </a:lnTo>
                  <a:cubicBezTo>
                    <a:pt x="3345561" y="111443"/>
                    <a:pt x="3334226" y="105537"/>
                    <a:pt x="3334226" y="89535"/>
                  </a:cubicBezTo>
                  <a:lnTo>
                    <a:pt x="3334226" y="82677"/>
                  </a:lnTo>
                  <a:cubicBezTo>
                    <a:pt x="3334226" y="60293"/>
                    <a:pt x="3349276" y="49816"/>
                    <a:pt x="3378994" y="49816"/>
                  </a:cubicBezTo>
                  <a:cubicBezTo>
                    <a:pt x="3408236" y="49816"/>
                    <a:pt x="3423285" y="60293"/>
                    <a:pt x="3423285" y="82677"/>
                  </a:cubicBezTo>
                  <a:lnTo>
                    <a:pt x="3423285" y="93154"/>
                  </a:lnTo>
                  <a:close/>
                  <a:moveTo>
                    <a:pt x="3227356" y="214979"/>
                  </a:moveTo>
                  <a:cubicBezTo>
                    <a:pt x="3227356" y="206788"/>
                    <a:pt x="3224594" y="203549"/>
                    <a:pt x="3216878" y="203549"/>
                  </a:cubicBezTo>
                  <a:lnTo>
                    <a:pt x="3178969" y="203549"/>
                  </a:lnTo>
                  <a:cubicBezTo>
                    <a:pt x="3170778" y="203549"/>
                    <a:pt x="3167539" y="206788"/>
                    <a:pt x="3167539" y="214979"/>
                  </a:cubicBezTo>
                  <a:lnTo>
                    <a:pt x="3167539" y="232315"/>
                  </a:lnTo>
                  <a:cubicBezTo>
                    <a:pt x="3167539" y="255080"/>
                    <a:pt x="3151537" y="266510"/>
                    <a:pt x="3120962" y="266510"/>
                  </a:cubicBezTo>
                  <a:cubicBezTo>
                    <a:pt x="3090386" y="266510"/>
                    <a:pt x="3074861" y="255080"/>
                    <a:pt x="3074861" y="232315"/>
                  </a:cubicBezTo>
                  <a:lnTo>
                    <a:pt x="3074861" y="85344"/>
                  </a:lnTo>
                  <a:cubicBezTo>
                    <a:pt x="3074861" y="62484"/>
                    <a:pt x="3090386" y="51149"/>
                    <a:pt x="3120962" y="51149"/>
                  </a:cubicBezTo>
                  <a:cubicBezTo>
                    <a:pt x="3151537" y="51149"/>
                    <a:pt x="3167539" y="62579"/>
                    <a:pt x="3167539" y="85344"/>
                  </a:cubicBezTo>
                  <a:lnTo>
                    <a:pt x="3167539" y="96298"/>
                  </a:lnTo>
                  <a:cubicBezTo>
                    <a:pt x="3167539" y="104489"/>
                    <a:pt x="3170682" y="107728"/>
                    <a:pt x="3178969" y="107728"/>
                  </a:cubicBezTo>
                  <a:lnTo>
                    <a:pt x="3216878" y="107728"/>
                  </a:lnTo>
                  <a:cubicBezTo>
                    <a:pt x="3224689" y="107728"/>
                    <a:pt x="3227356" y="104489"/>
                    <a:pt x="3227356" y="96298"/>
                  </a:cubicBezTo>
                  <a:lnTo>
                    <a:pt x="3227356" y="74390"/>
                  </a:lnTo>
                  <a:cubicBezTo>
                    <a:pt x="3227356" y="36100"/>
                    <a:pt x="3202686" y="0"/>
                    <a:pt x="3120104" y="0"/>
                  </a:cubicBezTo>
                  <a:cubicBezTo>
                    <a:pt x="3037523" y="0"/>
                    <a:pt x="3012853" y="36100"/>
                    <a:pt x="3012853" y="74390"/>
                  </a:cubicBezTo>
                  <a:lnTo>
                    <a:pt x="3012853" y="243269"/>
                  </a:lnTo>
                  <a:cubicBezTo>
                    <a:pt x="3012853" y="281559"/>
                    <a:pt x="3037523" y="317659"/>
                    <a:pt x="3120104" y="317659"/>
                  </a:cubicBezTo>
                  <a:cubicBezTo>
                    <a:pt x="3202686" y="317659"/>
                    <a:pt x="3227356" y="281559"/>
                    <a:pt x="3227356" y="243269"/>
                  </a:cubicBezTo>
                  <a:lnTo>
                    <a:pt x="3227356" y="214979"/>
                  </a:lnTo>
                  <a:close/>
                  <a:moveTo>
                    <a:pt x="2954465" y="15526"/>
                  </a:moveTo>
                  <a:cubicBezTo>
                    <a:pt x="2954465" y="7334"/>
                    <a:pt x="2951703" y="3620"/>
                    <a:pt x="2943511" y="3620"/>
                  </a:cubicBezTo>
                  <a:lnTo>
                    <a:pt x="2903791" y="3620"/>
                  </a:lnTo>
                  <a:cubicBezTo>
                    <a:pt x="2895600" y="3620"/>
                    <a:pt x="2892838" y="7239"/>
                    <a:pt x="2892838" y="15526"/>
                  </a:cubicBezTo>
                  <a:lnTo>
                    <a:pt x="2892838" y="302133"/>
                  </a:lnTo>
                  <a:cubicBezTo>
                    <a:pt x="2892838" y="310324"/>
                    <a:pt x="2895600" y="314039"/>
                    <a:pt x="2903791" y="314039"/>
                  </a:cubicBezTo>
                  <a:lnTo>
                    <a:pt x="2943511" y="314039"/>
                  </a:lnTo>
                  <a:cubicBezTo>
                    <a:pt x="2951703" y="314039"/>
                    <a:pt x="2954465" y="310420"/>
                    <a:pt x="2954465" y="302133"/>
                  </a:cubicBezTo>
                  <a:lnTo>
                    <a:pt x="2954465" y="15526"/>
                  </a:lnTo>
                  <a:close/>
                  <a:moveTo>
                    <a:pt x="2652332" y="3715"/>
                  </a:moveTo>
                  <a:cubicBezTo>
                    <a:pt x="2644140" y="3715"/>
                    <a:pt x="2640902" y="6477"/>
                    <a:pt x="2640902" y="14669"/>
                  </a:cubicBezTo>
                  <a:lnTo>
                    <a:pt x="2640902" y="43434"/>
                  </a:lnTo>
                  <a:cubicBezTo>
                    <a:pt x="2640902" y="51625"/>
                    <a:pt x="2644045" y="54864"/>
                    <a:pt x="2652332" y="54864"/>
                  </a:cubicBezTo>
                  <a:lnTo>
                    <a:pt x="2717102" y="54864"/>
                  </a:lnTo>
                  <a:lnTo>
                    <a:pt x="2717102" y="302228"/>
                  </a:lnTo>
                  <a:cubicBezTo>
                    <a:pt x="2717102" y="310420"/>
                    <a:pt x="2720340" y="314135"/>
                    <a:pt x="2728532" y="314135"/>
                  </a:cubicBezTo>
                  <a:lnTo>
                    <a:pt x="2768251" y="314135"/>
                  </a:lnTo>
                  <a:cubicBezTo>
                    <a:pt x="2776442" y="314135"/>
                    <a:pt x="2779205" y="310515"/>
                    <a:pt x="2779205" y="302228"/>
                  </a:cubicBezTo>
                  <a:lnTo>
                    <a:pt x="2779205" y="54864"/>
                  </a:lnTo>
                  <a:lnTo>
                    <a:pt x="2843974" y="54864"/>
                  </a:lnTo>
                  <a:cubicBezTo>
                    <a:pt x="2851690" y="54864"/>
                    <a:pt x="2855405" y="51625"/>
                    <a:pt x="2855405" y="43434"/>
                  </a:cubicBezTo>
                  <a:lnTo>
                    <a:pt x="2855405" y="14669"/>
                  </a:lnTo>
                  <a:cubicBezTo>
                    <a:pt x="2855405" y="6477"/>
                    <a:pt x="2851785" y="3715"/>
                    <a:pt x="2843974" y="3715"/>
                  </a:cubicBezTo>
                  <a:lnTo>
                    <a:pt x="2652332" y="3715"/>
                  </a:lnTo>
                  <a:close/>
                  <a:moveTo>
                    <a:pt x="2460689" y="15050"/>
                  </a:moveTo>
                  <a:cubicBezTo>
                    <a:pt x="2457926" y="8192"/>
                    <a:pt x="2454783" y="3620"/>
                    <a:pt x="2446973" y="3620"/>
                  </a:cubicBezTo>
                  <a:lnTo>
                    <a:pt x="2401824" y="3620"/>
                  </a:lnTo>
                  <a:cubicBezTo>
                    <a:pt x="2394014" y="3620"/>
                    <a:pt x="2390870" y="8192"/>
                    <a:pt x="2394014" y="15050"/>
                  </a:cubicBezTo>
                  <a:lnTo>
                    <a:pt x="2480691" y="202597"/>
                  </a:lnTo>
                  <a:lnTo>
                    <a:pt x="2480691" y="302514"/>
                  </a:lnTo>
                  <a:cubicBezTo>
                    <a:pt x="2480691" y="310324"/>
                    <a:pt x="2483930" y="313944"/>
                    <a:pt x="2492121" y="313944"/>
                  </a:cubicBezTo>
                  <a:lnTo>
                    <a:pt x="2531840" y="313944"/>
                  </a:lnTo>
                  <a:cubicBezTo>
                    <a:pt x="2540032" y="313944"/>
                    <a:pt x="2542794" y="310324"/>
                    <a:pt x="2542794" y="302514"/>
                  </a:cubicBezTo>
                  <a:lnTo>
                    <a:pt x="2542794" y="195263"/>
                  </a:lnTo>
                  <a:lnTo>
                    <a:pt x="2629091" y="14954"/>
                  </a:lnTo>
                  <a:cubicBezTo>
                    <a:pt x="2632710" y="7620"/>
                    <a:pt x="2628614" y="3524"/>
                    <a:pt x="2620899" y="3524"/>
                  </a:cubicBezTo>
                  <a:lnTo>
                    <a:pt x="2581656" y="3524"/>
                  </a:lnTo>
                  <a:cubicBezTo>
                    <a:pt x="2573941" y="3524"/>
                    <a:pt x="2571179" y="8573"/>
                    <a:pt x="2568416" y="14954"/>
                  </a:cubicBezTo>
                  <a:lnTo>
                    <a:pt x="2520029" y="118967"/>
                  </a:lnTo>
                  <a:cubicBezTo>
                    <a:pt x="2516410" y="126302"/>
                    <a:pt x="2512219" y="141351"/>
                    <a:pt x="2511838" y="143161"/>
                  </a:cubicBezTo>
                  <a:cubicBezTo>
                    <a:pt x="2511362" y="141351"/>
                    <a:pt x="2506790" y="126302"/>
                    <a:pt x="2504123" y="118967"/>
                  </a:cubicBezTo>
                  <a:lnTo>
                    <a:pt x="2460689" y="15050"/>
                  </a:lnTo>
                  <a:close/>
                  <a:moveTo>
                    <a:pt x="2304193" y="15526"/>
                  </a:moveTo>
                  <a:cubicBezTo>
                    <a:pt x="2304193" y="7334"/>
                    <a:pt x="2301431" y="3620"/>
                    <a:pt x="2293239" y="3620"/>
                  </a:cubicBezTo>
                  <a:lnTo>
                    <a:pt x="2253520" y="3620"/>
                  </a:lnTo>
                  <a:cubicBezTo>
                    <a:pt x="2245328" y="3620"/>
                    <a:pt x="2242566" y="7239"/>
                    <a:pt x="2242566" y="15526"/>
                  </a:cubicBezTo>
                  <a:lnTo>
                    <a:pt x="2242566" y="302133"/>
                  </a:lnTo>
                  <a:cubicBezTo>
                    <a:pt x="2242566" y="309848"/>
                    <a:pt x="2245328" y="314039"/>
                    <a:pt x="2252186" y="314039"/>
                  </a:cubicBezTo>
                  <a:lnTo>
                    <a:pt x="2406015" y="314039"/>
                  </a:lnTo>
                  <a:cubicBezTo>
                    <a:pt x="2413826" y="314039"/>
                    <a:pt x="2417445" y="310896"/>
                    <a:pt x="2417445" y="302609"/>
                  </a:cubicBezTo>
                  <a:lnTo>
                    <a:pt x="2417445" y="273844"/>
                  </a:lnTo>
                  <a:cubicBezTo>
                    <a:pt x="2417445" y="265652"/>
                    <a:pt x="2413826" y="262890"/>
                    <a:pt x="2406015" y="262890"/>
                  </a:cubicBezTo>
                  <a:lnTo>
                    <a:pt x="2304288" y="262890"/>
                  </a:lnTo>
                  <a:lnTo>
                    <a:pt x="2304288" y="15526"/>
                  </a:lnTo>
                  <a:close/>
                  <a:moveTo>
                    <a:pt x="2111597" y="198120"/>
                  </a:moveTo>
                  <a:lnTo>
                    <a:pt x="2053685" y="198120"/>
                  </a:lnTo>
                  <a:lnTo>
                    <a:pt x="2069211" y="146971"/>
                  </a:lnTo>
                  <a:cubicBezTo>
                    <a:pt x="2074736" y="127825"/>
                    <a:pt x="2082451" y="70295"/>
                    <a:pt x="2083308" y="64389"/>
                  </a:cubicBezTo>
                  <a:cubicBezTo>
                    <a:pt x="2083784" y="70295"/>
                    <a:pt x="2090642" y="128778"/>
                    <a:pt x="2096548" y="147447"/>
                  </a:cubicBezTo>
                  <a:lnTo>
                    <a:pt x="2111597" y="198120"/>
                  </a:lnTo>
                  <a:close/>
                  <a:moveTo>
                    <a:pt x="2064544" y="3715"/>
                  </a:moveTo>
                  <a:cubicBezTo>
                    <a:pt x="2056352" y="3715"/>
                    <a:pt x="2052638" y="7334"/>
                    <a:pt x="2050352" y="15145"/>
                  </a:cubicBezTo>
                  <a:lnTo>
                    <a:pt x="1965008" y="302609"/>
                  </a:lnTo>
                  <a:cubicBezTo>
                    <a:pt x="1962722" y="309944"/>
                    <a:pt x="1965484" y="314039"/>
                    <a:pt x="1973675" y="314039"/>
                  </a:cubicBezTo>
                  <a:lnTo>
                    <a:pt x="2010632" y="314039"/>
                  </a:lnTo>
                  <a:cubicBezTo>
                    <a:pt x="2018824" y="314039"/>
                    <a:pt x="2022062" y="309944"/>
                    <a:pt x="2024348" y="302609"/>
                  </a:cubicBezTo>
                  <a:lnTo>
                    <a:pt x="2040350" y="246888"/>
                  </a:lnTo>
                  <a:lnTo>
                    <a:pt x="2125218" y="246888"/>
                  </a:lnTo>
                  <a:lnTo>
                    <a:pt x="2141220" y="302609"/>
                  </a:lnTo>
                  <a:cubicBezTo>
                    <a:pt x="2143506" y="309944"/>
                    <a:pt x="2146649" y="314039"/>
                    <a:pt x="2154460" y="314039"/>
                  </a:cubicBezTo>
                  <a:lnTo>
                    <a:pt x="2195513" y="314039"/>
                  </a:lnTo>
                  <a:cubicBezTo>
                    <a:pt x="2203228" y="314039"/>
                    <a:pt x="2205990" y="309944"/>
                    <a:pt x="2203704" y="302609"/>
                  </a:cubicBezTo>
                  <a:lnTo>
                    <a:pt x="2118836" y="15145"/>
                  </a:lnTo>
                  <a:cubicBezTo>
                    <a:pt x="2116550" y="7429"/>
                    <a:pt x="2112455" y="3715"/>
                    <a:pt x="2104263" y="3715"/>
                  </a:cubicBezTo>
                  <a:lnTo>
                    <a:pt x="2064544" y="3715"/>
                  </a:lnTo>
                  <a:close/>
                  <a:moveTo>
                    <a:pt x="1926717" y="15050"/>
                  </a:moveTo>
                  <a:cubicBezTo>
                    <a:pt x="1926717" y="7334"/>
                    <a:pt x="1923955" y="3620"/>
                    <a:pt x="1915763" y="3620"/>
                  </a:cubicBezTo>
                  <a:lnTo>
                    <a:pt x="1879664" y="3620"/>
                  </a:lnTo>
                  <a:cubicBezTo>
                    <a:pt x="1871472" y="3620"/>
                    <a:pt x="1868710" y="7239"/>
                    <a:pt x="1868710" y="15050"/>
                  </a:cubicBezTo>
                  <a:lnTo>
                    <a:pt x="1868710" y="197644"/>
                  </a:lnTo>
                  <a:cubicBezTo>
                    <a:pt x="1868710" y="197644"/>
                    <a:pt x="1860995" y="178975"/>
                    <a:pt x="1853184" y="165735"/>
                  </a:cubicBezTo>
                  <a:lnTo>
                    <a:pt x="1761458" y="8287"/>
                  </a:lnTo>
                  <a:cubicBezTo>
                    <a:pt x="1759649" y="5048"/>
                    <a:pt x="1756886" y="3715"/>
                    <a:pt x="1751838" y="3715"/>
                  </a:cubicBezTo>
                  <a:lnTo>
                    <a:pt x="1715738" y="3715"/>
                  </a:lnTo>
                  <a:cubicBezTo>
                    <a:pt x="1707547" y="3715"/>
                    <a:pt x="1704785" y="7334"/>
                    <a:pt x="1704785" y="15145"/>
                  </a:cubicBezTo>
                  <a:lnTo>
                    <a:pt x="1704785" y="302609"/>
                  </a:lnTo>
                  <a:cubicBezTo>
                    <a:pt x="1704785" y="310420"/>
                    <a:pt x="1707547" y="314039"/>
                    <a:pt x="1715738" y="314039"/>
                  </a:cubicBezTo>
                  <a:lnTo>
                    <a:pt x="1751838" y="314039"/>
                  </a:lnTo>
                  <a:cubicBezTo>
                    <a:pt x="1760030" y="314039"/>
                    <a:pt x="1762792" y="310420"/>
                    <a:pt x="1762792" y="302609"/>
                  </a:cubicBezTo>
                  <a:lnTo>
                    <a:pt x="1762792" y="120491"/>
                  </a:lnTo>
                  <a:cubicBezTo>
                    <a:pt x="1763268" y="121825"/>
                    <a:pt x="1768697" y="136874"/>
                    <a:pt x="1781080" y="157448"/>
                  </a:cubicBezTo>
                  <a:lnTo>
                    <a:pt x="1869186" y="308515"/>
                  </a:lnTo>
                  <a:cubicBezTo>
                    <a:pt x="1871472" y="312611"/>
                    <a:pt x="1873758" y="313944"/>
                    <a:pt x="1879664" y="313944"/>
                  </a:cubicBezTo>
                  <a:lnTo>
                    <a:pt x="1915763" y="313944"/>
                  </a:lnTo>
                  <a:cubicBezTo>
                    <a:pt x="1923955" y="313944"/>
                    <a:pt x="1926717" y="310324"/>
                    <a:pt x="1926717" y="302514"/>
                  </a:cubicBezTo>
                  <a:lnTo>
                    <a:pt x="1926717" y="15050"/>
                  </a:lnTo>
                  <a:close/>
                  <a:moveTo>
                    <a:pt x="1574006" y="198120"/>
                  </a:moveTo>
                  <a:lnTo>
                    <a:pt x="1515999" y="198120"/>
                  </a:lnTo>
                  <a:lnTo>
                    <a:pt x="1531525" y="146971"/>
                  </a:lnTo>
                  <a:cubicBezTo>
                    <a:pt x="1537049" y="127825"/>
                    <a:pt x="1544764" y="70295"/>
                    <a:pt x="1545717" y="64389"/>
                  </a:cubicBezTo>
                  <a:cubicBezTo>
                    <a:pt x="1546193" y="70295"/>
                    <a:pt x="1553051" y="128778"/>
                    <a:pt x="1558957" y="147447"/>
                  </a:cubicBezTo>
                  <a:lnTo>
                    <a:pt x="1574006" y="198120"/>
                  </a:lnTo>
                  <a:close/>
                  <a:moveTo>
                    <a:pt x="1526953" y="3715"/>
                  </a:moveTo>
                  <a:cubicBezTo>
                    <a:pt x="1518761" y="3715"/>
                    <a:pt x="1515047" y="7334"/>
                    <a:pt x="1512856" y="15145"/>
                  </a:cubicBezTo>
                  <a:lnTo>
                    <a:pt x="1427512" y="302609"/>
                  </a:lnTo>
                  <a:cubicBezTo>
                    <a:pt x="1425226" y="309944"/>
                    <a:pt x="1427988" y="314039"/>
                    <a:pt x="1436180" y="314039"/>
                  </a:cubicBezTo>
                  <a:lnTo>
                    <a:pt x="1473137" y="314039"/>
                  </a:lnTo>
                  <a:cubicBezTo>
                    <a:pt x="1481328" y="314039"/>
                    <a:pt x="1484567" y="309944"/>
                    <a:pt x="1486853" y="302609"/>
                  </a:cubicBezTo>
                  <a:lnTo>
                    <a:pt x="1502855" y="246888"/>
                  </a:lnTo>
                  <a:lnTo>
                    <a:pt x="1587722" y="246888"/>
                  </a:lnTo>
                  <a:lnTo>
                    <a:pt x="1603724" y="302609"/>
                  </a:lnTo>
                  <a:cubicBezTo>
                    <a:pt x="1606010" y="309944"/>
                    <a:pt x="1609249" y="314039"/>
                    <a:pt x="1616964" y="314039"/>
                  </a:cubicBezTo>
                  <a:lnTo>
                    <a:pt x="1658017" y="314039"/>
                  </a:lnTo>
                  <a:cubicBezTo>
                    <a:pt x="1665732" y="314039"/>
                    <a:pt x="1668494" y="309944"/>
                    <a:pt x="1666208" y="302609"/>
                  </a:cubicBezTo>
                  <a:lnTo>
                    <a:pt x="1581341" y="15145"/>
                  </a:lnTo>
                  <a:cubicBezTo>
                    <a:pt x="1579055" y="7429"/>
                    <a:pt x="1574959" y="3715"/>
                    <a:pt x="1566767" y="3715"/>
                  </a:cubicBezTo>
                  <a:lnTo>
                    <a:pt x="1526953" y="3715"/>
                  </a:lnTo>
                  <a:close/>
                  <a:moveTo>
                    <a:pt x="1161002" y="268415"/>
                  </a:moveTo>
                  <a:cubicBezTo>
                    <a:pt x="1121759" y="268415"/>
                    <a:pt x="1103090" y="256985"/>
                    <a:pt x="1103090" y="234601"/>
                  </a:cubicBezTo>
                  <a:lnTo>
                    <a:pt x="1103090" y="212217"/>
                  </a:lnTo>
                  <a:cubicBezTo>
                    <a:pt x="1103090" y="189452"/>
                    <a:pt x="1117664" y="178880"/>
                    <a:pt x="1147763" y="178880"/>
                  </a:cubicBezTo>
                  <a:lnTo>
                    <a:pt x="1219010" y="178880"/>
                  </a:lnTo>
                  <a:lnTo>
                    <a:pt x="1219010" y="234601"/>
                  </a:lnTo>
                  <a:cubicBezTo>
                    <a:pt x="1218914" y="256985"/>
                    <a:pt x="1199769" y="268415"/>
                    <a:pt x="1161002" y="268415"/>
                  </a:cubicBezTo>
                  <a:moveTo>
                    <a:pt x="1151858" y="129635"/>
                  </a:moveTo>
                  <a:cubicBezTo>
                    <a:pt x="1121283" y="129635"/>
                    <a:pt x="1107091" y="118681"/>
                    <a:pt x="1107091" y="95917"/>
                  </a:cubicBezTo>
                  <a:lnTo>
                    <a:pt x="1107091" y="83153"/>
                  </a:lnTo>
                  <a:cubicBezTo>
                    <a:pt x="1107091" y="60770"/>
                    <a:pt x="1119378" y="49435"/>
                    <a:pt x="1149096" y="49435"/>
                  </a:cubicBezTo>
                  <a:cubicBezTo>
                    <a:pt x="1179195" y="49435"/>
                    <a:pt x="1191578" y="60865"/>
                    <a:pt x="1191578" y="83153"/>
                  </a:cubicBezTo>
                  <a:lnTo>
                    <a:pt x="1191578" y="89059"/>
                  </a:lnTo>
                  <a:cubicBezTo>
                    <a:pt x="1191578" y="96774"/>
                    <a:pt x="1194721" y="100489"/>
                    <a:pt x="1202531" y="100489"/>
                  </a:cubicBezTo>
                  <a:lnTo>
                    <a:pt x="1240917" y="100489"/>
                  </a:lnTo>
                  <a:cubicBezTo>
                    <a:pt x="1248632" y="100489"/>
                    <a:pt x="1251395" y="96869"/>
                    <a:pt x="1251395" y="89059"/>
                  </a:cubicBezTo>
                  <a:lnTo>
                    <a:pt x="1251395" y="74486"/>
                  </a:lnTo>
                  <a:cubicBezTo>
                    <a:pt x="1251395" y="36195"/>
                    <a:pt x="1229963" y="95"/>
                    <a:pt x="1148715" y="95"/>
                  </a:cubicBezTo>
                  <a:cubicBezTo>
                    <a:pt x="1067943" y="95"/>
                    <a:pt x="1046988" y="34766"/>
                    <a:pt x="1046988" y="72676"/>
                  </a:cubicBezTo>
                  <a:lnTo>
                    <a:pt x="1046988" y="105061"/>
                  </a:lnTo>
                  <a:cubicBezTo>
                    <a:pt x="1046988" y="128778"/>
                    <a:pt x="1055656" y="143827"/>
                    <a:pt x="1081183" y="152495"/>
                  </a:cubicBezTo>
                  <a:cubicBezTo>
                    <a:pt x="1052417" y="162973"/>
                    <a:pt x="1042892" y="181261"/>
                    <a:pt x="1042892" y="204502"/>
                  </a:cubicBezTo>
                  <a:lnTo>
                    <a:pt x="1042892" y="245078"/>
                  </a:lnTo>
                  <a:cubicBezTo>
                    <a:pt x="1042892" y="282988"/>
                    <a:pt x="1067943" y="317659"/>
                    <a:pt x="1160145" y="317659"/>
                  </a:cubicBezTo>
                  <a:cubicBezTo>
                    <a:pt x="1252823" y="317659"/>
                    <a:pt x="1278827" y="281559"/>
                    <a:pt x="1278827" y="243269"/>
                  </a:cubicBezTo>
                  <a:lnTo>
                    <a:pt x="1278827" y="178880"/>
                  </a:lnTo>
                  <a:lnTo>
                    <a:pt x="1305782" y="178880"/>
                  </a:lnTo>
                  <a:cubicBezTo>
                    <a:pt x="1313593" y="178880"/>
                    <a:pt x="1317212" y="175641"/>
                    <a:pt x="1317212" y="167449"/>
                  </a:cubicBezTo>
                  <a:lnTo>
                    <a:pt x="1317212" y="140494"/>
                  </a:lnTo>
                  <a:cubicBezTo>
                    <a:pt x="1317212" y="132302"/>
                    <a:pt x="1313593" y="129540"/>
                    <a:pt x="1305782" y="129540"/>
                  </a:cubicBezTo>
                  <a:lnTo>
                    <a:pt x="1151858" y="129540"/>
                  </a:lnTo>
                  <a:close/>
                  <a:moveTo>
                    <a:pt x="826961" y="198120"/>
                  </a:moveTo>
                  <a:lnTo>
                    <a:pt x="769049" y="198120"/>
                  </a:lnTo>
                  <a:lnTo>
                    <a:pt x="784574" y="146971"/>
                  </a:lnTo>
                  <a:cubicBezTo>
                    <a:pt x="790099" y="127825"/>
                    <a:pt x="797814" y="70295"/>
                    <a:pt x="798767" y="64389"/>
                  </a:cubicBezTo>
                  <a:cubicBezTo>
                    <a:pt x="799243" y="70295"/>
                    <a:pt x="806101" y="128778"/>
                    <a:pt x="812006" y="147447"/>
                  </a:cubicBezTo>
                  <a:lnTo>
                    <a:pt x="826961" y="198120"/>
                  </a:lnTo>
                  <a:close/>
                  <a:moveTo>
                    <a:pt x="779907" y="3715"/>
                  </a:moveTo>
                  <a:cubicBezTo>
                    <a:pt x="771715" y="3715"/>
                    <a:pt x="768001" y="7334"/>
                    <a:pt x="765810" y="15145"/>
                  </a:cubicBezTo>
                  <a:lnTo>
                    <a:pt x="680466" y="302609"/>
                  </a:lnTo>
                  <a:cubicBezTo>
                    <a:pt x="678180" y="309944"/>
                    <a:pt x="680942" y="314039"/>
                    <a:pt x="689134" y="314039"/>
                  </a:cubicBezTo>
                  <a:lnTo>
                    <a:pt x="726091" y="314039"/>
                  </a:lnTo>
                  <a:cubicBezTo>
                    <a:pt x="734282" y="314039"/>
                    <a:pt x="737521" y="309944"/>
                    <a:pt x="739807" y="302609"/>
                  </a:cubicBezTo>
                  <a:lnTo>
                    <a:pt x="755809" y="246888"/>
                  </a:lnTo>
                  <a:lnTo>
                    <a:pt x="840677" y="246888"/>
                  </a:lnTo>
                  <a:lnTo>
                    <a:pt x="856679" y="302609"/>
                  </a:lnTo>
                  <a:cubicBezTo>
                    <a:pt x="858965" y="309944"/>
                    <a:pt x="862203" y="314039"/>
                    <a:pt x="869918" y="314039"/>
                  </a:cubicBezTo>
                  <a:lnTo>
                    <a:pt x="910971" y="314039"/>
                  </a:lnTo>
                  <a:cubicBezTo>
                    <a:pt x="918686" y="314039"/>
                    <a:pt x="921449" y="309944"/>
                    <a:pt x="919163" y="302609"/>
                  </a:cubicBezTo>
                  <a:lnTo>
                    <a:pt x="834295" y="15145"/>
                  </a:lnTo>
                  <a:cubicBezTo>
                    <a:pt x="832009" y="7429"/>
                    <a:pt x="827913" y="3715"/>
                    <a:pt x="819722" y="3715"/>
                  </a:cubicBezTo>
                  <a:lnTo>
                    <a:pt x="779907" y="3715"/>
                  </a:lnTo>
                  <a:close/>
                  <a:moveTo>
                    <a:pt x="489680" y="3715"/>
                  </a:moveTo>
                  <a:cubicBezTo>
                    <a:pt x="481489" y="3715"/>
                    <a:pt x="478250" y="6477"/>
                    <a:pt x="478250" y="14669"/>
                  </a:cubicBezTo>
                  <a:lnTo>
                    <a:pt x="478250" y="43434"/>
                  </a:lnTo>
                  <a:cubicBezTo>
                    <a:pt x="478250" y="51625"/>
                    <a:pt x="481489" y="54864"/>
                    <a:pt x="489680" y="54864"/>
                  </a:cubicBezTo>
                  <a:lnTo>
                    <a:pt x="554450" y="54864"/>
                  </a:lnTo>
                  <a:lnTo>
                    <a:pt x="554450" y="302228"/>
                  </a:lnTo>
                  <a:cubicBezTo>
                    <a:pt x="554450" y="310420"/>
                    <a:pt x="557689" y="314135"/>
                    <a:pt x="565880" y="314135"/>
                  </a:cubicBezTo>
                  <a:lnTo>
                    <a:pt x="605600" y="314135"/>
                  </a:lnTo>
                  <a:cubicBezTo>
                    <a:pt x="613791" y="314135"/>
                    <a:pt x="616553" y="310515"/>
                    <a:pt x="616553" y="302228"/>
                  </a:cubicBezTo>
                  <a:lnTo>
                    <a:pt x="616553" y="54864"/>
                  </a:lnTo>
                  <a:lnTo>
                    <a:pt x="681323" y="54864"/>
                  </a:lnTo>
                  <a:cubicBezTo>
                    <a:pt x="689134" y="54864"/>
                    <a:pt x="692753" y="51625"/>
                    <a:pt x="692753" y="43434"/>
                  </a:cubicBezTo>
                  <a:lnTo>
                    <a:pt x="692753" y="14669"/>
                  </a:lnTo>
                  <a:cubicBezTo>
                    <a:pt x="692753" y="6477"/>
                    <a:pt x="689134" y="3715"/>
                    <a:pt x="681323" y="3715"/>
                  </a:cubicBezTo>
                  <a:lnTo>
                    <a:pt x="489680" y="3715"/>
                  </a:lnTo>
                  <a:close/>
                  <a:moveTo>
                    <a:pt x="399764" y="198120"/>
                  </a:moveTo>
                  <a:lnTo>
                    <a:pt x="341757" y="198120"/>
                  </a:lnTo>
                  <a:lnTo>
                    <a:pt x="357283" y="146971"/>
                  </a:lnTo>
                  <a:cubicBezTo>
                    <a:pt x="362712" y="127825"/>
                    <a:pt x="370523" y="70295"/>
                    <a:pt x="371475" y="64389"/>
                  </a:cubicBezTo>
                  <a:cubicBezTo>
                    <a:pt x="371951" y="70295"/>
                    <a:pt x="378809" y="128778"/>
                    <a:pt x="384715" y="147447"/>
                  </a:cubicBezTo>
                  <a:lnTo>
                    <a:pt x="399764" y="198120"/>
                  </a:lnTo>
                  <a:close/>
                  <a:moveTo>
                    <a:pt x="352806" y="3715"/>
                  </a:moveTo>
                  <a:cubicBezTo>
                    <a:pt x="344615" y="3715"/>
                    <a:pt x="340900" y="7334"/>
                    <a:pt x="338614" y="15145"/>
                  </a:cubicBezTo>
                  <a:lnTo>
                    <a:pt x="253270" y="302609"/>
                  </a:lnTo>
                  <a:cubicBezTo>
                    <a:pt x="250984" y="309944"/>
                    <a:pt x="253746" y="314039"/>
                    <a:pt x="261938" y="314039"/>
                  </a:cubicBezTo>
                  <a:lnTo>
                    <a:pt x="298895" y="314039"/>
                  </a:lnTo>
                  <a:cubicBezTo>
                    <a:pt x="307086" y="314039"/>
                    <a:pt x="310325" y="309944"/>
                    <a:pt x="312611" y="302609"/>
                  </a:cubicBezTo>
                  <a:lnTo>
                    <a:pt x="328613" y="246888"/>
                  </a:lnTo>
                  <a:lnTo>
                    <a:pt x="413480" y="246888"/>
                  </a:lnTo>
                  <a:lnTo>
                    <a:pt x="429482" y="302609"/>
                  </a:lnTo>
                  <a:cubicBezTo>
                    <a:pt x="431768" y="309944"/>
                    <a:pt x="435007" y="314039"/>
                    <a:pt x="442722" y="314039"/>
                  </a:cubicBezTo>
                  <a:lnTo>
                    <a:pt x="483775" y="314039"/>
                  </a:lnTo>
                  <a:cubicBezTo>
                    <a:pt x="491490" y="314039"/>
                    <a:pt x="494252" y="309944"/>
                    <a:pt x="491966" y="302609"/>
                  </a:cubicBezTo>
                  <a:lnTo>
                    <a:pt x="407099" y="15145"/>
                  </a:lnTo>
                  <a:cubicBezTo>
                    <a:pt x="404813" y="7429"/>
                    <a:pt x="400717" y="3715"/>
                    <a:pt x="392525" y="3715"/>
                  </a:cubicBezTo>
                  <a:lnTo>
                    <a:pt x="352806" y="3715"/>
                  </a:lnTo>
                  <a:close/>
                  <a:moveTo>
                    <a:pt x="110490" y="54769"/>
                  </a:moveTo>
                  <a:cubicBezTo>
                    <a:pt x="141542" y="54769"/>
                    <a:pt x="160211" y="66199"/>
                    <a:pt x="160211" y="88964"/>
                  </a:cubicBezTo>
                  <a:lnTo>
                    <a:pt x="160211" y="228600"/>
                  </a:lnTo>
                  <a:cubicBezTo>
                    <a:pt x="160211" y="251460"/>
                    <a:pt x="141542" y="262795"/>
                    <a:pt x="110490" y="262795"/>
                  </a:cubicBezTo>
                  <a:lnTo>
                    <a:pt x="61627" y="262795"/>
                  </a:lnTo>
                  <a:lnTo>
                    <a:pt x="61627" y="54673"/>
                  </a:lnTo>
                  <a:lnTo>
                    <a:pt x="110490" y="54673"/>
                  </a:lnTo>
                  <a:close/>
                  <a:moveTo>
                    <a:pt x="110490" y="314039"/>
                  </a:moveTo>
                  <a:cubicBezTo>
                    <a:pt x="193072" y="314039"/>
                    <a:pt x="221837" y="278035"/>
                    <a:pt x="221837" y="239649"/>
                  </a:cubicBezTo>
                  <a:lnTo>
                    <a:pt x="221837" y="78105"/>
                  </a:lnTo>
                  <a:cubicBezTo>
                    <a:pt x="221837" y="39815"/>
                    <a:pt x="193072" y="3715"/>
                    <a:pt x="110490" y="3715"/>
                  </a:cubicBezTo>
                  <a:lnTo>
                    <a:pt x="10954" y="3715"/>
                  </a:lnTo>
                  <a:cubicBezTo>
                    <a:pt x="2762" y="3715"/>
                    <a:pt x="0" y="7334"/>
                    <a:pt x="0" y="15621"/>
                  </a:cubicBezTo>
                  <a:lnTo>
                    <a:pt x="0" y="302228"/>
                  </a:lnTo>
                  <a:cubicBezTo>
                    <a:pt x="0" y="309944"/>
                    <a:pt x="2286" y="314135"/>
                    <a:pt x="9620" y="314135"/>
                  </a:cubicBezTo>
                  <a:lnTo>
                    <a:pt x="110490" y="31413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57" name="Google Shape;114;p19">
              <a:extLst>
                <a:ext uri="{FF2B5EF4-FFF2-40B4-BE49-F238E27FC236}">
                  <a16:creationId xmlns:a16="http://schemas.microsoft.com/office/drawing/2014/main" xmlns="" id="{14EF86E7-58B0-E046-B483-6661F307E09A}"/>
                </a:ext>
              </a:extLst>
            </p:cNvPr>
            <p:cNvSpPr/>
            <p:nvPr/>
          </p:nvSpPr>
          <p:spPr>
            <a:xfrm>
              <a:off x="747903" y="2188534"/>
              <a:ext cx="620077" cy="921734"/>
            </a:xfrm>
            <a:custGeom>
              <a:avLst/>
              <a:gdLst/>
              <a:ahLst/>
              <a:cxnLst/>
              <a:rect l="l" t="t" r="r" b="b"/>
              <a:pathLst>
                <a:path w="620077" h="921734" extrusionOk="0">
                  <a:moveTo>
                    <a:pt x="172212" y="151829"/>
                  </a:moveTo>
                  <a:lnTo>
                    <a:pt x="172212" y="770001"/>
                  </a:lnTo>
                  <a:lnTo>
                    <a:pt x="308705" y="770001"/>
                  </a:lnTo>
                  <a:cubicBezTo>
                    <a:pt x="395478" y="770001"/>
                    <a:pt x="447770" y="736092"/>
                    <a:pt x="447770" y="668369"/>
                  </a:cubicBezTo>
                  <a:lnTo>
                    <a:pt x="447770" y="253460"/>
                  </a:lnTo>
                  <a:cubicBezTo>
                    <a:pt x="447770" y="185642"/>
                    <a:pt x="395383" y="151733"/>
                    <a:pt x="308705" y="151733"/>
                  </a:cubicBezTo>
                  <a:lnTo>
                    <a:pt x="172212" y="151733"/>
                  </a:lnTo>
                  <a:close/>
                  <a:moveTo>
                    <a:pt x="26765"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765" y="921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58" name="Google Shape;115;p19">
              <a:extLst>
                <a:ext uri="{FF2B5EF4-FFF2-40B4-BE49-F238E27FC236}">
                  <a16:creationId xmlns:a16="http://schemas.microsoft.com/office/drawing/2014/main" xmlns="" id="{BF65F379-0C65-F641-B3D0-9E1E792ED543}"/>
                </a:ext>
              </a:extLst>
            </p:cNvPr>
            <p:cNvSpPr/>
            <p:nvPr/>
          </p:nvSpPr>
          <p:spPr>
            <a:xfrm>
              <a:off x="1486566" y="2177676"/>
              <a:ext cx="620077" cy="943451"/>
            </a:xfrm>
            <a:custGeom>
              <a:avLst/>
              <a:gdLst/>
              <a:ahLst/>
              <a:cxnLst/>
              <a:rect l="l" t="t" r="r" b="b"/>
              <a:pathLst>
                <a:path w="620077" h="943451" extrusionOk="0">
                  <a:moveTo>
                    <a:pt x="447865" y="253460"/>
                  </a:moveTo>
                  <a:cubicBezTo>
                    <a:pt x="447865" y="185738"/>
                    <a:pt x="395573" y="151829"/>
                    <a:pt x="310039" y="151829"/>
                  </a:cubicBezTo>
                  <a:cubicBezTo>
                    <a:pt x="224599" y="151829"/>
                    <a:pt x="173545" y="185738"/>
                    <a:pt x="173545" y="253460"/>
                  </a:cubicBezTo>
                  <a:lnTo>
                    <a:pt x="173545" y="689991"/>
                  </a:lnTo>
                  <a:cubicBezTo>
                    <a:pt x="173545" y="757809"/>
                    <a:pt x="224599" y="791718"/>
                    <a:pt x="310039" y="791718"/>
                  </a:cubicBezTo>
                  <a:cubicBezTo>
                    <a:pt x="395573" y="791718"/>
                    <a:pt x="447865" y="757809"/>
                    <a:pt x="447865" y="689991"/>
                  </a:cubicBezTo>
                  <a:lnTo>
                    <a:pt x="447865" y="253460"/>
                  </a:lnTo>
                  <a:close/>
                  <a:moveTo>
                    <a:pt x="0" y="220980"/>
                  </a:moveTo>
                  <a:cubicBezTo>
                    <a:pt x="0" y="107061"/>
                    <a:pt x="79057" y="0"/>
                    <a:pt x="310039" y="0"/>
                  </a:cubicBezTo>
                  <a:cubicBezTo>
                    <a:pt x="540925" y="0"/>
                    <a:pt x="620077" y="107061"/>
                    <a:pt x="620077" y="220980"/>
                  </a:cubicBezTo>
                  <a:lnTo>
                    <a:pt x="620077" y="722471"/>
                  </a:lnTo>
                  <a:cubicBezTo>
                    <a:pt x="620077" y="836390"/>
                    <a:pt x="540925" y="943451"/>
                    <a:pt x="310039" y="943451"/>
                  </a:cubicBezTo>
                  <a:cubicBezTo>
                    <a:pt x="79057" y="943451"/>
                    <a:pt x="0" y="836295"/>
                    <a:pt x="0" y="722471"/>
                  </a:cubicBezTo>
                  <a:lnTo>
                    <a:pt x="0" y="22098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59" name="Google Shape;116;p19">
              <a:extLst>
                <a:ext uri="{FF2B5EF4-FFF2-40B4-BE49-F238E27FC236}">
                  <a16:creationId xmlns:a16="http://schemas.microsoft.com/office/drawing/2014/main" xmlns="" id="{5E2EEAF2-A10C-E54E-91B6-6733E65C0BDD}"/>
                </a:ext>
              </a:extLst>
            </p:cNvPr>
            <p:cNvSpPr/>
            <p:nvPr/>
          </p:nvSpPr>
          <p:spPr>
            <a:xfrm>
              <a:off x="2240470" y="2188534"/>
              <a:ext cx="620077" cy="921734"/>
            </a:xfrm>
            <a:custGeom>
              <a:avLst/>
              <a:gdLst/>
              <a:ahLst/>
              <a:cxnLst/>
              <a:rect l="l" t="t" r="r" b="b"/>
              <a:pathLst>
                <a:path w="620077" h="921734" extrusionOk="0">
                  <a:moveTo>
                    <a:pt x="172307" y="151829"/>
                  </a:moveTo>
                  <a:lnTo>
                    <a:pt x="172307" y="770001"/>
                  </a:lnTo>
                  <a:lnTo>
                    <a:pt x="308800" y="770001"/>
                  </a:lnTo>
                  <a:cubicBezTo>
                    <a:pt x="395573" y="770001"/>
                    <a:pt x="447866" y="736092"/>
                    <a:pt x="447866" y="668369"/>
                  </a:cubicBezTo>
                  <a:lnTo>
                    <a:pt x="447866" y="253460"/>
                  </a:lnTo>
                  <a:cubicBezTo>
                    <a:pt x="447866" y="185642"/>
                    <a:pt x="395573" y="151733"/>
                    <a:pt x="308800" y="151733"/>
                  </a:cubicBezTo>
                  <a:lnTo>
                    <a:pt x="172307" y="151733"/>
                  </a:lnTo>
                  <a:close/>
                  <a:moveTo>
                    <a:pt x="26861"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861" y="921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60" name="Google Shape;117;p19">
              <a:extLst>
                <a:ext uri="{FF2B5EF4-FFF2-40B4-BE49-F238E27FC236}">
                  <a16:creationId xmlns:a16="http://schemas.microsoft.com/office/drawing/2014/main" xmlns="" id="{C5889D6F-0D54-474E-9A19-77D6D2A194CC}"/>
                </a:ext>
              </a:extLst>
            </p:cNvPr>
            <p:cNvSpPr/>
            <p:nvPr/>
          </p:nvSpPr>
          <p:spPr>
            <a:xfrm>
              <a:off x="2979229" y="2177676"/>
              <a:ext cx="599598" cy="943546"/>
            </a:xfrm>
            <a:custGeom>
              <a:avLst/>
              <a:gdLst/>
              <a:ahLst/>
              <a:cxnLst/>
              <a:rect l="l" t="t" r="r" b="b"/>
              <a:pathLst>
                <a:path w="599598" h="943546" extrusionOk="0">
                  <a:moveTo>
                    <a:pt x="567690" y="448723"/>
                  </a:moveTo>
                  <a:cubicBezTo>
                    <a:pt x="589407" y="448723"/>
                    <a:pt x="599599" y="456914"/>
                    <a:pt x="599599" y="481298"/>
                  </a:cubicBezTo>
                  <a:lnTo>
                    <a:pt x="599599" y="722567"/>
                  </a:lnTo>
                  <a:cubicBezTo>
                    <a:pt x="599599" y="836486"/>
                    <a:pt x="530733" y="943547"/>
                    <a:pt x="299752" y="943547"/>
                  </a:cubicBezTo>
                  <a:cubicBezTo>
                    <a:pt x="68866" y="943547"/>
                    <a:pt x="0" y="836486"/>
                    <a:pt x="0" y="722567"/>
                  </a:cubicBezTo>
                  <a:lnTo>
                    <a:pt x="0" y="220980"/>
                  </a:lnTo>
                  <a:cubicBezTo>
                    <a:pt x="0" y="107061"/>
                    <a:pt x="68866" y="0"/>
                    <a:pt x="299752" y="0"/>
                  </a:cubicBezTo>
                  <a:cubicBezTo>
                    <a:pt x="530733" y="0"/>
                    <a:pt x="599599" y="107061"/>
                    <a:pt x="599599" y="220980"/>
                  </a:cubicBezTo>
                  <a:lnTo>
                    <a:pt x="599599" y="275177"/>
                  </a:lnTo>
                  <a:cubicBezTo>
                    <a:pt x="599599" y="298228"/>
                    <a:pt x="591979" y="309086"/>
                    <a:pt x="570262" y="309086"/>
                  </a:cubicBezTo>
                  <a:lnTo>
                    <a:pt x="464344" y="309086"/>
                  </a:lnTo>
                  <a:cubicBezTo>
                    <a:pt x="441389" y="309086"/>
                    <a:pt x="432435" y="298228"/>
                    <a:pt x="432435" y="275177"/>
                  </a:cubicBezTo>
                  <a:lnTo>
                    <a:pt x="432435" y="253460"/>
                  </a:lnTo>
                  <a:cubicBezTo>
                    <a:pt x="432435" y="185738"/>
                    <a:pt x="387763" y="151829"/>
                    <a:pt x="302324" y="151829"/>
                  </a:cubicBezTo>
                  <a:cubicBezTo>
                    <a:pt x="216789" y="151829"/>
                    <a:pt x="173450" y="185738"/>
                    <a:pt x="173450" y="253460"/>
                  </a:cubicBezTo>
                  <a:lnTo>
                    <a:pt x="173450" y="689991"/>
                  </a:lnTo>
                  <a:cubicBezTo>
                    <a:pt x="173450" y="757809"/>
                    <a:pt x="216789" y="791718"/>
                    <a:pt x="302324" y="791718"/>
                  </a:cubicBezTo>
                  <a:cubicBezTo>
                    <a:pt x="387763" y="791718"/>
                    <a:pt x="432435" y="757809"/>
                    <a:pt x="432435" y="691420"/>
                  </a:cubicBezTo>
                  <a:lnTo>
                    <a:pt x="432435" y="600551"/>
                  </a:lnTo>
                  <a:lnTo>
                    <a:pt x="307372" y="600551"/>
                  </a:lnTo>
                  <a:cubicBezTo>
                    <a:pt x="284417" y="600551"/>
                    <a:pt x="274225" y="592455"/>
                    <a:pt x="274225" y="568071"/>
                  </a:cubicBezTo>
                  <a:lnTo>
                    <a:pt x="274225" y="481394"/>
                  </a:lnTo>
                  <a:cubicBezTo>
                    <a:pt x="274225" y="457010"/>
                    <a:pt x="284417" y="448818"/>
                    <a:pt x="307372" y="448818"/>
                  </a:cubicBezTo>
                  <a:lnTo>
                    <a:pt x="567690" y="44881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61" name="Google Shape;118;p19">
              <a:extLst>
                <a:ext uri="{FF2B5EF4-FFF2-40B4-BE49-F238E27FC236}">
                  <a16:creationId xmlns:a16="http://schemas.microsoft.com/office/drawing/2014/main" xmlns="" id="{4B0FDE36-3C8B-C14B-989B-113C1B7EB797}"/>
                </a:ext>
              </a:extLst>
            </p:cNvPr>
            <p:cNvSpPr/>
            <p:nvPr/>
          </p:nvSpPr>
          <p:spPr>
            <a:xfrm>
              <a:off x="3695795" y="2231777"/>
              <a:ext cx="517398" cy="156019"/>
            </a:xfrm>
            <a:custGeom>
              <a:avLst/>
              <a:gdLst/>
              <a:ahLst/>
              <a:cxnLst/>
              <a:rect l="l" t="t" r="r" b="b"/>
              <a:pathLst>
                <a:path w="517398" h="156019" extrusionOk="0">
                  <a:moveTo>
                    <a:pt x="517398" y="135255"/>
                  </a:moveTo>
                  <a:cubicBezTo>
                    <a:pt x="517398" y="146685"/>
                    <a:pt x="508540" y="156020"/>
                    <a:pt x="497777" y="156020"/>
                  </a:cubicBezTo>
                  <a:lnTo>
                    <a:pt x="19526" y="156020"/>
                  </a:lnTo>
                  <a:cubicBezTo>
                    <a:pt x="8763" y="156020"/>
                    <a:pt x="0" y="146685"/>
                    <a:pt x="0" y="135255"/>
                  </a:cubicBezTo>
                  <a:lnTo>
                    <a:pt x="0" y="20765"/>
                  </a:lnTo>
                  <a:cubicBezTo>
                    <a:pt x="0" y="9335"/>
                    <a:pt x="8763" y="0"/>
                    <a:pt x="19526" y="0"/>
                  </a:cubicBezTo>
                  <a:lnTo>
                    <a:pt x="497777" y="0"/>
                  </a:lnTo>
                  <a:cubicBezTo>
                    <a:pt x="508540" y="0"/>
                    <a:pt x="517398" y="9335"/>
                    <a:pt x="517398" y="20765"/>
                  </a:cubicBezTo>
                  <a:lnTo>
                    <a:pt x="517398" y="13525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62" name="Google Shape;119;p19">
              <a:extLst>
                <a:ext uri="{FF2B5EF4-FFF2-40B4-BE49-F238E27FC236}">
                  <a16:creationId xmlns:a16="http://schemas.microsoft.com/office/drawing/2014/main" xmlns="" id="{A6D1D262-A189-1A40-925C-3726986C09C2}"/>
                </a:ext>
              </a:extLst>
            </p:cNvPr>
            <p:cNvSpPr/>
            <p:nvPr/>
          </p:nvSpPr>
          <p:spPr>
            <a:xfrm>
              <a:off x="3695890" y="2584012"/>
              <a:ext cx="388239" cy="144970"/>
            </a:xfrm>
            <a:custGeom>
              <a:avLst/>
              <a:gdLst/>
              <a:ahLst/>
              <a:cxnLst/>
              <a:rect l="l" t="t" r="r" b="b"/>
              <a:pathLst>
                <a:path w="388239" h="144970" extrusionOk="0">
                  <a:moveTo>
                    <a:pt x="388239" y="124206"/>
                  </a:moveTo>
                  <a:cubicBezTo>
                    <a:pt x="388239" y="135636"/>
                    <a:pt x="379381" y="144971"/>
                    <a:pt x="368618" y="144971"/>
                  </a:cubicBezTo>
                  <a:lnTo>
                    <a:pt x="19526" y="144971"/>
                  </a:lnTo>
                  <a:cubicBezTo>
                    <a:pt x="8763" y="144971"/>
                    <a:pt x="0" y="135636"/>
                    <a:pt x="0" y="124206"/>
                  </a:cubicBezTo>
                  <a:lnTo>
                    <a:pt x="0" y="20765"/>
                  </a:lnTo>
                  <a:cubicBezTo>
                    <a:pt x="0" y="9334"/>
                    <a:pt x="8858" y="0"/>
                    <a:pt x="19526" y="0"/>
                  </a:cubicBezTo>
                  <a:lnTo>
                    <a:pt x="368618" y="0"/>
                  </a:lnTo>
                  <a:cubicBezTo>
                    <a:pt x="379381" y="0"/>
                    <a:pt x="388239" y="9334"/>
                    <a:pt x="388239" y="20765"/>
                  </a:cubicBezTo>
                  <a:lnTo>
                    <a:pt x="388239" y="124206"/>
                  </a:lnTo>
                  <a:close/>
                </a:path>
              </a:pathLst>
            </a:custGeom>
            <a:solidFill>
              <a:srgbClr val="FFFFFF">
                <a:alpha val="49803"/>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63" name="Google Shape;120;p19">
              <a:extLst>
                <a:ext uri="{FF2B5EF4-FFF2-40B4-BE49-F238E27FC236}">
                  <a16:creationId xmlns:a16="http://schemas.microsoft.com/office/drawing/2014/main" xmlns="" id="{ABFDE468-DC8C-C84B-AD79-A4C7E7E62CBA}"/>
                </a:ext>
              </a:extLst>
            </p:cNvPr>
            <p:cNvSpPr/>
            <p:nvPr/>
          </p:nvSpPr>
          <p:spPr>
            <a:xfrm>
              <a:off x="3695795" y="2915577"/>
              <a:ext cx="517398" cy="151447"/>
            </a:xfrm>
            <a:custGeom>
              <a:avLst/>
              <a:gdLst/>
              <a:ahLst/>
              <a:cxnLst/>
              <a:rect l="l" t="t" r="r" b="b"/>
              <a:pathLst>
                <a:path w="517398" h="151447" extrusionOk="0">
                  <a:moveTo>
                    <a:pt x="517398" y="130683"/>
                  </a:moveTo>
                  <a:cubicBezTo>
                    <a:pt x="517398" y="142113"/>
                    <a:pt x="508540" y="151448"/>
                    <a:pt x="497777" y="151448"/>
                  </a:cubicBezTo>
                  <a:lnTo>
                    <a:pt x="19526" y="151448"/>
                  </a:lnTo>
                  <a:cubicBezTo>
                    <a:pt x="8763" y="151448"/>
                    <a:pt x="0" y="142113"/>
                    <a:pt x="0" y="130683"/>
                  </a:cubicBezTo>
                  <a:lnTo>
                    <a:pt x="0" y="20765"/>
                  </a:lnTo>
                  <a:cubicBezTo>
                    <a:pt x="0" y="9334"/>
                    <a:pt x="8763" y="0"/>
                    <a:pt x="19526" y="0"/>
                  </a:cubicBezTo>
                  <a:lnTo>
                    <a:pt x="497777" y="0"/>
                  </a:lnTo>
                  <a:cubicBezTo>
                    <a:pt x="508540" y="0"/>
                    <a:pt x="517398" y="9334"/>
                    <a:pt x="517398" y="20765"/>
                  </a:cubicBezTo>
                  <a:lnTo>
                    <a:pt x="517398" y="130683"/>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pic>
        <p:nvPicPr>
          <p:cNvPr id="64" name="Google Shape;121;p19">
            <a:extLst>
              <a:ext uri="{FF2B5EF4-FFF2-40B4-BE49-F238E27FC236}">
                <a16:creationId xmlns:a16="http://schemas.microsoft.com/office/drawing/2014/main" xmlns="" id="{249A31CA-8C3C-4A40-B0CA-CC4A356BE3B4}"/>
              </a:ext>
            </a:extLst>
          </p:cNvPr>
          <p:cNvPicPr preferRelativeResize="0"/>
          <p:nvPr/>
        </p:nvPicPr>
        <p:blipFill rotWithShape="1">
          <a:blip r:embed="rId3">
            <a:alphaModFix amt="50000"/>
          </a:blip>
          <a:srcRect l="32298" t="25374" r="31819"/>
          <a:stretch/>
        </p:blipFill>
        <p:spPr>
          <a:xfrm>
            <a:off x="2587805" y="990382"/>
            <a:ext cx="1996935" cy="4153118"/>
          </a:xfrm>
          <a:prstGeom prst="rect">
            <a:avLst/>
          </a:prstGeom>
          <a:noFill/>
          <a:ln>
            <a:noFill/>
          </a:ln>
        </p:spPr>
      </p:pic>
      <p:sp>
        <p:nvSpPr>
          <p:cNvPr id="65" name="Text Placeholder 24">
            <a:extLst>
              <a:ext uri="{FF2B5EF4-FFF2-40B4-BE49-F238E27FC236}">
                <a16:creationId xmlns:a16="http://schemas.microsoft.com/office/drawing/2014/main" xmlns="" id="{E49C6339-7EA4-004D-A2F8-7ACD3FD22FCF}"/>
              </a:ext>
            </a:extLst>
          </p:cNvPr>
          <p:cNvSpPr>
            <a:spLocks noGrp="1"/>
          </p:cNvSpPr>
          <p:nvPr>
            <p:ph type="body" sz="quarter" idx="20" hasCustomPrompt="1"/>
          </p:nvPr>
        </p:nvSpPr>
        <p:spPr>
          <a:xfrm>
            <a:off x="410640" y="1063189"/>
            <a:ext cx="3485099" cy="282112"/>
          </a:xfrm>
        </p:spPr>
        <p:txBody>
          <a:bodyPr lIns="0" rIns="36000" anchor="ctr" anchorCtr="0"/>
          <a:lstStyle>
            <a:lvl1pPr marL="7938" indent="0" algn="l">
              <a:spcBef>
                <a:spcPts val="0"/>
              </a:spcBef>
              <a:buNone/>
              <a:tabLst/>
              <a:defRPr sz="1800">
                <a:solidFill>
                  <a:schemeClr val="bg1"/>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EDIT</a:t>
            </a:r>
            <a:endParaRPr lang="en-US" dirty="0"/>
          </a:p>
        </p:txBody>
      </p:sp>
      <p:sp>
        <p:nvSpPr>
          <p:cNvPr id="66" name="Text Placeholder 24">
            <a:extLst>
              <a:ext uri="{FF2B5EF4-FFF2-40B4-BE49-F238E27FC236}">
                <a16:creationId xmlns:a16="http://schemas.microsoft.com/office/drawing/2014/main" xmlns="" id="{66F3404C-78D9-4F4A-996B-3BB5BB1169E8}"/>
              </a:ext>
            </a:extLst>
          </p:cNvPr>
          <p:cNvSpPr>
            <a:spLocks noGrp="1"/>
          </p:cNvSpPr>
          <p:nvPr>
            <p:ph type="body" sz="quarter" idx="21" hasCustomPrompt="1"/>
          </p:nvPr>
        </p:nvSpPr>
        <p:spPr>
          <a:xfrm>
            <a:off x="410640" y="1361736"/>
            <a:ext cx="4161360" cy="1245967"/>
          </a:xfrm>
        </p:spPr>
        <p:txBody>
          <a:bodyPr lIns="0" rIns="36000" anchor="t" anchorCtr="0"/>
          <a:lstStyle>
            <a:lvl1pPr marL="0" indent="0" algn="l">
              <a:lnSpc>
                <a:spcPts val="4800"/>
              </a:lnSpc>
              <a:spcBef>
                <a:spcPts val="0"/>
              </a:spcBef>
              <a:buNone/>
              <a:tabLst/>
              <a:defRPr sz="5000" b="1">
                <a:solidFill>
                  <a:schemeClr val="tx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a:t>
            </a:r>
            <a:br>
              <a:rPr lang="en-GB" dirty="0"/>
            </a:br>
            <a:r>
              <a:rPr lang="en-GB" dirty="0"/>
              <a:t>EDIT</a:t>
            </a:r>
            <a:endParaRPr lang="en-US" dirty="0"/>
          </a:p>
        </p:txBody>
      </p:sp>
      <p:sp>
        <p:nvSpPr>
          <p:cNvPr id="67" name="Text Placeholder 24">
            <a:extLst>
              <a:ext uri="{FF2B5EF4-FFF2-40B4-BE49-F238E27FC236}">
                <a16:creationId xmlns:a16="http://schemas.microsoft.com/office/drawing/2014/main" xmlns="" id="{7689B152-A64B-AF49-A6A7-F2B81441DB50}"/>
              </a:ext>
            </a:extLst>
          </p:cNvPr>
          <p:cNvSpPr>
            <a:spLocks noGrp="1"/>
          </p:cNvSpPr>
          <p:nvPr>
            <p:ph type="body" sz="quarter" idx="22"/>
          </p:nvPr>
        </p:nvSpPr>
        <p:spPr>
          <a:xfrm>
            <a:off x="410640" y="2698825"/>
            <a:ext cx="3485099" cy="1821598"/>
          </a:xfrm>
        </p:spPr>
        <p:txBody>
          <a:bodyPr lIns="0" rIns="36000" anchor="t" anchorCtr="0"/>
          <a:lstStyle>
            <a:lvl1pPr marL="7938" indent="0" algn="l">
              <a:spcBef>
                <a:spcPts val="0"/>
              </a:spcBef>
              <a:buNone/>
              <a:tabLst/>
              <a:defRPr sz="1500" b="0" i="0">
                <a:solidFill>
                  <a:schemeClr val="bg1"/>
                </a:solidFill>
                <a:latin typeface="Barlow Thin" pitchFamily="2" charset="77"/>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69" name="Text Placeholder 24">
            <a:extLst>
              <a:ext uri="{FF2B5EF4-FFF2-40B4-BE49-F238E27FC236}">
                <a16:creationId xmlns:a16="http://schemas.microsoft.com/office/drawing/2014/main" xmlns="" id="{63D84ECD-C3E5-7F4C-AF6D-D45822A07E0C}"/>
              </a:ext>
            </a:extLst>
          </p:cNvPr>
          <p:cNvSpPr>
            <a:spLocks noGrp="1"/>
          </p:cNvSpPr>
          <p:nvPr>
            <p:ph type="body" sz="quarter" idx="26"/>
          </p:nvPr>
        </p:nvSpPr>
        <p:spPr>
          <a:xfrm>
            <a:off x="4789714" y="1062936"/>
            <a:ext cx="4151724" cy="498629"/>
          </a:xfrm>
        </p:spPr>
        <p:txBody>
          <a:bodyPr/>
          <a:lstStyle>
            <a:lvl1pPr marL="7938" indent="0" algn="ctr">
              <a:spcBef>
                <a:spcPts val="0"/>
              </a:spcBef>
              <a:buNone/>
              <a:tabLst/>
              <a:defRPr sz="1500" b="0" i="0">
                <a:solidFill>
                  <a:schemeClr val="bg2"/>
                </a:solidFill>
                <a:latin typeface="Barlow Medium" pitchFamily="2" charset="77"/>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71" name="Picture Placeholder 70">
            <a:extLst>
              <a:ext uri="{FF2B5EF4-FFF2-40B4-BE49-F238E27FC236}">
                <a16:creationId xmlns:a16="http://schemas.microsoft.com/office/drawing/2014/main" xmlns="" id="{BEC0707B-0715-3B47-8A96-7EC2556C4FE8}"/>
              </a:ext>
            </a:extLst>
          </p:cNvPr>
          <p:cNvSpPr>
            <a:spLocks noGrp="1"/>
          </p:cNvSpPr>
          <p:nvPr>
            <p:ph type="pic" sz="quarter" idx="27" hasCustomPrompt="1"/>
          </p:nvPr>
        </p:nvSpPr>
        <p:spPr>
          <a:xfrm>
            <a:off x="4789488" y="2057400"/>
            <a:ext cx="857250" cy="931863"/>
          </a:xfrm>
        </p:spPr>
        <p:txBody>
          <a:bodyPr anchor="ctr"/>
          <a:lstStyle>
            <a:lvl1pPr marL="7938" indent="-7938" algn="ctr">
              <a:buNone/>
              <a:tabLst/>
              <a:defRPr>
                <a:solidFill>
                  <a:schemeClr val="bg2"/>
                </a:solidFill>
              </a:defRPr>
            </a:lvl1pPr>
          </a:lstStyle>
          <a:p>
            <a:r>
              <a:rPr lang="en-US" dirty="0"/>
              <a:t>Click to insert</a:t>
            </a:r>
          </a:p>
        </p:txBody>
      </p:sp>
      <p:sp>
        <p:nvSpPr>
          <p:cNvPr id="72" name="Text Placeholder 24">
            <a:extLst>
              <a:ext uri="{FF2B5EF4-FFF2-40B4-BE49-F238E27FC236}">
                <a16:creationId xmlns:a16="http://schemas.microsoft.com/office/drawing/2014/main" xmlns="" id="{FFE9E92A-4CF1-6E4E-8366-5A45E178745A}"/>
              </a:ext>
            </a:extLst>
          </p:cNvPr>
          <p:cNvSpPr>
            <a:spLocks noGrp="1"/>
          </p:cNvSpPr>
          <p:nvPr>
            <p:ph type="body" sz="quarter" idx="15"/>
          </p:nvPr>
        </p:nvSpPr>
        <p:spPr>
          <a:xfrm>
            <a:off x="5722966" y="2125662"/>
            <a:ext cx="1046668" cy="795338"/>
          </a:xfrm>
        </p:spPr>
        <p:txBody>
          <a:bodyPr lIns="36000" tIns="36000" bIns="36000" anchor="ctr" anchorCtr="0"/>
          <a:lstStyle>
            <a:lvl1pPr marL="7938" indent="0" algn="l">
              <a:spcBef>
                <a:spcPts val="0"/>
              </a:spcBef>
              <a:buNone/>
              <a:tabLst/>
              <a:defRPr sz="1100">
                <a:solidFill>
                  <a:schemeClr val="bg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73" name="Picture Placeholder 70">
            <a:extLst>
              <a:ext uri="{FF2B5EF4-FFF2-40B4-BE49-F238E27FC236}">
                <a16:creationId xmlns:a16="http://schemas.microsoft.com/office/drawing/2014/main" xmlns="" id="{89741DA8-794E-A648-A023-718A41742297}"/>
              </a:ext>
            </a:extLst>
          </p:cNvPr>
          <p:cNvSpPr>
            <a:spLocks noGrp="1"/>
          </p:cNvSpPr>
          <p:nvPr>
            <p:ph type="pic" sz="quarter" idx="28" hasCustomPrompt="1"/>
          </p:nvPr>
        </p:nvSpPr>
        <p:spPr>
          <a:xfrm>
            <a:off x="6961292" y="2052392"/>
            <a:ext cx="857250" cy="931863"/>
          </a:xfrm>
        </p:spPr>
        <p:txBody>
          <a:bodyPr anchor="ctr"/>
          <a:lstStyle>
            <a:lvl1pPr marL="7938" indent="-7938" algn="ctr">
              <a:buNone/>
              <a:tabLst/>
              <a:defRPr>
                <a:solidFill>
                  <a:schemeClr val="bg2"/>
                </a:solidFill>
              </a:defRPr>
            </a:lvl1pPr>
          </a:lstStyle>
          <a:p>
            <a:r>
              <a:rPr lang="en-US" dirty="0"/>
              <a:t>Click to insert</a:t>
            </a:r>
          </a:p>
        </p:txBody>
      </p:sp>
      <p:sp>
        <p:nvSpPr>
          <p:cNvPr id="74" name="Text Placeholder 24">
            <a:extLst>
              <a:ext uri="{FF2B5EF4-FFF2-40B4-BE49-F238E27FC236}">
                <a16:creationId xmlns:a16="http://schemas.microsoft.com/office/drawing/2014/main" xmlns="" id="{A29BB2D7-757B-094A-98FE-CF60F5DF5BD5}"/>
              </a:ext>
            </a:extLst>
          </p:cNvPr>
          <p:cNvSpPr>
            <a:spLocks noGrp="1"/>
          </p:cNvSpPr>
          <p:nvPr>
            <p:ph type="body" sz="quarter" idx="29"/>
          </p:nvPr>
        </p:nvSpPr>
        <p:spPr>
          <a:xfrm>
            <a:off x="7894770" y="2120654"/>
            <a:ext cx="1046668" cy="795338"/>
          </a:xfrm>
        </p:spPr>
        <p:txBody>
          <a:bodyPr lIns="36000" tIns="36000" bIns="36000" anchor="ctr" anchorCtr="0"/>
          <a:lstStyle>
            <a:lvl1pPr marL="7938" indent="0" algn="l">
              <a:spcBef>
                <a:spcPts val="0"/>
              </a:spcBef>
              <a:buNone/>
              <a:tabLst/>
              <a:defRPr sz="1100">
                <a:solidFill>
                  <a:schemeClr val="bg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75" name="Picture Placeholder 70">
            <a:extLst>
              <a:ext uri="{FF2B5EF4-FFF2-40B4-BE49-F238E27FC236}">
                <a16:creationId xmlns:a16="http://schemas.microsoft.com/office/drawing/2014/main" xmlns="" id="{E4C56D33-793A-134C-A8FB-4370A14F014A}"/>
              </a:ext>
            </a:extLst>
          </p:cNvPr>
          <p:cNvSpPr>
            <a:spLocks noGrp="1"/>
          </p:cNvSpPr>
          <p:nvPr>
            <p:ph type="pic" sz="quarter" idx="30" hasCustomPrompt="1"/>
          </p:nvPr>
        </p:nvSpPr>
        <p:spPr>
          <a:xfrm>
            <a:off x="4789488" y="3148701"/>
            <a:ext cx="857250" cy="931863"/>
          </a:xfrm>
        </p:spPr>
        <p:txBody>
          <a:bodyPr anchor="ctr"/>
          <a:lstStyle>
            <a:lvl1pPr marL="7938" indent="-7938" algn="ctr">
              <a:buNone/>
              <a:tabLst/>
              <a:defRPr>
                <a:solidFill>
                  <a:schemeClr val="bg2"/>
                </a:solidFill>
              </a:defRPr>
            </a:lvl1pPr>
          </a:lstStyle>
          <a:p>
            <a:r>
              <a:rPr lang="en-US" dirty="0"/>
              <a:t>Click to insert</a:t>
            </a:r>
          </a:p>
        </p:txBody>
      </p:sp>
      <p:sp>
        <p:nvSpPr>
          <p:cNvPr id="76" name="Text Placeholder 24">
            <a:extLst>
              <a:ext uri="{FF2B5EF4-FFF2-40B4-BE49-F238E27FC236}">
                <a16:creationId xmlns:a16="http://schemas.microsoft.com/office/drawing/2014/main" xmlns="" id="{284D95FD-BBA8-9E44-947E-9DE3C957A5B6}"/>
              </a:ext>
            </a:extLst>
          </p:cNvPr>
          <p:cNvSpPr>
            <a:spLocks noGrp="1"/>
          </p:cNvSpPr>
          <p:nvPr>
            <p:ph type="body" sz="quarter" idx="31"/>
          </p:nvPr>
        </p:nvSpPr>
        <p:spPr>
          <a:xfrm>
            <a:off x="5722966" y="3216963"/>
            <a:ext cx="1046668" cy="795338"/>
          </a:xfrm>
        </p:spPr>
        <p:txBody>
          <a:bodyPr lIns="36000" tIns="36000" bIns="36000" anchor="ctr" anchorCtr="0"/>
          <a:lstStyle>
            <a:lvl1pPr marL="7938" indent="0" algn="l">
              <a:spcBef>
                <a:spcPts val="0"/>
              </a:spcBef>
              <a:buNone/>
              <a:tabLst/>
              <a:defRPr sz="1100">
                <a:solidFill>
                  <a:schemeClr val="bg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77" name="Picture Placeholder 70">
            <a:extLst>
              <a:ext uri="{FF2B5EF4-FFF2-40B4-BE49-F238E27FC236}">
                <a16:creationId xmlns:a16="http://schemas.microsoft.com/office/drawing/2014/main" xmlns="" id="{2F846698-A432-8246-AC9B-3210B5CD5FE0}"/>
              </a:ext>
            </a:extLst>
          </p:cNvPr>
          <p:cNvSpPr>
            <a:spLocks noGrp="1"/>
          </p:cNvSpPr>
          <p:nvPr>
            <p:ph type="pic" sz="quarter" idx="32" hasCustomPrompt="1"/>
          </p:nvPr>
        </p:nvSpPr>
        <p:spPr>
          <a:xfrm>
            <a:off x="6961292" y="3143693"/>
            <a:ext cx="857250" cy="931863"/>
          </a:xfrm>
        </p:spPr>
        <p:txBody>
          <a:bodyPr anchor="ctr"/>
          <a:lstStyle>
            <a:lvl1pPr marL="7938" indent="-7938" algn="ctr">
              <a:buNone/>
              <a:tabLst/>
              <a:defRPr>
                <a:solidFill>
                  <a:schemeClr val="bg2"/>
                </a:solidFill>
              </a:defRPr>
            </a:lvl1pPr>
          </a:lstStyle>
          <a:p>
            <a:r>
              <a:rPr lang="en-US" dirty="0"/>
              <a:t>Click to insert</a:t>
            </a:r>
          </a:p>
        </p:txBody>
      </p:sp>
      <p:sp>
        <p:nvSpPr>
          <p:cNvPr id="78" name="Text Placeholder 24">
            <a:extLst>
              <a:ext uri="{FF2B5EF4-FFF2-40B4-BE49-F238E27FC236}">
                <a16:creationId xmlns:a16="http://schemas.microsoft.com/office/drawing/2014/main" xmlns="" id="{F81E9261-C017-6340-92E2-14547B21FCC6}"/>
              </a:ext>
            </a:extLst>
          </p:cNvPr>
          <p:cNvSpPr>
            <a:spLocks noGrp="1"/>
          </p:cNvSpPr>
          <p:nvPr>
            <p:ph type="body" sz="quarter" idx="33"/>
          </p:nvPr>
        </p:nvSpPr>
        <p:spPr>
          <a:xfrm>
            <a:off x="7894770" y="3211955"/>
            <a:ext cx="1046668" cy="795338"/>
          </a:xfrm>
        </p:spPr>
        <p:txBody>
          <a:bodyPr lIns="36000" tIns="36000" bIns="36000" anchor="ctr" anchorCtr="0"/>
          <a:lstStyle>
            <a:lvl1pPr marL="7938" indent="0" algn="l">
              <a:spcBef>
                <a:spcPts val="0"/>
              </a:spcBef>
              <a:buNone/>
              <a:tabLst/>
              <a:defRPr sz="1100">
                <a:solidFill>
                  <a:schemeClr val="bg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Tree>
    <p:extLst>
      <p:ext uri="{BB962C8B-B14F-4D97-AF65-F5344CB8AC3E}">
        <p14:creationId xmlns:p14="http://schemas.microsoft.com/office/powerpoint/2010/main" val="16680530"/>
      </p:ext>
    </p:extLst>
  </p:cSld>
  <p:clrMapOvr>
    <a:masterClrMapping/>
  </p:clrMapOvr>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Slide 7">
    <p:spTree>
      <p:nvGrpSpPr>
        <p:cNvPr id="1" name=""/>
        <p:cNvGrpSpPr/>
        <p:nvPr/>
      </p:nvGrpSpPr>
      <p:grpSpPr>
        <a:xfrm>
          <a:off x="0" y="0"/>
          <a:ext cx="0" cy="0"/>
          <a:chOff x="0" y="0"/>
          <a:chExt cx="0" cy="0"/>
        </a:xfrm>
      </p:grpSpPr>
      <p:sp>
        <p:nvSpPr>
          <p:cNvPr id="53" name="Google Shape;110;p19">
            <a:extLst>
              <a:ext uri="{FF2B5EF4-FFF2-40B4-BE49-F238E27FC236}">
                <a16:creationId xmlns:a16="http://schemas.microsoft.com/office/drawing/2014/main" xmlns="" id="{31647DFC-A615-004F-B719-D8762E8AFDDB}"/>
              </a:ext>
            </a:extLst>
          </p:cNvPr>
          <p:cNvSpPr/>
          <p:nvPr/>
        </p:nvSpPr>
        <p:spPr>
          <a:xfrm>
            <a:off x="0" y="0"/>
            <a:ext cx="4586489" cy="5143500"/>
          </a:xfrm>
          <a:prstGeom prst="rect">
            <a:avLst/>
          </a:prstGeom>
          <a:gradFill>
            <a:gsLst>
              <a:gs pos="0">
                <a:schemeClr val="accent1"/>
              </a:gs>
              <a:gs pos="77000">
                <a:schemeClr val="accent3"/>
              </a:gs>
              <a:gs pos="100000">
                <a:schemeClr val="accent3"/>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400" b="0" i="0" u="none" strike="noStrike" cap="none">
              <a:solidFill>
                <a:schemeClr val="lt1"/>
              </a:solidFill>
              <a:latin typeface="Calibri"/>
              <a:ea typeface="Calibri"/>
              <a:cs typeface="Calibri"/>
              <a:sym typeface="Calibri"/>
            </a:endParaRPr>
          </a:p>
        </p:txBody>
      </p:sp>
      <p:pic>
        <p:nvPicPr>
          <p:cNvPr id="54" name="Google Shape;111;p19">
            <a:extLst>
              <a:ext uri="{FF2B5EF4-FFF2-40B4-BE49-F238E27FC236}">
                <a16:creationId xmlns:a16="http://schemas.microsoft.com/office/drawing/2014/main" xmlns="" id="{CE3773EC-2E83-F346-8BC9-6A0D4B5C24F6}"/>
              </a:ext>
            </a:extLst>
          </p:cNvPr>
          <p:cNvPicPr preferRelativeResize="0"/>
          <p:nvPr/>
        </p:nvPicPr>
        <p:blipFill rotWithShape="1">
          <a:blip r:embed="rId2">
            <a:alphaModFix amt="20000"/>
          </a:blip>
          <a:srcRect t="1503" r="13548"/>
          <a:stretch/>
        </p:blipFill>
        <p:spPr>
          <a:xfrm rot="5400000">
            <a:off x="-278506" y="278506"/>
            <a:ext cx="5143499" cy="4586490"/>
          </a:xfrm>
          <a:prstGeom prst="rect">
            <a:avLst/>
          </a:prstGeom>
          <a:noFill/>
          <a:ln>
            <a:noFill/>
          </a:ln>
        </p:spPr>
      </p:pic>
      <p:grpSp>
        <p:nvGrpSpPr>
          <p:cNvPr id="55" name="Google Shape;112;p19">
            <a:extLst>
              <a:ext uri="{FF2B5EF4-FFF2-40B4-BE49-F238E27FC236}">
                <a16:creationId xmlns:a16="http://schemas.microsoft.com/office/drawing/2014/main" xmlns="" id="{1FEA086D-7658-FC48-9BEF-7BB77435FD44}"/>
              </a:ext>
            </a:extLst>
          </p:cNvPr>
          <p:cNvGrpSpPr/>
          <p:nvPr/>
        </p:nvGrpSpPr>
        <p:grpSpPr>
          <a:xfrm>
            <a:off x="171884" y="4744208"/>
            <a:ext cx="601885" cy="240030"/>
            <a:chOff x="747903" y="2177676"/>
            <a:chExt cx="3486150" cy="1390268"/>
          </a:xfrm>
        </p:grpSpPr>
        <p:sp>
          <p:nvSpPr>
            <p:cNvPr id="56" name="Google Shape;113;p19">
              <a:extLst>
                <a:ext uri="{FF2B5EF4-FFF2-40B4-BE49-F238E27FC236}">
                  <a16:creationId xmlns:a16="http://schemas.microsoft.com/office/drawing/2014/main" xmlns="" id="{382D2615-0756-EE47-9267-058D4BAF05EE}"/>
                </a:ext>
              </a:extLst>
            </p:cNvPr>
            <p:cNvSpPr/>
            <p:nvPr/>
          </p:nvSpPr>
          <p:spPr>
            <a:xfrm>
              <a:off x="747903" y="3250190"/>
              <a:ext cx="3486150" cy="317754"/>
            </a:xfrm>
            <a:custGeom>
              <a:avLst/>
              <a:gdLst/>
              <a:ahLst/>
              <a:cxnLst/>
              <a:rect l="l" t="t" r="r" b="b"/>
              <a:pathLst>
                <a:path w="3486150" h="317754" extrusionOk="0">
                  <a:moveTo>
                    <a:pt x="3423190" y="93154"/>
                  </a:moveTo>
                  <a:cubicBezTo>
                    <a:pt x="3423190" y="100870"/>
                    <a:pt x="3425952" y="104585"/>
                    <a:pt x="3433667" y="104585"/>
                  </a:cubicBezTo>
                  <a:lnTo>
                    <a:pt x="3472053" y="104585"/>
                  </a:lnTo>
                  <a:cubicBezTo>
                    <a:pt x="3480245" y="104585"/>
                    <a:pt x="3483483" y="100965"/>
                    <a:pt x="3483483" y="93154"/>
                  </a:cubicBezTo>
                  <a:lnTo>
                    <a:pt x="3483483" y="74486"/>
                  </a:lnTo>
                  <a:cubicBezTo>
                    <a:pt x="3483483" y="36195"/>
                    <a:pt x="3457956" y="95"/>
                    <a:pt x="3378041" y="95"/>
                  </a:cubicBezTo>
                  <a:cubicBezTo>
                    <a:pt x="3298127" y="95"/>
                    <a:pt x="3274409" y="36195"/>
                    <a:pt x="3274409" y="74486"/>
                  </a:cubicBezTo>
                  <a:lnTo>
                    <a:pt x="3274409" y="101441"/>
                  </a:lnTo>
                  <a:cubicBezTo>
                    <a:pt x="3274409" y="128778"/>
                    <a:pt x="3294031" y="152114"/>
                    <a:pt x="3315938" y="160306"/>
                  </a:cubicBezTo>
                  <a:lnTo>
                    <a:pt x="3386709" y="186785"/>
                  </a:lnTo>
                  <a:cubicBezTo>
                    <a:pt x="3407283" y="194596"/>
                    <a:pt x="3425476" y="201835"/>
                    <a:pt x="3425476" y="220599"/>
                  </a:cubicBezTo>
                  <a:lnTo>
                    <a:pt x="3425476" y="235172"/>
                  </a:lnTo>
                  <a:cubicBezTo>
                    <a:pt x="3425476" y="257556"/>
                    <a:pt x="3407664" y="268034"/>
                    <a:pt x="3377089" y="268034"/>
                  </a:cubicBezTo>
                  <a:cubicBezTo>
                    <a:pt x="3346037" y="268034"/>
                    <a:pt x="3328702" y="257556"/>
                    <a:pt x="3328702" y="235172"/>
                  </a:cubicBezTo>
                  <a:lnTo>
                    <a:pt x="3328702" y="214598"/>
                  </a:lnTo>
                  <a:cubicBezTo>
                    <a:pt x="3328702" y="206407"/>
                    <a:pt x="3325940" y="202692"/>
                    <a:pt x="3317748" y="202692"/>
                  </a:cubicBezTo>
                  <a:lnTo>
                    <a:pt x="3279458" y="202692"/>
                  </a:lnTo>
                  <a:cubicBezTo>
                    <a:pt x="3271647" y="202692"/>
                    <a:pt x="3268504" y="206311"/>
                    <a:pt x="3268504" y="214598"/>
                  </a:cubicBezTo>
                  <a:lnTo>
                    <a:pt x="3268504" y="243364"/>
                  </a:lnTo>
                  <a:cubicBezTo>
                    <a:pt x="3268504" y="281654"/>
                    <a:pt x="3296317" y="317754"/>
                    <a:pt x="3377565" y="317754"/>
                  </a:cubicBezTo>
                  <a:cubicBezTo>
                    <a:pt x="3459290" y="317754"/>
                    <a:pt x="3486150" y="281654"/>
                    <a:pt x="3486150" y="243364"/>
                  </a:cubicBezTo>
                  <a:lnTo>
                    <a:pt x="3486150" y="208217"/>
                  </a:lnTo>
                  <a:cubicBezTo>
                    <a:pt x="3486150" y="174498"/>
                    <a:pt x="3463385" y="153448"/>
                    <a:pt x="3432334" y="142494"/>
                  </a:cubicBezTo>
                  <a:lnTo>
                    <a:pt x="3352895" y="114205"/>
                  </a:lnTo>
                  <a:cubicBezTo>
                    <a:pt x="3345561" y="111443"/>
                    <a:pt x="3334226" y="105537"/>
                    <a:pt x="3334226" y="89535"/>
                  </a:cubicBezTo>
                  <a:lnTo>
                    <a:pt x="3334226" y="82677"/>
                  </a:lnTo>
                  <a:cubicBezTo>
                    <a:pt x="3334226" y="60293"/>
                    <a:pt x="3349276" y="49816"/>
                    <a:pt x="3378994" y="49816"/>
                  </a:cubicBezTo>
                  <a:cubicBezTo>
                    <a:pt x="3408236" y="49816"/>
                    <a:pt x="3423285" y="60293"/>
                    <a:pt x="3423285" y="82677"/>
                  </a:cubicBezTo>
                  <a:lnTo>
                    <a:pt x="3423285" y="93154"/>
                  </a:lnTo>
                  <a:close/>
                  <a:moveTo>
                    <a:pt x="3227356" y="214979"/>
                  </a:moveTo>
                  <a:cubicBezTo>
                    <a:pt x="3227356" y="206788"/>
                    <a:pt x="3224594" y="203549"/>
                    <a:pt x="3216878" y="203549"/>
                  </a:cubicBezTo>
                  <a:lnTo>
                    <a:pt x="3178969" y="203549"/>
                  </a:lnTo>
                  <a:cubicBezTo>
                    <a:pt x="3170778" y="203549"/>
                    <a:pt x="3167539" y="206788"/>
                    <a:pt x="3167539" y="214979"/>
                  </a:cubicBezTo>
                  <a:lnTo>
                    <a:pt x="3167539" y="232315"/>
                  </a:lnTo>
                  <a:cubicBezTo>
                    <a:pt x="3167539" y="255080"/>
                    <a:pt x="3151537" y="266510"/>
                    <a:pt x="3120962" y="266510"/>
                  </a:cubicBezTo>
                  <a:cubicBezTo>
                    <a:pt x="3090386" y="266510"/>
                    <a:pt x="3074861" y="255080"/>
                    <a:pt x="3074861" y="232315"/>
                  </a:cubicBezTo>
                  <a:lnTo>
                    <a:pt x="3074861" y="85344"/>
                  </a:lnTo>
                  <a:cubicBezTo>
                    <a:pt x="3074861" y="62484"/>
                    <a:pt x="3090386" y="51149"/>
                    <a:pt x="3120962" y="51149"/>
                  </a:cubicBezTo>
                  <a:cubicBezTo>
                    <a:pt x="3151537" y="51149"/>
                    <a:pt x="3167539" y="62579"/>
                    <a:pt x="3167539" y="85344"/>
                  </a:cubicBezTo>
                  <a:lnTo>
                    <a:pt x="3167539" y="96298"/>
                  </a:lnTo>
                  <a:cubicBezTo>
                    <a:pt x="3167539" y="104489"/>
                    <a:pt x="3170682" y="107728"/>
                    <a:pt x="3178969" y="107728"/>
                  </a:cubicBezTo>
                  <a:lnTo>
                    <a:pt x="3216878" y="107728"/>
                  </a:lnTo>
                  <a:cubicBezTo>
                    <a:pt x="3224689" y="107728"/>
                    <a:pt x="3227356" y="104489"/>
                    <a:pt x="3227356" y="96298"/>
                  </a:cubicBezTo>
                  <a:lnTo>
                    <a:pt x="3227356" y="74390"/>
                  </a:lnTo>
                  <a:cubicBezTo>
                    <a:pt x="3227356" y="36100"/>
                    <a:pt x="3202686" y="0"/>
                    <a:pt x="3120104" y="0"/>
                  </a:cubicBezTo>
                  <a:cubicBezTo>
                    <a:pt x="3037523" y="0"/>
                    <a:pt x="3012853" y="36100"/>
                    <a:pt x="3012853" y="74390"/>
                  </a:cubicBezTo>
                  <a:lnTo>
                    <a:pt x="3012853" y="243269"/>
                  </a:lnTo>
                  <a:cubicBezTo>
                    <a:pt x="3012853" y="281559"/>
                    <a:pt x="3037523" y="317659"/>
                    <a:pt x="3120104" y="317659"/>
                  </a:cubicBezTo>
                  <a:cubicBezTo>
                    <a:pt x="3202686" y="317659"/>
                    <a:pt x="3227356" y="281559"/>
                    <a:pt x="3227356" y="243269"/>
                  </a:cubicBezTo>
                  <a:lnTo>
                    <a:pt x="3227356" y="214979"/>
                  </a:lnTo>
                  <a:close/>
                  <a:moveTo>
                    <a:pt x="2954465" y="15526"/>
                  </a:moveTo>
                  <a:cubicBezTo>
                    <a:pt x="2954465" y="7334"/>
                    <a:pt x="2951703" y="3620"/>
                    <a:pt x="2943511" y="3620"/>
                  </a:cubicBezTo>
                  <a:lnTo>
                    <a:pt x="2903791" y="3620"/>
                  </a:lnTo>
                  <a:cubicBezTo>
                    <a:pt x="2895600" y="3620"/>
                    <a:pt x="2892838" y="7239"/>
                    <a:pt x="2892838" y="15526"/>
                  </a:cubicBezTo>
                  <a:lnTo>
                    <a:pt x="2892838" y="302133"/>
                  </a:lnTo>
                  <a:cubicBezTo>
                    <a:pt x="2892838" y="310324"/>
                    <a:pt x="2895600" y="314039"/>
                    <a:pt x="2903791" y="314039"/>
                  </a:cubicBezTo>
                  <a:lnTo>
                    <a:pt x="2943511" y="314039"/>
                  </a:lnTo>
                  <a:cubicBezTo>
                    <a:pt x="2951703" y="314039"/>
                    <a:pt x="2954465" y="310420"/>
                    <a:pt x="2954465" y="302133"/>
                  </a:cubicBezTo>
                  <a:lnTo>
                    <a:pt x="2954465" y="15526"/>
                  </a:lnTo>
                  <a:close/>
                  <a:moveTo>
                    <a:pt x="2652332" y="3715"/>
                  </a:moveTo>
                  <a:cubicBezTo>
                    <a:pt x="2644140" y="3715"/>
                    <a:pt x="2640902" y="6477"/>
                    <a:pt x="2640902" y="14669"/>
                  </a:cubicBezTo>
                  <a:lnTo>
                    <a:pt x="2640902" y="43434"/>
                  </a:lnTo>
                  <a:cubicBezTo>
                    <a:pt x="2640902" y="51625"/>
                    <a:pt x="2644045" y="54864"/>
                    <a:pt x="2652332" y="54864"/>
                  </a:cubicBezTo>
                  <a:lnTo>
                    <a:pt x="2717102" y="54864"/>
                  </a:lnTo>
                  <a:lnTo>
                    <a:pt x="2717102" y="302228"/>
                  </a:lnTo>
                  <a:cubicBezTo>
                    <a:pt x="2717102" y="310420"/>
                    <a:pt x="2720340" y="314135"/>
                    <a:pt x="2728532" y="314135"/>
                  </a:cubicBezTo>
                  <a:lnTo>
                    <a:pt x="2768251" y="314135"/>
                  </a:lnTo>
                  <a:cubicBezTo>
                    <a:pt x="2776442" y="314135"/>
                    <a:pt x="2779205" y="310515"/>
                    <a:pt x="2779205" y="302228"/>
                  </a:cubicBezTo>
                  <a:lnTo>
                    <a:pt x="2779205" y="54864"/>
                  </a:lnTo>
                  <a:lnTo>
                    <a:pt x="2843974" y="54864"/>
                  </a:lnTo>
                  <a:cubicBezTo>
                    <a:pt x="2851690" y="54864"/>
                    <a:pt x="2855405" y="51625"/>
                    <a:pt x="2855405" y="43434"/>
                  </a:cubicBezTo>
                  <a:lnTo>
                    <a:pt x="2855405" y="14669"/>
                  </a:lnTo>
                  <a:cubicBezTo>
                    <a:pt x="2855405" y="6477"/>
                    <a:pt x="2851785" y="3715"/>
                    <a:pt x="2843974" y="3715"/>
                  </a:cubicBezTo>
                  <a:lnTo>
                    <a:pt x="2652332" y="3715"/>
                  </a:lnTo>
                  <a:close/>
                  <a:moveTo>
                    <a:pt x="2460689" y="15050"/>
                  </a:moveTo>
                  <a:cubicBezTo>
                    <a:pt x="2457926" y="8192"/>
                    <a:pt x="2454783" y="3620"/>
                    <a:pt x="2446973" y="3620"/>
                  </a:cubicBezTo>
                  <a:lnTo>
                    <a:pt x="2401824" y="3620"/>
                  </a:lnTo>
                  <a:cubicBezTo>
                    <a:pt x="2394014" y="3620"/>
                    <a:pt x="2390870" y="8192"/>
                    <a:pt x="2394014" y="15050"/>
                  </a:cubicBezTo>
                  <a:lnTo>
                    <a:pt x="2480691" y="202597"/>
                  </a:lnTo>
                  <a:lnTo>
                    <a:pt x="2480691" y="302514"/>
                  </a:lnTo>
                  <a:cubicBezTo>
                    <a:pt x="2480691" y="310324"/>
                    <a:pt x="2483930" y="313944"/>
                    <a:pt x="2492121" y="313944"/>
                  </a:cubicBezTo>
                  <a:lnTo>
                    <a:pt x="2531840" y="313944"/>
                  </a:lnTo>
                  <a:cubicBezTo>
                    <a:pt x="2540032" y="313944"/>
                    <a:pt x="2542794" y="310324"/>
                    <a:pt x="2542794" y="302514"/>
                  </a:cubicBezTo>
                  <a:lnTo>
                    <a:pt x="2542794" y="195263"/>
                  </a:lnTo>
                  <a:lnTo>
                    <a:pt x="2629091" y="14954"/>
                  </a:lnTo>
                  <a:cubicBezTo>
                    <a:pt x="2632710" y="7620"/>
                    <a:pt x="2628614" y="3524"/>
                    <a:pt x="2620899" y="3524"/>
                  </a:cubicBezTo>
                  <a:lnTo>
                    <a:pt x="2581656" y="3524"/>
                  </a:lnTo>
                  <a:cubicBezTo>
                    <a:pt x="2573941" y="3524"/>
                    <a:pt x="2571179" y="8573"/>
                    <a:pt x="2568416" y="14954"/>
                  </a:cubicBezTo>
                  <a:lnTo>
                    <a:pt x="2520029" y="118967"/>
                  </a:lnTo>
                  <a:cubicBezTo>
                    <a:pt x="2516410" y="126302"/>
                    <a:pt x="2512219" y="141351"/>
                    <a:pt x="2511838" y="143161"/>
                  </a:cubicBezTo>
                  <a:cubicBezTo>
                    <a:pt x="2511362" y="141351"/>
                    <a:pt x="2506790" y="126302"/>
                    <a:pt x="2504123" y="118967"/>
                  </a:cubicBezTo>
                  <a:lnTo>
                    <a:pt x="2460689" y="15050"/>
                  </a:lnTo>
                  <a:close/>
                  <a:moveTo>
                    <a:pt x="2304193" y="15526"/>
                  </a:moveTo>
                  <a:cubicBezTo>
                    <a:pt x="2304193" y="7334"/>
                    <a:pt x="2301431" y="3620"/>
                    <a:pt x="2293239" y="3620"/>
                  </a:cubicBezTo>
                  <a:lnTo>
                    <a:pt x="2253520" y="3620"/>
                  </a:lnTo>
                  <a:cubicBezTo>
                    <a:pt x="2245328" y="3620"/>
                    <a:pt x="2242566" y="7239"/>
                    <a:pt x="2242566" y="15526"/>
                  </a:cubicBezTo>
                  <a:lnTo>
                    <a:pt x="2242566" y="302133"/>
                  </a:lnTo>
                  <a:cubicBezTo>
                    <a:pt x="2242566" y="309848"/>
                    <a:pt x="2245328" y="314039"/>
                    <a:pt x="2252186" y="314039"/>
                  </a:cubicBezTo>
                  <a:lnTo>
                    <a:pt x="2406015" y="314039"/>
                  </a:lnTo>
                  <a:cubicBezTo>
                    <a:pt x="2413826" y="314039"/>
                    <a:pt x="2417445" y="310896"/>
                    <a:pt x="2417445" y="302609"/>
                  </a:cubicBezTo>
                  <a:lnTo>
                    <a:pt x="2417445" y="273844"/>
                  </a:lnTo>
                  <a:cubicBezTo>
                    <a:pt x="2417445" y="265652"/>
                    <a:pt x="2413826" y="262890"/>
                    <a:pt x="2406015" y="262890"/>
                  </a:cubicBezTo>
                  <a:lnTo>
                    <a:pt x="2304288" y="262890"/>
                  </a:lnTo>
                  <a:lnTo>
                    <a:pt x="2304288" y="15526"/>
                  </a:lnTo>
                  <a:close/>
                  <a:moveTo>
                    <a:pt x="2111597" y="198120"/>
                  </a:moveTo>
                  <a:lnTo>
                    <a:pt x="2053685" y="198120"/>
                  </a:lnTo>
                  <a:lnTo>
                    <a:pt x="2069211" y="146971"/>
                  </a:lnTo>
                  <a:cubicBezTo>
                    <a:pt x="2074736" y="127825"/>
                    <a:pt x="2082451" y="70295"/>
                    <a:pt x="2083308" y="64389"/>
                  </a:cubicBezTo>
                  <a:cubicBezTo>
                    <a:pt x="2083784" y="70295"/>
                    <a:pt x="2090642" y="128778"/>
                    <a:pt x="2096548" y="147447"/>
                  </a:cubicBezTo>
                  <a:lnTo>
                    <a:pt x="2111597" y="198120"/>
                  </a:lnTo>
                  <a:close/>
                  <a:moveTo>
                    <a:pt x="2064544" y="3715"/>
                  </a:moveTo>
                  <a:cubicBezTo>
                    <a:pt x="2056352" y="3715"/>
                    <a:pt x="2052638" y="7334"/>
                    <a:pt x="2050352" y="15145"/>
                  </a:cubicBezTo>
                  <a:lnTo>
                    <a:pt x="1965008" y="302609"/>
                  </a:lnTo>
                  <a:cubicBezTo>
                    <a:pt x="1962722" y="309944"/>
                    <a:pt x="1965484" y="314039"/>
                    <a:pt x="1973675" y="314039"/>
                  </a:cubicBezTo>
                  <a:lnTo>
                    <a:pt x="2010632" y="314039"/>
                  </a:lnTo>
                  <a:cubicBezTo>
                    <a:pt x="2018824" y="314039"/>
                    <a:pt x="2022062" y="309944"/>
                    <a:pt x="2024348" y="302609"/>
                  </a:cubicBezTo>
                  <a:lnTo>
                    <a:pt x="2040350" y="246888"/>
                  </a:lnTo>
                  <a:lnTo>
                    <a:pt x="2125218" y="246888"/>
                  </a:lnTo>
                  <a:lnTo>
                    <a:pt x="2141220" y="302609"/>
                  </a:lnTo>
                  <a:cubicBezTo>
                    <a:pt x="2143506" y="309944"/>
                    <a:pt x="2146649" y="314039"/>
                    <a:pt x="2154460" y="314039"/>
                  </a:cubicBezTo>
                  <a:lnTo>
                    <a:pt x="2195513" y="314039"/>
                  </a:lnTo>
                  <a:cubicBezTo>
                    <a:pt x="2203228" y="314039"/>
                    <a:pt x="2205990" y="309944"/>
                    <a:pt x="2203704" y="302609"/>
                  </a:cubicBezTo>
                  <a:lnTo>
                    <a:pt x="2118836" y="15145"/>
                  </a:lnTo>
                  <a:cubicBezTo>
                    <a:pt x="2116550" y="7429"/>
                    <a:pt x="2112455" y="3715"/>
                    <a:pt x="2104263" y="3715"/>
                  </a:cubicBezTo>
                  <a:lnTo>
                    <a:pt x="2064544" y="3715"/>
                  </a:lnTo>
                  <a:close/>
                  <a:moveTo>
                    <a:pt x="1926717" y="15050"/>
                  </a:moveTo>
                  <a:cubicBezTo>
                    <a:pt x="1926717" y="7334"/>
                    <a:pt x="1923955" y="3620"/>
                    <a:pt x="1915763" y="3620"/>
                  </a:cubicBezTo>
                  <a:lnTo>
                    <a:pt x="1879664" y="3620"/>
                  </a:lnTo>
                  <a:cubicBezTo>
                    <a:pt x="1871472" y="3620"/>
                    <a:pt x="1868710" y="7239"/>
                    <a:pt x="1868710" y="15050"/>
                  </a:cubicBezTo>
                  <a:lnTo>
                    <a:pt x="1868710" y="197644"/>
                  </a:lnTo>
                  <a:cubicBezTo>
                    <a:pt x="1868710" y="197644"/>
                    <a:pt x="1860995" y="178975"/>
                    <a:pt x="1853184" y="165735"/>
                  </a:cubicBezTo>
                  <a:lnTo>
                    <a:pt x="1761458" y="8287"/>
                  </a:lnTo>
                  <a:cubicBezTo>
                    <a:pt x="1759649" y="5048"/>
                    <a:pt x="1756886" y="3715"/>
                    <a:pt x="1751838" y="3715"/>
                  </a:cubicBezTo>
                  <a:lnTo>
                    <a:pt x="1715738" y="3715"/>
                  </a:lnTo>
                  <a:cubicBezTo>
                    <a:pt x="1707547" y="3715"/>
                    <a:pt x="1704785" y="7334"/>
                    <a:pt x="1704785" y="15145"/>
                  </a:cubicBezTo>
                  <a:lnTo>
                    <a:pt x="1704785" y="302609"/>
                  </a:lnTo>
                  <a:cubicBezTo>
                    <a:pt x="1704785" y="310420"/>
                    <a:pt x="1707547" y="314039"/>
                    <a:pt x="1715738" y="314039"/>
                  </a:cubicBezTo>
                  <a:lnTo>
                    <a:pt x="1751838" y="314039"/>
                  </a:lnTo>
                  <a:cubicBezTo>
                    <a:pt x="1760030" y="314039"/>
                    <a:pt x="1762792" y="310420"/>
                    <a:pt x="1762792" y="302609"/>
                  </a:cubicBezTo>
                  <a:lnTo>
                    <a:pt x="1762792" y="120491"/>
                  </a:lnTo>
                  <a:cubicBezTo>
                    <a:pt x="1763268" y="121825"/>
                    <a:pt x="1768697" y="136874"/>
                    <a:pt x="1781080" y="157448"/>
                  </a:cubicBezTo>
                  <a:lnTo>
                    <a:pt x="1869186" y="308515"/>
                  </a:lnTo>
                  <a:cubicBezTo>
                    <a:pt x="1871472" y="312611"/>
                    <a:pt x="1873758" y="313944"/>
                    <a:pt x="1879664" y="313944"/>
                  </a:cubicBezTo>
                  <a:lnTo>
                    <a:pt x="1915763" y="313944"/>
                  </a:lnTo>
                  <a:cubicBezTo>
                    <a:pt x="1923955" y="313944"/>
                    <a:pt x="1926717" y="310324"/>
                    <a:pt x="1926717" y="302514"/>
                  </a:cubicBezTo>
                  <a:lnTo>
                    <a:pt x="1926717" y="15050"/>
                  </a:lnTo>
                  <a:close/>
                  <a:moveTo>
                    <a:pt x="1574006" y="198120"/>
                  </a:moveTo>
                  <a:lnTo>
                    <a:pt x="1515999" y="198120"/>
                  </a:lnTo>
                  <a:lnTo>
                    <a:pt x="1531525" y="146971"/>
                  </a:lnTo>
                  <a:cubicBezTo>
                    <a:pt x="1537049" y="127825"/>
                    <a:pt x="1544764" y="70295"/>
                    <a:pt x="1545717" y="64389"/>
                  </a:cubicBezTo>
                  <a:cubicBezTo>
                    <a:pt x="1546193" y="70295"/>
                    <a:pt x="1553051" y="128778"/>
                    <a:pt x="1558957" y="147447"/>
                  </a:cubicBezTo>
                  <a:lnTo>
                    <a:pt x="1574006" y="198120"/>
                  </a:lnTo>
                  <a:close/>
                  <a:moveTo>
                    <a:pt x="1526953" y="3715"/>
                  </a:moveTo>
                  <a:cubicBezTo>
                    <a:pt x="1518761" y="3715"/>
                    <a:pt x="1515047" y="7334"/>
                    <a:pt x="1512856" y="15145"/>
                  </a:cubicBezTo>
                  <a:lnTo>
                    <a:pt x="1427512" y="302609"/>
                  </a:lnTo>
                  <a:cubicBezTo>
                    <a:pt x="1425226" y="309944"/>
                    <a:pt x="1427988" y="314039"/>
                    <a:pt x="1436180" y="314039"/>
                  </a:cubicBezTo>
                  <a:lnTo>
                    <a:pt x="1473137" y="314039"/>
                  </a:lnTo>
                  <a:cubicBezTo>
                    <a:pt x="1481328" y="314039"/>
                    <a:pt x="1484567" y="309944"/>
                    <a:pt x="1486853" y="302609"/>
                  </a:cubicBezTo>
                  <a:lnTo>
                    <a:pt x="1502855" y="246888"/>
                  </a:lnTo>
                  <a:lnTo>
                    <a:pt x="1587722" y="246888"/>
                  </a:lnTo>
                  <a:lnTo>
                    <a:pt x="1603724" y="302609"/>
                  </a:lnTo>
                  <a:cubicBezTo>
                    <a:pt x="1606010" y="309944"/>
                    <a:pt x="1609249" y="314039"/>
                    <a:pt x="1616964" y="314039"/>
                  </a:cubicBezTo>
                  <a:lnTo>
                    <a:pt x="1658017" y="314039"/>
                  </a:lnTo>
                  <a:cubicBezTo>
                    <a:pt x="1665732" y="314039"/>
                    <a:pt x="1668494" y="309944"/>
                    <a:pt x="1666208" y="302609"/>
                  </a:cubicBezTo>
                  <a:lnTo>
                    <a:pt x="1581341" y="15145"/>
                  </a:lnTo>
                  <a:cubicBezTo>
                    <a:pt x="1579055" y="7429"/>
                    <a:pt x="1574959" y="3715"/>
                    <a:pt x="1566767" y="3715"/>
                  </a:cubicBezTo>
                  <a:lnTo>
                    <a:pt x="1526953" y="3715"/>
                  </a:lnTo>
                  <a:close/>
                  <a:moveTo>
                    <a:pt x="1161002" y="268415"/>
                  </a:moveTo>
                  <a:cubicBezTo>
                    <a:pt x="1121759" y="268415"/>
                    <a:pt x="1103090" y="256985"/>
                    <a:pt x="1103090" y="234601"/>
                  </a:cubicBezTo>
                  <a:lnTo>
                    <a:pt x="1103090" y="212217"/>
                  </a:lnTo>
                  <a:cubicBezTo>
                    <a:pt x="1103090" y="189452"/>
                    <a:pt x="1117664" y="178880"/>
                    <a:pt x="1147763" y="178880"/>
                  </a:cubicBezTo>
                  <a:lnTo>
                    <a:pt x="1219010" y="178880"/>
                  </a:lnTo>
                  <a:lnTo>
                    <a:pt x="1219010" y="234601"/>
                  </a:lnTo>
                  <a:cubicBezTo>
                    <a:pt x="1218914" y="256985"/>
                    <a:pt x="1199769" y="268415"/>
                    <a:pt x="1161002" y="268415"/>
                  </a:cubicBezTo>
                  <a:moveTo>
                    <a:pt x="1151858" y="129635"/>
                  </a:moveTo>
                  <a:cubicBezTo>
                    <a:pt x="1121283" y="129635"/>
                    <a:pt x="1107091" y="118681"/>
                    <a:pt x="1107091" y="95917"/>
                  </a:cubicBezTo>
                  <a:lnTo>
                    <a:pt x="1107091" y="83153"/>
                  </a:lnTo>
                  <a:cubicBezTo>
                    <a:pt x="1107091" y="60770"/>
                    <a:pt x="1119378" y="49435"/>
                    <a:pt x="1149096" y="49435"/>
                  </a:cubicBezTo>
                  <a:cubicBezTo>
                    <a:pt x="1179195" y="49435"/>
                    <a:pt x="1191578" y="60865"/>
                    <a:pt x="1191578" y="83153"/>
                  </a:cubicBezTo>
                  <a:lnTo>
                    <a:pt x="1191578" y="89059"/>
                  </a:lnTo>
                  <a:cubicBezTo>
                    <a:pt x="1191578" y="96774"/>
                    <a:pt x="1194721" y="100489"/>
                    <a:pt x="1202531" y="100489"/>
                  </a:cubicBezTo>
                  <a:lnTo>
                    <a:pt x="1240917" y="100489"/>
                  </a:lnTo>
                  <a:cubicBezTo>
                    <a:pt x="1248632" y="100489"/>
                    <a:pt x="1251395" y="96869"/>
                    <a:pt x="1251395" y="89059"/>
                  </a:cubicBezTo>
                  <a:lnTo>
                    <a:pt x="1251395" y="74486"/>
                  </a:lnTo>
                  <a:cubicBezTo>
                    <a:pt x="1251395" y="36195"/>
                    <a:pt x="1229963" y="95"/>
                    <a:pt x="1148715" y="95"/>
                  </a:cubicBezTo>
                  <a:cubicBezTo>
                    <a:pt x="1067943" y="95"/>
                    <a:pt x="1046988" y="34766"/>
                    <a:pt x="1046988" y="72676"/>
                  </a:cubicBezTo>
                  <a:lnTo>
                    <a:pt x="1046988" y="105061"/>
                  </a:lnTo>
                  <a:cubicBezTo>
                    <a:pt x="1046988" y="128778"/>
                    <a:pt x="1055656" y="143827"/>
                    <a:pt x="1081183" y="152495"/>
                  </a:cubicBezTo>
                  <a:cubicBezTo>
                    <a:pt x="1052417" y="162973"/>
                    <a:pt x="1042892" y="181261"/>
                    <a:pt x="1042892" y="204502"/>
                  </a:cubicBezTo>
                  <a:lnTo>
                    <a:pt x="1042892" y="245078"/>
                  </a:lnTo>
                  <a:cubicBezTo>
                    <a:pt x="1042892" y="282988"/>
                    <a:pt x="1067943" y="317659"/>
                    <a:pt x="1160145" y="317659"/>
                  </a:cubicBezTo>
                  <a:cubicBezTo>
                    <a:pt x="1252823" y="317659"/>
                    <a:pt x="1278827" y="281559"/>
                    <a:pt x="1278827" y="243269"/>
                  </a:cubicBezTo>
                  <a:lnTo>
                    <a:pt x="1278827" y="178880"/>
                  </a:lnTo>
                  <a:lnTo>
                    <a:pt x="1305782" y="178880"/>
                  </a:lnTo>
                  <a:cubicBezTo>
                    <a:pt x="1313593" y="178880"/>
                    <a:pt x="1317212" y="175641"/>
                    <a:pt x="1317212" y="167449"/>
                  </a:cubicBezTo>
                  <a:lnTo>
                    <a:pt x="1317212" y="140494"/>
                  </a:lnTo>
                  <a:cubicBezTo>
                    <a:pt x="1317212" y="132302"/>
                    <a:pt x="1313593" y="129540"/>
                    <a:pt x="1305782" y="129540"/>
                  </a:cubicBezTo>
                  <a:lnTo>
                    <a:pt x="1151858" y="129540"/>
                  </a:lnTo>
                  <a:close/>
                  <a:moveTo>
                    <a:pt x="826961" y="198120"/>
                  </a:moveTo>
                  <a:lnTo>
                    <a:pt x="769049" y="198120"/>
                  </a:lnTo>
                  <a:lnTo>
                    <a:pt x="784574" y="146971"/>
                  </a:lnTo>
                  <a:cubicBezTo>
                    <a:pt x="790099" y="127825"/>
                    <a:pt x="797814" y="70295"/>
                    <a:pt x="798767" y="64389"/>
                  </a:cubicBezTo>
                  <a:cubicBezTo>
                    <a:pt x="799243" y="70295"/>
                    <a:pt x="806101" y="128778"/>
                    <a:pt x="812006" y="147447"/>
                  </a:cubicBezTo>
                  <a:lnTo>
                    <a:pt x="826961" y="198120"/>
                  </a:lnTo>
                  <a:close/>
                  <a:moveTo>
                    <a:pt x="779907" y="3715"/>
                  </a:moveTo>
                  <a:cubicBezTo>
                    <a:pt x="771715" y="3715"/>
                    <a:pt x="768001" y="7334"/>
                    <a:pt x="765810" y="15145"/>
                  </a:cubicBezTo>
                  <a:lnTo>
                    <a:pt x="680466" y="302609"/>
                  </a:lnTo>
                  <a:cubicBezTo>
                    <a:pt x="678180" y="309944"/>
                    <a:pt x="680942" y="314039"/>
                    <a:pt x="689134" y="314039"/>
                  </a:cubicBezTo>
                  <a:lnTo>
                    <a:pt x="726091" y="314039"/>
                  </a:lnTo>
                  <a:cubicBezTo>
                    <a:pt x="734282" y="314039"/>
                    <a:pt x="737521" y="309944"/>
                    <a:pt x="739807" y="302609"/>
                  </a:cubicBezTo>
                  <a:lnTo>
                    <a:pt x="755809" y="246888"/>
                  </a:lnTo>
                  <a:lnTo>
                    <a:pt x="840677" y="246888"/>
                  </a:lnTo>
                  <a:lnTo>
                    <a:pt x="856679" y="302609"/>
                  </a:lnTo>
                  <a:cubicBezTo>
                    <a:pt x="858965" y="309944"/>
                    <a:pt x="862203" y="314039"/>
                    <a:pt x="869918" y="314039"/>
                  </a:cubicBezTo>
                  <a:lnTo>
                    <a:pt x="910971" y="314039"/>
                  </a:lnTo>
                  <a:cubicBezTo>
                    <a:pt x="918686" y="314039"/>
                    <a:pt x="921449" y="309944"/>
                    <a:pt x="919163" y="302609"/>
                  </a:cubicBezTo>
                  <a:lnTo>
                    <a:pt x="834295" y="15145"/>
                  </a:lnTo>
                  <a:cubicBezTo>
                    <a:pt x="832009" y="7429"/>
                    <a:pt x="827913" y="3715"/>
                    <a:pt x="819722" y="3715"/>
                  </a:cubicBezTo>
                  <a:lnTo>
                    <a:pt x="779907" y="3715"/>
                  </a:lnTo>
                  <a:close/>
                  <a:moveTo>
                    <a:pt x="489680" y="3715"/>
                  </a:moveTo>
                  <a:cubicBezTo>
                    <a:pt x="481489" y="3715"/>
                    <a:pt x="478250" y="6477"/>
                    <a:pt x="478250" y="14669"/>
                  </a:cubicBezTo>
                  <a:lnTo>
                    <a:pt x="478250" y="43434"/>
                  </a:lnTo>
                  <a:cubicBezTo>
                    <a:pt x="478250" y="51625"/>
                    <a:pt x="481489" y="54864"/>
                    <a:pt x="489680" y="54864"/>
                  </a:cubicBezTo>
                  <a:lnTo>
                    <a:pt x="554450" y="54864"/>
                  </a:lnTo>
                  <a:lnTo>
                    <a:pt x="554450" y="302228"/>
                  </a:lnTo>
                  <a:cubicBezTo>
                    <a:pt x="554450" y="310420"/>
                    <a:pt x="557689" y="314135"/>
                    <a:pt x="565880" y="314135"/>
                  </a:cubicBezTo>
                  <a:lnTo>
                    <a:pt x="605600" y="314135"/>
                  </a:lnTo>
                  <a:cubicBezTo>
                    <a:pt x="613791" y="314135"/>
                    <a:pt x="616553" y="310515"/>
                    <a:pt x="616553" y="302228"/>
                  </a:cubicBezTo>
                  <a:lnTo>
                    <a:pt x="616553" y="54864"/>
                  </a:lnTo>
                  <a:lnTo>
                    <a:pt x="681323" y="54864"/>
                  </a:lnTo>
                  <a:cubicBezTo>
                    <a:pt x="689134" y="54864"/>
                    <a:pt x="692753" y="51625"/>
                    <a:pt x="692753" y="43434"/>
                  </a:cubicBezTo>
                  <a:lnTo>
                    <a:pt x="692753" y="14669"/>
                  </a:lnTo>
                  <a:cubicBezTo>
                    <a:pt x="692753" y="6477"/>
                    <a:pt x="689134" y="3715"/>
                    <a:pt x="681323" y="3715"/>
                  </a:cubicBezTo>
                  <a:lnTo>
                    <a:pt x="489680" y="3715"/>
                  </a:lnTo>
                  <a:close/>
                  <a:moveTo>
                    <a:pt x="399764" y="198120"/>
                  </a:moveTo>
                  <a:lnTo>
                    <a:pt x="341757" y="198120"/>
                  </a:lnTo>
                  <a:lnTo>
                    <a:pt x="357283" y="146971"/>
                  </a:lnTo>
                  <a:cubicBezTo>
                    <a:pt x="362712" y="127825"/>
                    <a:pt x="370523" y="70295"/>
                    <a:pt x="371475" y="64389"/>
                  </a:cubicBezTo>
                  <a:cubicBezTo>
                    <a:pt x="371951" y="70295"/>
                    <a:pt x="378809" y="128778"/>
                    <a:pt x="384715" y="147447"/>
                  </a:cubicBezTo>
                  <a:lnTo>
                    <a:pt x="399764" y="198120"/>
                  </a:lnTo>
                  <a:close/>
                  <a:moveTo>
                    <a:pt x="352806" y="3715"/>
                  </a:moveTo>
                  <a:cubicBezTo>
                    <a:pt x="344615" y="3715"/>
                    <a:pt x="340900" y="7334"/>
                    <a:pt x="338614" y="15145"/>
                  </a:cubicBezTo>
                  <a:lnTo>
                    <a:pt x="253270" y="302609"/>
                  </a:lnTo>
                  <a:cubicBezTo>
                    <a:pt x="250984" y="309944"/>
                    <a:pt x="253746" y="314039"/>
                    <a:pt x="261938" y="314039"/>
                  </a:cubicBezTo>
                  <a:lnTo>
                    <a:pt x="298895" y="314039"/>
                  </a:lnTo>
                  <a:cubicBezTo>
                    <a:pt x="307086" y="314039"/>
                    <a:pt x="310325" y="309944"/>
                    <a:pt x="312611" y="302609"/>
                  </a:cubicBezTo>
                  <a:lnTo>
                    <a:pt x="328613" y="246888"/>
                  </a:lnTo>
                  <a:lnTo>
                    <a:pt x="413480" y="246888"/>
                  </a:lnTo>
                  <a:lnTo>
                    <a:pt x="429482" y="302609"/>
                  </a:lnTo>
                  <a:cubicBezTo>
                    <a:pt x="431768" y="309944"/>
                    <a:pt x="435007" y="314039"/>
                    <a:pt x="442722" y="314039"/>
                  </a:cubicBezTo>
                  <a:lnTo>
                    <a:pt x="483775" y="314039"/>
                  </a:lnTo>
                  <a:cubicBezTo>
                    <a:pt x="491490" y="314039"/>
                    <a:pt x="494252" y="309944"/>
                    <a:pt x="491966" y="302609"/>
                  </a:cubicBezTo>
                  <a:lnTo>
                    <a:pt x="407099" y="15145"/>
                  </a:lnTo>
                  <a:cubicBezTo>
                    <a:pt x="404813" y="7429"/>
                    <a:pt x="400717" y="3715"/>
                    <a:pt x="392525" y="3715"/>
                  </a:cubicBezTo>
                  <a:lnTo>
                    <a:pt x="352806" y="3715"/>
                  </a:lnTo>
                  <a:close/>
                  <a:moveTo>
                    <a:pt x="110490" y="54769"/>
                  </a:moveTo>
                  <a:cubicBezTo>
                    <a:pt x="141542" y="54769"/>
                    <a:pt x="160211" y="66199"/>
                    <a:pt x="160211" y="88964"/>
                  </a:cubicBezTo>
                  <a:lnTo>
                    <a:pt x="160211" y="228600"/>
                  </a:lnTo>
                  <a:cubicBezTo>
                    <a:pt x="160211" y="251460"/>
                    <a:pt x="141542" y="262795"/>
                    <a:pt x="110490" y="262795"/>
                  </a:cubicBezTo>
                  <a:lnTo>
                    <a:pt x="61627" y="262795"/>
                  </a:lnTo>
                  <a:lnTo>
                    <a:pt x="61627" y="54673"/>
                  </a:lnTo>
                  <a:lnTo>
                    <a:pt x="110490" y="54673"/>
                  </a:lnTo>
                  <a:close/>
                  <a:moveTo>
                    <a:pt x="110490" y="314039"/>
                  </a:moveTo>
                  <a:cubicBezTo>
                    <a:pt x="193072" y="314039"/>
                    <a:pt x="221837" y="278035"/>
                    <a:pt x="221837" y="239649"/>
                  </a:cubicBezTo>
                  <a:lnTo>
                    <a:pt x="221837" y="78105"/>
                  </a:lnTo>
                  <a:cubicBezTo>
                    <a:pt x="221837" y="39815"/>
                    <a:pt x="193072" y="3715"/>
                    <a:pt x="110490" y="3715"/>
                  </a:cubicBezTo>
                  <a:lnTo>
                    <a:pt x="10954" y="3715"/>
                  </a:lnTo>
                  <a:cubicBezTo>
                    <a:pt x="2762" y="3715"/>
                    <a:pt x="0" y="7334"/>
                    <a:pt x="0" y="15621"/>
                  </a:cubicBezTo>
                  <a:lnTo>
                    <a:pt x="0" y="302228"/>
                  </a:lnTo>
                  <a:cubicBezTo>
                    <a:pt x="0" y="309944"/>
                    <a:pt x="2286" y="314135"/>
                    <a:pt x="9620" y="314135"/>
                  </a:cubicBezTo>
                  <a:lnTo>
                    <a:pt x="110490" y="31413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57" name="Google Shape;114;p19">
              <a:extLst>
                <a:ext uri="{FF2B5EF4-FFF2-40B4-BE49-F238E27FC236}">
                  <a16:creationId xmlns:a16="http://schemas.microsoft.com/office/drawing/2014/main" xmlns="" id="{14EF86E7-58B0-E046-B483-6661F307E09A}"/>
                </a:ext>
              </a:extLst>
            </p:cNvPr>
            <p:cNvSpPr/>
            <p:nvPr/>
          </p:nvSpPr>
          <p:spPr>
            <a:xfrm>
              <a:off x="747903" y="2188534"/>
              <a:ext cx="620077" cy="921734"/>
            </a:xfrm>
            <a:custGeom>
              <a:avLst/>
              <a:gdLst/>
              <a:ahLst/>
              <a:cxnLst/>
              <a:rect l="l" t="t" r="r" b="b"/>
              <a:pathLst>
                <a:path w="620077" h="921734" extrusionOk="0">
                  <a:moveTo>
                    <a:pt x="172212" y="151829"/>
                  </a:moveTo>
                  <a:lnTo>
                    <a:pt x="172212" y="770001"/>
                  </a:lnTo>
                  <a:lnTo>
                    <a:pt x="308705" y="770001"/>
                  </a:lnTo>
                  <a:cubicBezTo>
                    <a:pt x="395478" y="770001"/>
                    <a:pt x="447770" y="736092"/>
                    <a:pt x="447770" y="668369"/>
                  </a:cubicBezTo>
                  <a:lnTo>
                    <a:pt x="447770" y="253460"/>
                  </a:lnTo>
                  <a:cubicBezTo>
                    <a:pt x="447770" y="185642"/>
                    <a:pt x="395383" y="151733"/>
                    <a:pt x="308705" y="151733"/>
                  </a:cubicBezTo>
                  <a:lnTo>
                    <a:pt x="172212" y="151733"/>
                  </a:lnTo>
                  <a:close/>
                  <a:moveTo>
                    <a:pt x="26765"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765" y="921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58" name="Google Shape;115;p19">
              <a:extLst>
                <a:ext uri="{FF2B5EF4-FFF2-40B4-BE49-F238E27FC236}">
                  <a16:creationId xmlns:a16="http://schemas.microsoft.com/office/drawing/2014/main" xmlns="" id="{BF65F379-0C65-F641-B3D0-9E1E792ED543}"/>
                </a:ext>
              </a:extLst>
            </p:cNvPr>
            <p:cNvSpPr/>
            <p:nvPr/>
          </p:nvSpPr>
          <p:spPr>
            <a:xfrm>
              <a:off x="1486566" y="2177676"/>
              <a:ext cx="620077" cy="943451"/>
            </a:xfrm>
            <a:custGeom>
              <a:avLst/>
              <a:gdLst/>
              <a:ahLst/>
              <a:cxnLst/>
              <a:rect l="l" t="t" r="r" b="b"/>
              <a:pathLst>
                <a:path w="620077" h="943451" extrusionOk="0">
                  <a:moveTo>
                    <a:pt x="447865" y="253460"/>
                  </a:moveTo>
                  <a:cubicBezTo>
                    <a:pt x="447865" y="185738"/>
                    <a:pt x="395573" y="151829"/>
                    <a:pt x="310039" y="151829"/>
                  </a:cubicBezTo>
                  <a:cubicBezTo>
                    <a:pt x="224599" y="151829"/>
                    <a:pt x="173545" y="185738"/>
                    <a:pt x="173545" y="253460"/>
                  </a:cubicBezTo>
                  <a:lnTo>
                    <a:pt x="173545" y="689991"/>
                  </a:lnTo>
                  <a:cubicBezTo>
                    <a:pt x="173545" y="757809"/>
                    <a:pt x="224599" y="791718"/>
                    <a:pt x="310039" y="791718"/>
                  </a:cubicBezTo>
                  <a:cubicBezTo>
                    <a:pt x="395573" y="791718"/>
                    <a:pt x="447865" y="757809"/>
                    <a:pt x="447865" y="689991"/>
                  </a:cubicBezTo>
                  <a:lnTo>
                    <a:pt x="447865" y="253460"/>
                  </a:lnTo>
                  <a:close/>
                  <a:moveTo>
                    <a:pt x="0" y="220980"/>
                  </a:moveTo>
                  <a:cubicBezTo>
                    <a:pt x="0" y="107061"/>
                    <a:pt x="79057" y="0"/>
                    <a:pt x="310039" y="0"/>
                  </a:cubicBezTo>
                  <a:cubicBezTo>
                    <a:pt x="540925" y="0"/>
                    <a:pt x="620077" y="107061"/>
                    <a:pt x="620077" y="220980"/>
                  </a:cubicBezTo>
                  <a:lnTo>
                    <a:pt x="620077" y="722471"/>
                  </a:lnTo>
                  <a:cubicBezTo>
                    <a:pt x="620077" y="836390"/>
                    <a:pt x="540925" y="943451"/>
                    <a:pt x="310039" y="943451"/>
                  </a:cubicBezTo>
                  <a:cubicBezTo>
                    <a:pt x="79057" y="943451"/>
                    <a:pt x="0" y="836295"/>
                    <a:pt x="0" y="722471"/>
                  </a:cubicBezTo>
                  <a:lnTo>
                    <a:pt x="0" y="22098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59" name="Google Shape;116;p19">
              <a:extLst>
                <a:ext uri="{FF2B5EF4-FFF2-40B4-BE49-F238E27FC236}">
                  <a16:creationId xmlns:a16="http://schemas.microsoft.com/office/drawing/2014/main" xmlns="" id="{5E2EEAF2-A10C-E54E-91B6-6733E65C0BDD}"/>
                </a:ext>
              </a:extLst>
            </p:cNvPr>
            <p:cNvSpPr/>
            <p:nvPr/>
          </p:nvSpPr>
          <p:spPr>
            <a:xfrm>
              <a:off x="2240470" y="2188534"/>
              <a:ext cx="620077" cy="921734"/>
            </a:xfrm>
            <a:custGeom>
              <a:avLst/>
              <a:gdLst/>
              <a:ahLst/>
              <a:cxnLst/>
              <a:rect l="l" t="t" r="r" b="b"/>
              <a:pathLst>
                <a:path w="620077" h="921734" extrusionOk="0">
                  <a:moveTo>
                    <a:pt x="172307" y="151829"/>
                  </a:moveTo>
                  <a:lnTo>
                    <a:pt x="172307" y="770001"/>
                  </a:lnTo>
                  <a:lnTo>
                    <a:pt x="308800" y="770001"/>
                  </a:lnTo>
                  <a:cubicBezTo>
                    <a:pt x="395573" y="770001"/>
                    <a:pt x="447866" y="736092"/>
                    <a:pt x="447866" y="668369"/>
                  </a:cubicBezTo>
                  <a:lnTo>
                    <a:pt x="447866" y="253460"/>
                  </a:lnTo>
                  <a:cubicBezTo>
                    <a:pt x="447866" y="185642"/>
                    <a:pt x="395573" y="151733"/>
                    <a:pt x="308800" y="151733"/>
                  </a:cubicBezTo>
                  <a:lnTo>
                    <a:pt x="172307" y="151733"/>
                  </a:lnTo>
                  <a:close/>
                  <a:moveTo>
                    <a:pt x="26861"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861" y="921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60" name="Google Shape;117;p19">
              <a:extLst>
                <a:ext uri="{FF2B5EF4-FFF2-40B4-BE49-F238E27FC236}">
                  <a16:creationId xmlns:a16="http://schemas.microsoft.com/office/drawing/2014/main" xmlns="" id="{C5889D6F-0D54-474E-9A19-77D6D2A194CC}"/>
                </a:ext>
              </a:extLst>
            </p:cNvPr>
            <p:cNvSpPr/>
            <p:nvPr/>
          </p:nvSpPr>
          <p:spPr>
            <a:xfrm>
              <a:off x="2979229" y="2177676"/>
              <a:ext cx="599598" cy="943546"/>
            </a:xfrm>
            <a:custGeom>
              <a:avLst/>
              <a:gdLst/>
              <a:ahLst/>
              <a:cxnLst/>
              <a:rect l="l" t="t" r="r" b="b"/>
              <a:pathLst>
                <a:path w="599598" h="943546" extrusionOk="0">
                  <a:moveTo>
                    <a:pt x="567690" y="448723"/>
                  </a:moveTo>
                  <a:cubicBezTo>
                    <a:pt x="589407" y="448723"/>
                    <a:pt x="599599" y="456914"/>
                    <a:pt x="599599" y="481298"/>
                  </a:cubicBezTo>
                  <a:lnTo>
                    <a:pt x="599599" y="722567"/>
                  </a:lnTo>
                  <a:cubicBezTo>
                    <a:pt x="599599" y="836486"/>
                    <a:pt x="530733" y="943547"/>
                    <a:pt x="299752" y="943547"/>
                  </a:cubicBezTo>
                  <a:cubicBezTo>
                    <a:pt x="68866" y="943547"/>
                    <a:pt x="0" y="836486"/>
                    <a:pt x="0" y="722567"/>
                  </a:cubicBezTo>
                  <a:lnTo>
                    <a:pt x="0" y="220980"/>
                  </a:lnTo>
                  <a:cubicBezTo>
                    <a:pt x="0" y="107061"/>
                    <a:pt x="68866" y="0"/>
                    <a:pt x="299752" y="0"/>
                  </a:cubicBezTo>
                  <a:cubicBezTo>
                    <a:pt x="530733" y="0"/>
                    <a:pt x="599599" y="107061"/>
                    <a:pt x="599599" y="220980"/>
                  </a:cubicBezTo>
                  <a:lnTo>
                    <a:pt x="599599" y="275177"/>
                  </a:lnTo>
                  <a:cubicBezTo>
                    <a:pt x="599599" y="298228"/>
                    <a:pt x="591979" y="309086"/>
                    <a:pt x="570262" y="309086"/>
                  </a:cubicBezTo>
                  <a:lnTo>
                    <a:pt x="464344" y="309086"/>
                  </a:lnTo>
                  <a:cubicBezTo>
                    <a:pt x="441389" y="309086"/>
                    <a:pt x="432435" y="298228"/>
                    <a:pt x="432435" y="275177"/>
                  </a:cubicBezTo>
                  <a:lnTo>
                    <a:pt x="432435" y="253460"/>
                  </a:lnTo>
                  <a:cubicBezTo>
                    <a:pt x="432435" y="185738"/>
                    <a:pt x="387763" y="151829"/>
                    <a:pt x="302324" y="151829"/>
                  </a:cubicBezTo>
                  <a:cubicBezTo>
                    <a:pt x="216789" y="151829"/>
                    <a:pt x="173450" y="185738"/>
                    <a:pt x="173450" y="253460"/>
                  </a:cubicBezTo>
                  <a:lnTo>
                    <a:pt x="173450" y="689991"/>
                  </a:lnTo>
                  <a:cubicBezTo>
                    <a:pt x="173450" y="757809"/>
                    <a:pt x="216789" y="791718"/>
                    <a:pt x="302324" y="791718"/>
                  </a:cubicBezTo>
                  <a:cubicBezTo>
                    <a:pt x="387763" y="791718"/>
                    <a:pt x="432435" y="757809"/>
                    <a:pt x="432435" y="691420"/>
                  </a:cubicBezTo>
                  <a:lnTo>
                    <a:pt x="432435" y="600551"/>
                  </a:lnTo>
                  <a:lnTo>
                    <a:pt x="307372" y="600551"/>
                  </a:lnTo>
                  <a:cubicBezTo>
                    <a:pt x="284417" y="600551"/>
                    <a:pt x="274225" y="592455"/>
                    <a:pt x="274225" y="568071"/>
                  </a:cubicBezTo>
                  <a:lnTo>
                    <a:pt x="274225" y="481394"/>
                  </a:lnTo>
                  <a:cubicBezTo>
                    <a:pt x="274225" y="457010"/>
                    <a:pt x="284417" y="448818"/>
                    <a:pt x="307372" y="448818"/>
                  </a:cubicBezTo>
                  <a:lnTo>
                    <a:pt x="567690" y="44881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61" name="Google Shape;118;p19">
              <a:extLst>
                <a:ext uri="{FF2B5EF4-FFF2-40B4-BE49-F238E27FC236}">
                  <a16:creationId xmlns:a16="http://schemas.microsoft.com/office/drawing/2014/main" xmlns="" id="{4B0FDE36-3C8B-C14B-989B-113C1B7EB797}"/>
                </a:ext>
              </a:extLst>
            </p:cNvPr>
            <p:cNvSpPr/>
            <p:nvPr/>
          </p:nvSpPr>
          <p:spPr>
            <a:xfrm>
              <a:off x="3695795" y="2231777"/>
              <a:ext cx="517398" cy="156019"/>
            </a:xfrm>
            <a:custGeom>
              <a:avLst/>
              <a:gdLst/>
              <a:ahLst/>
              <a:cxnLst/>
              <a:rect l="l" t="t" r="r" b="b"/>
              <a:pathLst>
                <a:path w="517398" h="156019" extrusionOk="0">
                  <a:moveTo>
                    <a:pt x="517398" y="135255"/>
                  </a:moveTo>
                  <a:cubicBezTo>
                    <a:pt x="517398" y="146685"/>
                    <a:pt x="508540" y="156020"/>
                    <a:pt x="497777" y="156020"/>
                  </a:cubicBezTo>
                  <a:lnTo>
                    <a:pt x="19526" y="156020"/>
                  </a:lnTo>
                  <a:cubicBezTo>
                    <a:pt x="8763" y="156020"/>
                    <a:pt x="0" y="146685"/>
                    <a:pt x="0" y="135255"/>
                  </a:cubicBezTo>
                  <a:lnTo>
                    <a:pt x="0" y="20765"/>
                  </a:lnTo>
                  <a:cubicBezTo>
                    <a:pt x="0" y="9335"/>
                    <a:pt x="8763" y="0"/>
                    <a:pt x="19526" y="0"/>
                  </a:cubicBezTo>
                  <a:lnTo>
                    <a:pt x="497777" y="0"/>
                  </a:lnTo>
                  <a:cubicBezTo>
                    <a:pt x="508540" y="0"/>
                    <a:pt x="517398" y="9335"/>
                    <a:pt x="517398" y="20765"/>
                  </a:cubicBezTo>
                  <a:lnTo>
                    <a:pt x="517398" y="13525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62" name="Google Shape;119;p19">
              <a:extLst>
                <a:ext uri="{FF2B5EF4-FFF2-40B4-BE49-F238E27FC236}">
                  <a16:creationId xmlns:a16="http://schemas.microsoft.com/office/drawing/2014/main" xmlns="" id="{A6D1D262-A189-1A40-925C-3726986C09C2}"/>
                </a:ext>
              </a:extLst>
            </p:cNvPr>
            <p:cNvSpPr/>
            <p:nvPr/>
          </p:nvSpPr>
          <p:spPr>
            <a:xfrm>
              <a:off x="3695890" y="2584012"/>
              <a:ext cx="388239" cy="144970"/>
            </a:xfrm>
            <a:custGeom>
              <a:avLst/>
              <a:gdLst/>
              <a:ahLst/>
              <a:cxnLst/>
              <a:rect l="l" t="t" r="r" b="b"/>
              <a:pathLst>
                <a:path w="388239" h="144970" extrusionOk="0">
                  <a:moveTo>
                    <a:pt x="388239" y="124206"/>
                  </a:moveTo>
                  <a:cubicBezTo>
                    <a:pt x="388239" y="135636"/>
                    <a:pt x="379381" y="144971"/>
                    <a:pt x="368618" y="144971"/>
                  </a:cubicBezTo>
                  <a:lnTo>
                    <a:pt x="19526" y="144971"/>
                  </a:lnTo>
                  <a:cubicBezTo>
                    <a:pt x="8763" y="144971"/>
                    <a:pt x="0" y="135636"/>
                    <a:pt x="0" y="124206"/>
                  </a:cubicBezTo>
                  <a:lnTo>
                    <a:pt x="0" y="20765"/>
                  </a:lnTo>
                  <a:cubicBezTo>
                    <a:pt x="0" y="9334"/>
                    <a:pt x="8858" y="0"/>
                    <a:pt x="19526" y="0"/>
                  </a:cubicBezTo>
                  <a:lnTo>
                    <a:pt x="368618" y="0"/>
                  </a:lnTo>
                  <a:cubicBezTo>
                    <a:pt x="379381" y="0"/>
                    <a:pt x="388239" y="9334"/>
                    <a:pt x="388239" y="20765"/>
                  </a:cubicBezTo>
                  <a:lnTo>
                    <a:pt x="388239" y="124206"/>
                  </a:lnTo>
                  <a:close/>
                </a:path>
              </a:pathLst>
            </a:custGeom>
            <a:solidFill>
              <a:srgbClr val="FFFFFF">
                <a:alpha val="49803"/>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63" name="Google Shape;120;p19">
              <a:extLst>
                <a:ext uri="{FF2B5EF4-FFF2-40B4-BE49-F238E27FC236}">
                  <a16:creationId xmlns:a16="http://schemas.microsoft.com/office/drawing/2014/main" xmlns="" id="{ABFDE468-DC8C-C84B-AD79-A4C7E7E62CBA}"/>
                </a:ext>
              </a:extLst>
            </p:cNvPr>
            <p:cNvSpPr/>
            <p:nvPr/>
          </p:nvSpPr>
          <p:spPr>
            <a:xfrm>
              <a:off x="3695795" y="2915577"/>
              <a:ext cx="517398" cy="151447"/>
            </a:xfrm>
            <a:custGeom>
              <a:avLst/>
              <a:gdLst/>
              <a:ahLst/>
              <a:cxnLst/>
              <a:rect l="l" t="t" r="r" b="b"/>
              <a:pathLst>
                <a:path w="517398" h="151447" extrusionOk="0">
                  <a:moveTo>
                    <a:pt x="517398" y="130683"/>
                  </a:moveTo>
                  <a:cubicBezTo>
                    <a:pt x="517398" y="142113"/>
                    <a:pt x="508540" y="151448"/>
                    <a:pt x="497777" y="151448"/>
                  </a:cubicBezTo>
                  <a:lnTo>
                    <a:pt x="19526" y="151448"/>
                  </a:lnTo>
                  <a:cubicBezTo>
                    <a:pt x="8763" y="151448"/>
                    <a:pt x="0" y="142113"/>
                    <a:pt x="0" y="130683"/>
                  </a:cubicBezTo>
                  <a:lnTo>
                    <a:pt x="0" y="20765"/>
                  </a:lnTo>
                  <a:cubicBezTo>
                    <a:pt x="0" y="9334"/>
                    <a:pt x="8763" y="0"/>
                    <a:pt x="19526" y="0"/>
                  </a:cubicBezTo>
                  <a:lnTo>
                    <a:pt x="497777" y="0"/>
                  </a:lnTo>
                  <a:cubicBezTo>
                    <a:pt x="508540" y="0"/>
                    <a:pt x="517398" y="9334"/>
                    <a:pt x="517398" y="20765"/>
                  </a:cubicBezTo>
                  <a:lnTo>
                    <a:pt x="517398" y="130683"/>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pic>
        <p:nvPicPr>
          <p:cNvPr id="64" name="Google Shape;121;p19">
            <a:extLst>
              <a:ext uri="{FF2B5EF4-FFF2-40B4-BE49-F238E27FC236}">
                <a16:creationId xmlns:a16="http://schemas.microsoft.com/office/drawing/2014/main" xmlns="" id="{249A31CA-8C3C-4A40-B0CA-CC4A356BE3B4}"/>
              </a:ext>
            </a:extLst>
          </p:cNvPr>
          <p:cNvPicPr preferRelativeResize="0"/>
          <p:nvPr/>
        </p:nvPicPr>
        <p:blipFill rotWithShape="1">
          <a:blip r:embed="rId3">
            <a:alphaModFix amt="50000"/>
          </a:blip>
          <a:srcRect l="32298" t="25374" r="31819"/>
          <a:stretch/>
        </p:blipFill>
        <p:spPr>
          <a:xfrm>
            <a:off x="2587805" y="990382"/>
            <a:ext cx="1996935" cy="4153118"/>
          </a:xfrm>
          <a:prstGeom prst="rect">
            <a:avLst/>
          </a:prstGeom>
          <a:noFill/>
          <a:ln>
            <a:noFill/>
          </a:ln>
        </p:spPr>
      </p:pic>
      <p:sp>
        <p:nvSpPr>
          <p:cNvPr id="65" name="Text Placeholder 24">
            <a:extLst>
              <a:ext uri="{FF2B5EF4-FFF2-40B4-BE49-F238E27FC236}">
                <a16:creationId xmlns:a16="http://schemas.microsoft.com/office/drawing/2014/main" xmlns="" id="{E49C6339-7EA4-004D-A2F8-7ACD3FD22FCF}"/>
              </a:ext>
            </a:extLst>
          </p:cNvPr>
          <p:cNvSpPr>
            <a:spLocks noGrp="1"/>
          </p:cNvSpPr>
          <p:nvPr>
            <p:ph type="body" sz="quarter" idx="20" hasCustomPrompt="1"/>
          </p:nvPr>
        </p:nvSpPr>
        <p:spPr>
          <a:xfrm>
            <a:off x="410640" y="1461211"/>
            <a:ext cx="3485099" cy="282112"/>
          </a:xfrm>
        </p:spPr>
        <p:txBody>
          <a:bodyPr lIns="0" rIns="36000" anchor="ctr" anchorCtr="0"/>
          <a:lstStyle>
            <a:lvl1pPr marL="7938" indent="0" algn="l">
              <a:spcBef>
                <a:spcPts val="0"/>
              </a:spcBef>
              <a:buNone/>
              <a:tabLst/>
              <a:defRPr sz="1800">
                <a:solidFill>
                  <a:schemeClr val="bg1"/>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EDIT</a:t>
            </a:r>
            <a:endParaRPr lang="en-US" dirty="0"/>
          </a:p>
        </p:txBody>
      </p:sp>
      <p:sp>
        <p:nvSpPr>
          <p:cNvPr id="66" name="Text Placeholder 24">
            <a:extLst>
              <a:ext uri="{FF2B5EF4-FFF2-40B4-BE49-F238E27FC236}">
                <a16:creationId xmlns:a16="http://schemas.microsoft.com/office/drawing/2014/main" xmlns="" id="{66F3404C-78D9-4F4A-996B-3BB5BB1169E8}"/>
              </a:ext>
            </a:extLst>
          </p:cNvPr>
          <p:cNvSpPr>
            <a:spLocks noGrp="1"/>
          </p:cNvSpPr>
          <p:nvPr>
            <p:ph type="body" sz="quarter" idx="21" hasCustomPrompt="1"/>
          </p:nvPr>
        </p:nvSpPr>
        <p:spPr>
          <a:xfrm>
            <a:off x="410640" y="1759758"/>
            <a:ext cx="4161360" cy="1245967"/>
          </a:xfrm>
        </p:spPr>
        <p:txBody>
          <a:bodyPr lIns="0" rIns="36000" anchor="t" anchorCtr="0"/>
          <a:lstStyle>
            <a:lvl1pPr marL="0" indent="0" algn="l">
              <a:lnSpc>
                <a:spcPts val="4600"/>
              </a:lnSpc>
              <a:spcBef>
                <a:spcPts val="0"/>
              </a:spcBef>
              <a:buNone/>
              <a:tabLst/>
              <a:defRPr sz="4500" b="1">
                <a:solidFill>
                  <a:schemeClr val="tx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a:t>
            </a:r>
            <a:br>
              <a:rPr lang="en-GB" dirty="0"/>
            </a:br>
            <a:r>
              <a:rPr lang="en-GB" dirty="0"/>
              <a:t>EDIT</a:t>
            </a:r>
            <a:endParaRPr lang="en-US" dirty="0"/>
          </a:p>
        </p:txBody>
      </p:sp>
      <p:sp>
        <p:nvSpPr>
          <p:cNvPr id="67" name="Text Placeholder 24">
            <a:extLst>
              <a:ext uri="{FF2B5EF4-FFF2-40B4-BE49-F238E27FC236}">
                <a16:creationId xmlns:a16="http://schemas.microsoft.com/office/drawing/2014/main" xmlns="" id="{7689B152-A64B-AF49-A6A7-F2B81441DB50}"/>
              </a:ext>
            </a:extLst>
          </p:cNvPr>
          <p:cNvSpPr>
            <a:spLocks noGrp="1"/>
          </p:cNvSpPr>
          <p:nvPr>
            <p:ph type="body" sz="quarter" idx="22"/>
          </p:nvPr>
        </p:nvSpPr>
        <p:spPr>
          <a:xfrm>
            <a:off x="410640" y="3096847"/>
            <a:ext cx="3485099" cy="1821598"/>
          </a:xfrm>
        </p:spPr>
        <p:txBody>
          <a:bodyPr lIns="0" rIns="36000" anchor="t" anchorCtr="0"/>
          <a:lstStyle>
            <a:lvl1pPr marL="7938" indent="0" algn="l">
              <a:spcBef>
                <a:spcPts val="0"/>
              </a:spcBef>
              <a:buNone/>
              <a:tabLst/>
              <a:defRPr sz="1500" b="0" i="0">
                <a:solidFill>
                  <a:schemeClr val="bg1"/>
                </a:solidFill>
                <a:latin typeface="Barlow Thin" pitchFamily="2" charset="77"/>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51" name="Text Placeholder 24">
            <a:extLst>
              <a:ext uri="{FF2B5EF4-FFF2-40B4-BE49-F238E27FC236}">
                <a16:creationId xmlns:a16="http://schemas.microsoft.com/office/drawing/2014/main" xmlns="" id="{7C2C891C-2BF1-1041-8A21-E048E7F0D969}"/>
              </a:ext>
            </a:extLst>
          </p:cNvPr>
          <p:cNvSpPr>
            <a:spLocks noGrp="1"/>
          </p:cNvSpPr>
          <p:nvPr>
            <p:ph type="body" sz="quarter" idx="23" hasCustomPrompt="1"/>
          </p:nvPr>
        </p:nvSpPr>
        <p:spPr>
          <a:xfrm>
            <a:off x="410640" y="1102762"/>
            <a:ext cx="3485099" cy="282112"/>
          </a:xfrm>
        </p:spPr>
        <p:txBody>
          <a:bodyPr lIns="0" rIns="36000" anchor="ctr" anchorCtr="0"/>
          <a:lstStyle>
            <a:lvl1pPr marL="7938" indent="0" algn="l">
              <a:spcBef>
                <a:spcPts val="0"/>
              </a:spcBef>
              <a:buNone/>
              <a:tabLst/>
              <a:defRPr sz="1500" b="0" i="1">
                <a:solidFill>
                  <a:schemeClr val="tx2"/>
                </a:solidFill>
                <a:latin typeface="Barlow" pitchFamily="2" charset="77"/>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Edit</a:t>
            </a:r>
            <a:endParaRPr lang="en-US" dirty="0"/>
          </a:p>
        </p:txBody>
      </p:sp>
      <p:sp>
        <p:nvSpPr>
          <p:cNvPr id="52" name="Picture Placeholder 70">
            <a:extLst>
              <a:ext uri="{FF2B5EF4-FFF2-40B4-BE49-F238E27FC236}">
                <a16:creationId xmlns:a16="http://schemas.microsoft.com/office/drawing/2014/main" xmlns="" id="{D9E42645-77F7-8A41-A3B4-01639988BA0B}"/>
              </a:ext>
            </a:extLst>
          </p:cNvPr>
          <p:cNvSpPr>
            <a:spLocks noGrp="1"/>
          </p:cNvSpPr>
          <p:nvPr>
            <p:ph type="pic" sz="quarter" idx="27" hasCustomPrompt="1"/>
          </p:nvPr>
        </p:nvSpPr>
        <p:spPr>
          <a:xfrm>
            <a:off x="5302910" y="1122302"/>
            <a:ext cx="857250" cy="931863"/>
          </a:xfrm>
        </p:spPr>
        <p:txBody>
          <a:bodyPr anchor="ctr"/>
          <a:lstStyle>
            <a:lvl1pPr marL="7938" indent="-7938" algn="ctr">
              <a:buNone/>
              <a:tabLst/>
              <a:defRPr>
                <a:solidFill>
                  <a:schemeClr val="bg2"/>
                </a:solidFill>
              </a:defRPr>
            </a:lvl1pPr>
          </a:lstStyle>
          <a:p>
            <a:r>
              <a:rPr lang="en-US" dirty="0"/>
              <a:t>Click to insert</a:t>
            </a:r>
          </a:p>
        </p:txBody>
      </p:sp>
      <p:sp>
        <p:nvSpPr>
          <p:cNvPr id="68" name="Picture Placeholder 70">
            <a:extLst>
              <a:ext uri="{FF2B5EF4-FFF2-40B4-BE49-F238E27FC236}">
                <a16:creationId xmlns:a16="http://schemas.microsoft.com/office/drawing/2014/main" xmlns="" id="{1CFA8E42-EBAE-DB43-B45D-BB54DE4A5A97}"/>
              </a:ext>
            </a:extLst>
          </p:cNvPr>
          <p:cNvSpPr>
            <a:spLocks noGrp="1"/>
          </p:cNvSpPr>
          <p:nvPr>
            <p:ph type="pic" sz="quarter" idx="30" hasCustomPrompt="1"/>
          </p:nvPr>
        </p:nvSpPr>
        <p:spPr>
          <a:xfrm>
            <a:off x="5302910" y="2213603"/>
            <a:ext cx="857250" cy="931863"/>
          </a:xfrm>
        </p:spPr>
        <p:txBody>
          <a:bodyPr anchor="ctr"/>
          <a:lstStyle>
            <a:lvl1pPr marL="7938" indent="-7938" algn="ctr">
              <a:buNone/>
              <a:tabLst/>
              <a:defRPr>
                <a:solidFill>
                  <a:schemeClr val="bg2"/>
                </a:solidFill>
              </a:defRPr>
            </a:lvl1pPr>
          </a:lstStyle>
          <a:p>
            <a:r>
              <a:rPr lang="en-US" dirty="0"/>
              <a:t>Click to insert</a:t>
            </a:r>
          </a:p>
        </p:txBody>
      </p:sp>
      <p:sp>
        <p:nvSpPr>
          <p:cNvPr id="70" name="Picture Placeholder 70">
            <a:extLst>
              <a:ext uri="{FF2B5EF4-FFF2-40B4-BE49-F238E27FC236}">
                <a16:creationId xmlns:a16="http://schemas.microsoft.com/office/drawing/2014/main" xmlns="" id="{8709EFDC-7775-5541-A48D-DA0F32C0505F}"/>
              </a:ext>
            </a:extLst>
          </p:cNvPr>
          <p:cNvSpPr>
            <a:spLocks noGrp="1"/>
          </p:cNvSpPr>
          <p:nvPr>
            <p:ph type="pic" sz="quarter" idx="31" hasCustomPrompt="1"/>
          </p:nvPr>
        </p:nvSpPr>
        <p:spPr>
          <a:xfrm>
            <a:off x="5302910" y="3298862"/>
            <a:ext cx="857250" cy="931863"/>
          </a:xfrm>
        </p:spPr>
        <p:txBody>
          <a:bodyPr anchor="ctr"/>
          <a:lstStyle>
            <a:lvl1pPr marL="7938" indent="-7938" algn="ctr">
              <a:buNone/>
              <a:tabLst/>
              <a:defRPr>
                <a:solidFill>
                  <a:schemeClr val="bg2"/>
                </a:solidFill>
              </a:defRPr>
            </a:lvl1pPr>
          </a:lstStyle>
          <a:p>
            <a:r>
              <a:rPr lang="en-US" dirty="0"/>
              <a:t>Click to insert</a:t>
            </a:r>
          </a:p>
        </p:txBody>
      </p:sp>
      <p:sp>
        <p:nvSpPr>
          <p:cNvPr id="79" name="Text Placeholder 24">
            <a:extLst>
              <a:ext uri="{FF2B5EF4-FFF2-40B4-BE49-F238E27FC236}">
                <a16:creationId xmlns:a16="http://schemas.microsoft.com/office/drawing/2014/main" xmlns="" id="{D28C6029-A071-6C4C-BBF5-E4AE0C49E368}"/>
              </a:ext>
            </a:extLst>
          </p:cNvPr>
          <p:cNvSpPr>
            <a:spLocks noGrp="1"/>
          </p:cNvSpPr>
          <p:nvPr>
            <p:ph type="body" sz="quarter" idx="15"/>
          </p:nvPr>
        </p:nvSpPr>
        <p:spPr>
          <a:xfrm>
            <a:off x="6270007" y="1195199"/>
            <a:ext cx="2364442" cy="262572"/>
          </a:xfrm>
        </p:spPr>
        <p:txBody>
          <a:bodyPr lIns="36000"/>
          <a:lstStyle>
            <a:lvl1pPr marL="7938" indent="0" algn="l">
              <a:spcBef>
                <a:spcPts val="0"/>
              </a:spcBef>
              <a:buNone/>
              <a:tabLst/>
              <a:defRPr sz="1600" b="1">
                <a:solidFill>
                  <a:schemeClr val="bg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80" name="Text Placeholder 24">
            <a:extLst>
              <a:ext uri="{FF2B5EF4-FFF2-40B4-BE49-F238E27FC236}">
                <a16:creationId xmlns:a16="http://schemas.microsoft.com/office/drawing/2014/main" xmlns="" id="{09DEBC7A-B10E-A543-AFEA-758B1162CD7A}"/>
              </a:ext>
            </a:extLst>
          </p:cNvPr>
          <p:cNvSpPr>
            <a:spLocks noGrp="1"/>
          </p:cNvSpPr>
          <p:nvPr>
            <p:ph type="body" sz="quarter" idx="32"/>
          </p:nvPr>
        </p:nvSpPr>
        <p:spPr>
          <a:xfrm>
            <a:off x="6270007" y="1513167"/>
            <a:ext cx="2031301" cy="498629"/>
          </a:xfrm>
        </p:spPr>
        <p:txBody>
          <a:bodyPr lIns="36000"/>
          <a:lstStyle>
            <a:lvl1pPr marL="7938" indent="0" algn="l">
              <a:spcBef>
                <a:spcPts val="0"/>
              </a:spcBef>
              <a:buNone/>
              <a:tabLst/>
              <a:defRPr sz="1200" b="0">
                <a:solidFill>
                  <a:schemeClr val="bg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81" name="Text Placeholder 24">
            <a:extLst>
              <a:ext uri="{FF2B5EF4-FFF2-40B4-BE49-F238E27FC236}">
                <a16:creationId xmlns:a16="http://schemas.microsoft.com/office/drawing/2014/main" xmlns="" id="{17A97F10-697B-5C47-907C-DD00FE4EEE49}"/>
              </a:ext>
            </a:extLst>
          </p:cNvPr>
          <p:cNvSpPr>
            <a:spLocks noGrp="1"/>
          </p:cNvSpPr>
          <p:nvPr>
            <p:ph type="body" sz="quarter" idx="33"/>
          </p:nvPr>
        </p:nvSpPr>
        <p:spPr>
          <a:xfrm>
            <a:off x="6270007" y="2280250"/>
            <a:ext cx="2364442" cy="262572"/>
          </a:xfrm>
        </p:spPr>
        <p:txBody>
          <a:bodyPr lIns="36000"/>
          <a:lstStyle>
            <a:lvl1pPr marL="7938" indent="0" algn="l">
              <a:spcBef>
                <a:spcPts val="0"/>
              </a:spcBef>
              <a:buNone/>
              <a:tabLst/>
              <a:defRPr sz="1600" b="1">
                <a:solidFill>
                  <a:schemeClr val="bg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82" name="Text Placeholder 24">
            <a:extLst>
              <a:ext uri="{FF2B5EF4-FFF2-40B4-BE49-F238E27FC236}">
                <a16:creationId xmlns:a16="http://schemas.microsoft.com/office/drawing/2014/main" xmlns="" id="{ED68CFF1-7F5D-1246-ADB0-BFB886E792AA}"/>
              </a:ext>
            </a:extLst>
          </p:cNvPr>
          <p:cNvSpPr>
            <a:spLocks noGrp="1"/>
          </p:cNvSpPr>
          <p:nvPr>
            <p:ph type="body" sz="quarter" idx="34"/>
          </p:nvPr>
        </p:nvSpPr>
        <p:spPr>
          <a:xfrm>
            <a:off x="6270007" y="2598218"/>
            <a:ext cx="2031301" cy="498629"/>
          </a:xfrm>
        </p:spPr>
        <p:txBody>
          <a:bodyPr lIns="36000"/>
          <a:lstStyle>
            <a:lvl1pPr marL="7938" indent="0" algn="l">
              <a:spcBef>
                <a:spcPts val="0"/>
              </a:spcBef>
              <a:buNone/>
              <a:tabLst/>
              <a:defRPr sz="1200" b="0">
                <a:solidFill>
                  <a:schemeClr val="bg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83" name="Text Placeholder 24">
            <a:extLst>
              <a:ext uri="{FF2B5EF4-FFF2-40B4-BE49-F238E27FC236}">
                <a16:creationId xmlns:a16="http://schemas.microsoft.com/office/drawing/2014/main" xmlns="" id="{549AAAAC-6CBE-C340-A832-332AD81D4F21}"/>
              </a:ext>
            </a:extLst>
          </p:cNvPr>
          <p:cNvSpPr>
            <a:spLocks noGrp="1"/>
          </p:cNvSpPr>
          <p:nvPr>
            <p:ph type="body" sz="quarter" idx="35"/>
          </p:nvPr>
        </p:nvSpPr>
        <p:spPr>
          <a:xfrm>
            <a:off x="6270007" y="3365509"/>
            <a:ext cx="2364442" cy="262572"/>
          </a:xfrm>
        </p:spPr>
        <p:txBody>
          <a:bodyPr lIns="36000"/>
          <a:lstStyle>
            <a:lvl1pPr marL="7938" indent="0" algn="l">
              <a:spcBef>
                <a:spcPts val="0"/>
              </a:spcBef>
              <a:buNone/>
              <a:tabLst/>
              <a:defRPr sz="1600" b="1">
                <a:solidFill>
                  <a:schemeClr val="bg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84" name="Text Placeholder 24">
            <a:extLst>
              <a:ext uri="{FF2B5EF4-FFF2-40B4-BE49-F238E27FC236}">
                <a16:creationId xmlns:a16="http://schemas.microsoft.com/office/drawing/2014/main" xmlns="" id="{52CDF827-4778-0B4B-8507-BF70E3F00B66}"/>
              </a:ext>
            </a:extLst>
          </p:cNvPr>
          <p:cNvSpPr>
            <a:spLocks noGrp="1"/>
          </p:cNvSpPr>
          <p:nvPr>
            <p:ph type="body" sz="quarter" idx="36"/>
          </p:nvPr>
        </p:nvSpPr>
        <p:spPr>
          <a:xfrm>
            <a:off x="6270007" y="3683477"/>
            <a:ext cx="2031301" cy="498629"/>
          </a:xfrm>
        </p:spPr>
        <p:txBody>
          <a:bodyPr lIns="36000"/>
          <a:lstStyle>
            <a:lvl1pPr marL="7938" indent="0" algn="l">
              <a:spcBef>
                <a:spcPts val="0"/>
              </a:spcBef>
              <a:buNone/>
              <a:tabLst/>
              <a:defRPr sz="1200" b="0">
                <a:solidFill>
                  <a:schemeClr val="bg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Tree>
    <p:extLst>
      <p:ext uri="{BB962C8B-B14F-4D97-AF65-F5344CB8AC3E}">
        <p14:creationId xmlns:p14="http://schemas.microsoft.com/office/powerpoint/2010/main" val="3606534650"/>
      </p:ext>
    </p:extLst>
  </p:cSld>
  <p:clrMapOvr>
    <a:masterClrMapping/>
  </p:clrMapOvr>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Slide 8">
    <p:spTree>
      <p:nvGrpSpPr>
        <p:cNvPr id="1" name=""/>
        <p:cNvGrpSpPr/>
        <p:nvPr/>
      </p:nvGrpSpPr>
      <p:grpSpPr>
        <a:xfrm>
          <a:off x="0" y="0"/>
          <a:ext cx="0" cy="0"/>
          <a:chOff x="0" y="0"/>
          <a:chExt cx="0" cy="0"/>
        </a:xfrm>
      </p:grpSpPr>
      <p:pic>
        <p:nvPicPr>
          <p:cNvPr id="3" name="Google Shape;136;p21">
            <a:extLst>
              <a:ext uri="{FF2B5EF4-FFF2-40B4-BE49-F238E27FC236}">
                <a16:creationId xmlns:a16="http://schemas.microsoft.com/office/drawing/2014/main" xmlns="" id="{0BA0F6F9-8976-FD4E-8EBF-07BCAEA4E52B}"/>
              </a:ext>
            </a:extLst>
          </p:cNvPr>
          <p:cNvPicPr preferRelativeResize="0"/>
          <p:nvPr/>
        </p:nvPicPr>
        <p:blipFill rotWithShape="1">
          <a:blip r:embed="rId2">
            <a:alphaModFix/>
          </a:blip>
          <a:srcRect/>
          <a:stretch/>
        </p:blipFill>
        <p:spPr>
          <a:xfrm>
            <a:off x="0" y="2116"/>
            <a:ext cx="4572000" cy="5139266"/>
          </a:xfrm>
          <a:prstGeom prst="rect">
            <a:avLst/>
          </a:prstGeom>
          <a:noFill/>
          <a:ln>
            <a:noFill/>
          </a:ln>
        </p:spPr>
      </p:pic>
      <p:pic>
        <p:nvPicPr>
          <p:cNvPr id="4" name="Google Shape;137;p21">
            <a:extLst>
              <a:ext uri="{FF2B5EF4-FFF2-40B4-BE49-F238E27FC236}">
                <a16:creationId xmlns:a16="http://schemas.microsoft.com/office/drawing/2014/main" xmlns="" id="{37FD4781-C1CC-174E-A2DE-F14D3716421C}"/>
              </a:ext>
            </a:extLst>
          </p:cNvPr>
          <p:cNvPicPr preferRelativeResize="0"/>
          <p:nvPr/>
        </p:nvPicPr>
        <p:blipFill rotWithShape="1">
          <a:blip r:embed="rId3">
            <a:alphaModFix amt="15000"/>
          </a:blip>
          <a:srcRect l="5049" t="14182" r="44214" b="4218"/>
          <a:stretch/>
        </p:blipFill>
        <p:spPr>
          <a:xfrm rot="5400000">
            <a:off x="484993" y="-469877"/>
            <a:ext cx="3632246" cy="4572002"/>
          </a:xfrm>
          <a:prstGeom prst="rect">
            <a:avLst/>
          </a:prstGeom>
          <a:noFill/>
          <a:ln>
            <a:noFill/>
          </a:ln>
        </p:spPr>
      </p:pic>
      <p:sp>
        <p:nvSpPr>
          <p:cNvPr id="5" name="Google Shape;138;p21">
            <a:extLst>
              <a:ext uri="{FF2B5EF4-FFF2-40B4-BE49-F238E27FC236}">
                <a16:creationId xmlns:a16="http://schemas.microsoft.com/office/drawing/2014/main" xmlns="" id="{305EFF37-D8A5-F549-981D-2006CD8DC51B}"/>
              </a:ext>
            </a:extLst>
          </p:cNvPr>
          <p:cNvSpPr txBox="1"/>
          <p:nvPr/>
        </p:nvSpPr>
        <p:spPr>
          <a:xfrm>
            <a:off x="922063" y="4663217"/>
            <a:ext cx="4052247" cy="393600"/>
          </a:xfrm>
          <a:prstGeom prst="rect">
            <a:avLst/>
          </a:prstGeom>
          <a:noFill/>
          <a:ln>
            <a:noFill/>
          </a:ln>
        </p:spPr>
        <p:txBody>
          <a:bodyPr spcFirstLastPara="1" wrap="square" lIns="0" tIns="91425" rIns="0" bIns="91425"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 sz="800" b="0" i="0" u="none" strike="noStrike" cap="none">
                <a:solidFill>
                  <a:schemeClr val="lt1"/>
                </a:solidFill>
                <a:latin typeface="Barlow"/>
                <a:ea typeface="Barlow"/>
                <a:cs typeface="Barlow"/>
                <a:sym typeface="Barlow"/>
              </a:rPr>
              <a:t>©2021 Strictly Confidential</a:t>
            </a:r>
            <a:endParaRPr sz="1400" b="0" i="0" u="none" strike="noStrike" cap="none">
              <a:solidFill>
                <a:schemeClr val="lt1"/>
              </a:solidFill>
              <a:latin typeface="Barlow"/>
              <a:ea typeface="Barlow"/>
              <a:cs typeface="Barlow"/>
              <a:sym typeface="Barlow"/>
            </a:endParaRPr>
          </a:p>
        </p:txBody>
      </p:sp>
      <p:grpSp>
        <p:nvGrpSpPr>
          <p:cNvPr id="6" name="Google Shape;139;p21">
            <a:extLst>
              <a:ext uri="{FF2B5EF4-FFF2-40B4-BE49-F238E27FC236}">
                <a16:creationId xmlns:a16="http://schemas.microsoft.com/office/drawing/2014/main" xmlns="" id="{A0F12DFD-F8DC-2943-A661-ABB0A7BF0494}"/>
              </a:ext>
            </a:extLst>
          </p:cNvPr>
          <p:cNvGrpSpPr/>
          <p:nvPr/>
        </p:nvGrpSpPr>
        <p:grpSpPr>
          <a:xfrm>
            <a:off x="171884" y="4744208"/>
            <a:ext cx="601885" cy="240030"/>
            <a:chOff x="747903" y="2177676"/>
            <a:chExt cx="3486150" cy="1390268"/>
          </a:xfrm>
        </p:grpSpPr>
        <p:sp>
          <p:nvSpPr>
            <p:cNvPr id="7" name="Google Shape;140;p21">
              <a:extLst>
                <a:ext uri="{FF2B5EF4-FFF2-40B4-BE49-F238E27FC236}">
                  <a16:creationId xmlns:a16="http://schemas.microsoft.com/office/drawing/2014/main" xmlns="" id="{5D485E0B-21C9-1D47-9740-6B98EDF1BBC1}"/>
                </a:ext>
              </a:extLst>
            </p:cNvPr>
            <p:cNvSpPr/>
            <p:nvPr/>
          </p:nvSpPr>
          <p:spPr>
            <a:xfrm>
              <a:off x="747903" y="3250190"/>
              <a:ext cx="3486150" cy="317754"/>
            </a:xfrm>
            <a:custGeom>
              <a:avLst/>
              <a:gdLst/>
              <a:ahLst/>
              <a:cxnLst/>
              <a:rect l="l" t="t" r="r" b="b"/>
              <a:pathLst>
                <a:path w="3486150" h="317754" extrusionOk="0">
                  <a:moveTo>
                    <a:pt x="3423190" y="93154"/>
                  </a:moveTo>
                  <a:cubicBezTo>
                    <a:pt x="3423190" y="100870"/>
                    <a:pt x="3425952" y="104585"/>
                    <a:pt x="3433667" y="104585"/>
                  </a:cubicBezTo>
                  <a:lnTo>
                    <a:pt x="3472053" y="104585"/>
                  </a:lnTo>
                  <a:cubicBezTo>
                    <a:pt x="3480245" y="104585"/>
                    <a:pt x="3483483" y="100965"/>
                    <a:pt x="3483483" y="93154"/>
                  </a:cubicBezTo>
                  <a:lnTo>
                    <a:pt x="3483483" y="74486"/>
                  </a:lnTo>
                  <a:cubicBezTo>
                    <a:pt x="3483483" y="36195"/>
                    <a:pt x="3457956" y="95"/>
                    <a:pt x="3378041" y="95"/>
                  </a:cubicBezTo>
                  <a:cubicBezTo>
                    <a:pt x="3298127" y="95"/>
                    <a:pt x="3274409" y="36195"/>
                    <a:pt x="3274409" y="74486"/>
                  </a:cubicBezTo>
                  <a:lnTo>
                    <a:pt x="3274409" y="101441"/>
                  </a:lnTo>
                  <a:cubicBezTo>
                    <a:pt x="3274409" y="128778"/>
                    <a:pt x="3294031" y="152114"/>
                    <a:pt x="3315938" y="160306"/>
                  </a:cubicBezTo>
                  <a:lnTo>
                    <a:pt x="3386709" y="186785"/>
                  </a:lnTo>
                  <a:cubicBezTo>
                    <a:pt x="3407283" y="194596"/>
                    <a:pt x="3425476" y="201835"/>
                    <a:pt x="3425476" y="220599"/>
                  </a:cubicBezTo>
                  <a:lnTo>
                    <a:pt x="3425476" y="235172"/>
                  </a:lnTo>
                  <a:cubicBezTo>
                    <a:pt x="3425476" y="257556"/>
                    <a:pt x="3407664" y="268034"/>
                    <a:pt x="3377089" y="268034"/>
                  </a:cubicBezTo>
                  <a:cubicBezTo>
                    <a:pt x="3346037" y="268034"/>
                    <a:pt x="3328702" y="257556"/>
                    <a:pt x="3328702" y="235172"/>
                  </a:cubicBezTo>
                  <a:lnTo>
                    <a:pt x="3328702" y="214598"/>
                  </a:lnTo>
                  <a:cubicBezTo>
                    <a:pt x="3328702" y="206407"/>
                    <a:pt x="3325940" y="202692"/>
                    <a:pt x="3317748" y="202692"/>
                  </a:cubicBezTo>
                  <a:lnTo>
                    <a:pt x="3279458" y="202692"/>
                  </a:lnTo>
                  <a:cubicBezTo>
                    <a:pt x="3271647" y="202692"/>
                    <a:pt x="3268504" y="206311"/>
                    <a:pt x="3268504" y="214598"/>
                  </a:cubicBezTo>
                  <a:lnTo>
                    <a:pt x="3268504" y="243364"/>
                  </a:lnTo>
                  <a:cubicBezTo>
                    <a:pt x="3268504" y="281654"/>
                    <a:pt x="3296317" y="317754"/>
                    <a:pt x="3377565" y="317754"/>
                  </a:cubicBezTo>
                  <a:cubicBezTo>
                    <a:pt x="3459290" y="317754"/>
                    <a:pt x="3486150" y="281654"/>
                    <a:pt x="3486150" y="243364"/>
                  </a:cubicBezTo>
                  <a:lnTo>
                    <a:pt x="3486150" y="208217"/>
                  </a:lnTo>
                  <a:cubicBezTo>
                    <a:pt x="3486150" y="174498"/>
                    <a:pt x="3463385" y="153448"/>
                    <a:pt x="3432334" y="142494"/>
                  </a:cubicBezTo>
                  <a:lnTo>
                    <a:pt x="3352895" y="114205"/>
                  </a:lnTo>
                  <a:cubicBezTo>
                    <a:pt x="3345561" y="111443"/>
                    <a:pt x="3334226" y="105537"/>
                    <a:pt x="3334226" y="89535"/>
                  </a:cubicBezTo>
                  <a:lnTo>
                    <a:pt x="3334226" y="82677"/>
                  </a:lnTo>
                  <a:cubicBezTo>
                    <a:pt x="3334226" y="60293"/>
                    <a:pt x="3349276" y="49816"/>
                    <a:pt x="3378994" y="49816"/>
                  </a:cubicBezTo>
                  <a:cubicBezTo>
                    <a:pt x="3408236" y="49816"/>
                    <a:pt x="3423285" y="60293"/>
                    <a:pt x="3423285" y="82677"/>
                  </a:cubicBezTo>
                  <a:lnTo>
                    <a:pt x="3423285" y="93154"/>
                  </a:lnTo>
                  <a:close/>
                  <a:moveTo>
                    <a:pt x="3227356" y="214979"/>
                  </a:moveTo>
                  <a:cubicBezTo>
                    <a:pt x="3227356" y="206788"/>
                    <a:pt x="3224594" y="203549"/>
                    <a:pt x="3216878" y="203549"/>
                  </a:cubicBezTo>
                  <a:lnTo>
                    <a:pt x="3178969" y="203549"/>
                  </a:lnTo>
                  <a:cubicBezTo>
                    <a:pt x="3170778" y="203549"/>
                    <a:pt x="3167539" y="206788"/>
                    <a:pt x="3167539" y="214979"/>
                  </a:cubicBezTo>
                  <a:lnTo>
                    <a:pt x="3167539" y="232315"/>
                  </a:lnTo>
                  <a:cubicBezTo>
                    <a:pt x="3167539" y="255080"/>
                    <a:pt x="3151537" y="266510"/>
                    <a:pt x="3120962" y="266510"/>
                  </a:cubicBezTo>
                  <a:cubicBezTo>
                    <a:pt x="3090386" y="266510"/>
                    <a:pt x="3074861" y="255080"/>
                    <a:pt x="3074861" y="232315"/>
                  </a:cubicBezTo>
                  <a:lnTo>
                    <a:pt x="3074861" y="85344"/>
                  </a:lnTo>
                  <a:cubicBezTo>
                    <a:pt x="3074861" y="62484"/>
                    <a:pt x="3090386" y="51149"/>
                    <a:pt x="3120962" y="51149"/>
                  </a:cubicBezTo>
                  <a:cubicBezTo>
                    <a:pt x="3151537" y="51149"/>
                    <a:pt x="3167539" y="62579"/>
                    <a:pt x="3167539" y="85344"/>
                  </a:cubicBezTo>
                  <a:lnTo>
                    <a:pt x="3167539" y="96298"/>
                  </a:lnTo>
                  <a:cubicBezTo>
                    <a:pt x="3167539" y="104489"/>
                    <a:pt x="3170682" y="107728"/>
                    <a:pt x="3178969" y="107728"/>
                  </a:cubicBezTo>
                  <a:lnTo>
                    <a:pt x="3216878" y="107728"/>
                  </a:lnTo>
                  <a:cubicBezTo>
                    <a:pt x="3224689" y="107728"/>
                    <a:pt x="3227356" y="104489"/>
                    <a:pt x="3227356" y="96298"/>
                  </a:cubicBezTo>
                  <a:lnTo>
                    <a:pt x="3227356" y="74390"/>
                  </a:lnTo>
                  <a:cubicBezTo>
                    <a:pt x="3227356" y="36100"/>
                    <a:pt x="3202686" y="0"/>
                    <a:pt x="3120104" y="0"/>
                  </a:cubicBezTo>
                  <a:cubicBezTo>
                    <a:pt x="3037523" y="0"/>
                    <a:pt x="3012853" y="36100"/>
                    <a:pt x="3012853" y="74390"/>
                  </a:cubicBezTo>
                  <a:lnTo>
                    <a:pt x="3012853" y="243269"/>
                  </a:lnTo>
                  <a:cubicBezTo>
                    <a:pt x="3012853" y="281559"/>
                    <a:pt x="3037523" y="317659"/>
                    <a:pt x="3120104" y="317659"/>
                  </a:cubicBezTo>
                  <a:cubicBezTo>
                    <a:pt x="3202686" y="317659"/>
                    <a:pt x="3227356" y="281559"/>
                    <a:pt x="3227356" y="243269"/>
                  </a:cubicBezTo>
                  <a:lnTo>
                    <a:pt x="3227356" y="214979"/>
                  </a:lnTo>
                  <a:close/>
                  <a:moveTo>
                    <a:pt x="2954465" y="15526"/>
                  </a:moveTo>
                  <a:cubicBezTo>
                    <a:pt x="2954465" y="7334"/>
                    <a:pt x="2951703" y="3620"/>
                    <a:pt x="2943511" y="3620"/>
                  </a:cubicBezTo>
                  <a:lnTo>
                    <a:pt x="2903791" y="3620"/>
                  </a:lnTo>
                  <a:cubicBezTo>
                    <a:pt x="2895600" y="3620"/>
                    <a:pt x="2892838" y="7239"/>
                    <a:pt x="2892838" y="15526"/>
                  </a:cubicBezTo>
                  <a:lnTo>
                    <a:pt x="2892838" y="302133"/>
                  </a:lnTo>
                  <a:cubicBezTo>
                    <a:pt x="2892838" y="310324"/>
                    <a:pt x="2895600" y="314039"/>
                    <a:pt x="2903791" y="314039"/>
                  </a:cubicBezTo>
                  <a:lnTo>
                    <a:pt x="2943511" y="314039"/>
                  </a:lnTo>
                  <a:cubicBezTo>
                    <a:pt x="2951703" y="314039"/>
                    <a:pt x="2954465" y="310420"/>
                    <a:pt x="2954465" y="302133"/>
                  </a:cubicBezTo>
                  <a:lnTo>
                    <a:pt x="2954465" y="15526"/>
                  </a:lnTo>
                  <a:close/>
                  <a:moveTo>
                    <a:pt x="2652332" y="3715"/>
                  </a:moveTo>
                  <a:cubicBezTo>
                    <a:pt x="2644140" y="3715"/>
                    <a:pt x="2640902" y="6477"/>
                    <a:pt x="2640902" y="14669"/>
                  </a:cubicBezTo>
                  <a:lnTo>
                    <a:pt x="2640902" y="43434"/>
                  </a:lnTo>
                  <a:cubicBezTo>
                    <a:pt x="2640902" y="51625"/>
                    <a:pt x="2644045" y="54864"/>
                    <a:pt x="2652332" y="54864"/>
                  </a:cubicBezTo>
                  <a:lnTo>
                    <a:pt x="2717102" y="54864"/>
                  </a:lnTo>
                  <a:lnTo>
                    <a:pt x="2717102" y="302228"/>
                  </a:lnTo>
                  <a:cubicBezTo>
                    <a:pt x="2717102" y="310420"/>
                    <a:pt x="2720340" y="314135"/>
                    <a:pt x="2728532" y="314135"/>
                  </a:cubicBezTo>
                  <a:lnTo>
                    <a:pt x="2768251" y="314135"/>
                  </a:lnTo>
                  <a:cubicBezTo>
                    <a:pt x="2776442" y="314135"/>
                    <a:pt x="2779205" y="310515"/>
                    <a:pt x="2779205" y="302228"/>
                  </a:cubicBezTo>
                  <a:lnTo>
                    <a:pt x="2779205" y="54864"/>
                  </a:lnTo>
                  <a:lnTo>
                    <a:pt x="2843974" y="54864"/>
                  </a:lnTo>
                  <a:cubicBezTo>
                    <a:pt x="2851690" y="54864"/>
                    <a:pt x="2855405" y="51625"/>
                    <a:pt x="2855405" y="43434"/>
                  </a:cubicBezTo>
                  <a:lnTo>
                    <a:pt x="2855405" y="14669"/>
                  </a:lnTo>
                  <a:cubicBezTo>
                    <a:pt x="2855405" y="6477"/>
                    <a:pt x="2851785" y="3715"/>
                    <a:pt x="2843974" y="3715"/>
                  </a:cubicBezTo>
                  <a:lnTo>
                    <a:pt x="2652332" y="3715"/>
                  </a:lnTo>
                  <a:close/>
                  <a:moveTo>
                    <a:pt x="2460689" y="15050"/>
                  </a:moveTo>
                  <a:cubicBezTo>
                    <a:pt x="2457926" y="8192"/>
                    <a:pt x="2454783" y="3620"/>
                    <a:pt x="2446973" y="3620"/>
                  </a:cubicBezTo>
                  <a:lnTo>
                    <a:pt x="2401824" y="3620"/>
                  </a:lnTo>
                  <a:cubicBezTo>
                    <a:pt x="2394014" y="3620"/>
                    <a:pt x="2390870" y="8192"/>
                    <a:pt x="2394014" y="15050"/>
                  </a:cubicBezTo>
                  <a:lnTo>
                    <a:pt x="2480691" y="202597"/>
                  </a:lnTo>
                  <a:lnTo>
                    <a:pt x="2480691" y="302514"/>
                  </a:lnTo>
                  <a:cubicBezTo>
                    <a:pt x="2480691" y="310324"/>
                    <a:pt x="2483930" y="313944"/>
                    <a:pt x="2492121" y="313944"/>
                  </a:cubicBezTo>
                  <a:lnTo>
                    <a:pt x="2531840" y="313944"/>
                  </a:lnTo>
                  <a:cubicBezTo>
                    <a:pt x="2540032" y="313944"/>
                    <a:pt x="2542794" y="310324"/>
                    <a:pt x="2542794" y="302514"/>
                  </a:cubicBezTo>
                  <a:lnTo>
                    <a:pt x="2542794" y="195263"/>
                  </a:lnTo>
                  <a:lnTo>
                    <a:pt x="2629091" y="14954"/>
                  </a:lnTo>
                  <a:cubicBezTo>
                    <a:pt x="2632710" y="7620"/>
                    <a:pt x="2628614" y="3524"/>
                    <a:pt x="2620899" y="3524"/>
                  </a:cubicBezTo>
                  <a:lnTo>
                    <a:pt x="2581656" y="3524"/>
                  </a:lnTo>
                  <a:cubicBezTo>
                    <a:pt x="2573941" y="3524"/>
                    <a:pt x="2571179" y="8573"/>
                    <a:pt x="2568416" y="14954"/>
                  </a:cubicBezTo>
                  <a:lnTo>
                    <a:pt x="2520029" y="118967"/>
                  </a:lnTo>
                  <a:cubicBezTo>
                    <a:pt x="2516410" y="126302"/>
                    <a:pt x="2512219" y="141351"/>
                    <a:pt x="2511838" y="143161"/>
                  </a:cubicBezTo>
                  <a:cubicBezTo>
                    <a:pt x="2511362" y="141351"/>
                    <a:pt x="2506790" y="126302"/>
                    <a:pt x="2504123" y="118967"/>
                  </a:cubicBezTo>
                  <a:lnTo>
                    <a:pt x="2460689" y="15050"/>
                  </a:lnTo>
                  <a:close/>
                  <a:moveTo>
                    <a:pt x="2304193" y="15526"/>
                  </a:moveTo>
                  <a:cubicBezTo>
                    <a:pt x="2304193" y="7334"/>
                    <a:pt x="2301431" y="3620"/>
                    <a:pt x="2293239" y="3620"/>
                  </a:cubicBezTo>
                  <a:lnTo>
                    <a:pt x="2253520" y="3620"/>
                  </a:lnTo>
                  <a:cubicBezTo>
                    <a:pt x="2245328" y="3620"/>
                    <a:pt x="2242566" y="7239"/>
                    <a:pt x="2242566" y="15526"/>
                  </a:cubicBezTo>
                  <a:lnTo>
                    <a:pt x="2242566" y="302133"/>
                  </a:lnTo>
                  <a:cubicBezTo>
                    <a:pt x="2242566" y="309848"/>
                    <a:pt x="2245328" y="314039"/>
                    <a:pt x="2252186" y="314039"/>
                  </a:cubicBezTo>
                  <a:lnTo>
                    <a:pt x="2406015" y="314039"/>
                  </a:lnTo>
                  <a:cubicBezTo>
                    <a:pt x="2413826" y="314039"/>
                    <a:pt x="2417445" y="310896"/>
                    <a:pt x="2417445" y="302609"/>
                  </a:cubicBezTo>
                  <a:lnTo>
                    <a:pt x="2417445" y="273844"/>
                  </a:lnTo>
                  <a:cubicBezTo>
                    <a:pt x="2417445" y="265652"/>
                    <a:pt x="2413826" y="262890"/>
                    <a:pt x="2406015" y="262890"/>
                  </a:cubicBezTo>
                  <a:lnTo>
                    <a:pt x="2304288" y="262890"/>
                  </a:lnTo>
                  <a:lnTo>
                    <a:pt x="2304288" y="15526"/>
                  </a:lnTo>
                  <a:close/>
                  <a:moveTo>
                    <a:pt x="2111597" y="198120"/>
                  </a:moveTo>
                  <a:lnTo>
                    <a:pt x="2053685" y="198120"/>
                  </a:lnTo>
                  <a:lnTo>
                    <a:pt x="2069211" y="146971"/>
                  </a:lnTo>
                  <a:cubicBezTo>
                    <a:pt x="2074736" y="127825"/>
                    <a:pt x="2082451" y="70295"/>
                    <a:pt x="2083308" y="64389"/>
                  </a:cubicBezTo>
                  <a:cubicBezTo>
                    <a:pt x="2083784" y="70295"/>
                    <a:pt x="2090642" y="128778"/>
                    <a:pt x="2096548" y="147447"/>
                  </a:cubicBezTo>
                  <a:lnTo>
                    <a:pt x="2111597" y="198120"/>
                  </a:lnTo>
                  <a:close/>
                  <a:moveTo>
                    <a:pt x="2064544" y="3715"/>
                  </a:moveTo>
                  <a:cubicBezTo>
                    <a:pt x="2056352" y="3715"/>
                    <a:pt x="2052638" y="7334"/>
                    <a:pt x="2050352" y="15145"/>
                  </a:cubicBezTo>
                  <a:lnTo>
                    <a:pt x="1965008" y="302609"/>
                  </a:lnTo>
                  <a:cubicBezTo>
                    <a:pt x="1962722" y="309944"/>
                    <a:pt x="1965484" y="314039"/>
                    <a:pt x="1973675" y="314039"/>
                  </a:cubicBezTo>
                  <a:lnTo>
                    <a:pt x="2010632" y="314039"/>
                  </a:lnTo>
                  <a:cubicBezTo>
                    <a:pt x="2018824" y="314039"/>
                    <a:pt x="2022062" y="309944"/>
                    <a:pt x="2024348" y="302609"/>
                  </a:cubicBezTo>
                  <a:lnTo>
                    <a:pt x="2040350" y="246888"/>
                  </a:lnTo>
                  <a:lnTo>
                    <a:pt x="2125218" y="246888"/>
                  </a:lnTo>
                  <a:lnTo>
                    <a:pt x="2141220" y="302609"/>
                  </a:lnTo>
                  <a:cubicBezTo>
                    <a:pt x="2143506" y="309944"/>
                    <a:pt x="2146649" y="314039"/>
                    <a:pt x="2154460" y="314039"/>
                  </a:cubicBezTo>
                  <a:lnTo>
                    <a:pt x="2195513" y="314039"/>
                  </a:lnTo>
                  <a:cubicBezTo>
                    <a:pt x="2203228" y="314039"/>
                    <a:pt x="2205990" y="309944"/>
                    <a:pt x="2203704" y="302609"/>
                  </a:cubicBezTo>
                  <a:lnTo>
                    <a:pt x="2118836" y="15145"/>
                  </a:lnTo>
                  <a:cubicBezTo>
                    <a:pt x="2116550" y="7429"/>
                    <a:pt x="2112455" y="3715"/>
                    <a:pt x="2104263" y="3715"/>
                  </a:cubicBezTo>
                  <a:lnTo>
                    <a:pt x="2064544" y="3715"/>
                  </a:lnTo>
                  <a:close/>
                  <a:moveTo>
                    <a:pt x="1926717" y="15050"/>
                  </a:moveTo>
                  <a:cubicBezTo>
                    <a:pt x="1926717" y="7334"/>
                    <a:pt x="1923955" y="3620"/>
                    <a:pt x="1915763" y="3620"/>
                  </a:cubicBezTo>
                  <a:lnTo>
                    <a:pt x="1879664" y="3620"/>
                  </a:lnTo>
                  <a:cubicBezTo>
                    <a:pt x="1871472" y="3620"/>
                    <a:pt x="1868710" y="7239"/>
                    <a:pt x="1868710" y="15050"/>
                  </a:cubicBezTo>
                  <a:lnTo>
                    <a:pt x="1868710" y="197644"/>
                  </a:lnTo>
                  <a:cubicBezTo>
                    <a:pt x="1868710" y="197644"/>
                    <a:pt x="1860995" y="178975"/>
                    <a:pt x="1853184" y="165735"/>
                  </a:cubicBezTo>
                  <a:lnTo>
                    <a:pt x="1761458" y="8287"/>
                  </a:lnTo>
                  <a:cubicBezTo>
                    <a:pt x="1759649" y="5048"/>
                    <a:pt x="1756886" y="3715"/>
                    <a:pt x="1751838" y="3715"/>
                  </a:cubicBezTo>
                  <a:lnTo>
                    <a:pt x="1715738" y="3715"/>
                  </a:lnTo>
                  <a:cubicBezTo>
                    <a:pt x="1707547" y="3715"/>
                    <a:pt x="1704785" y="7334"/>
                    <a:pt x="1704785" y="15145"/>
                  </a:cubicBezTo>
                  <a:lnTo>
                    <a:pt x="1704785" y="302609"/>
                  </a:lnTo>
                  <a:cubicBezTo>
                    <a:pt x="1704785" y="310420"/>
                    <a:pt x="1707547" y="314039"/>
                    <a:pt x="1715738" y="314039"/>
                  </a:cubicBezTo>
                  <a:lnTo>
                    <a:pt x="1751838" y="314039"/>
                  </a:lnTo>
                  <a:cubicBezTo>
                    <a:pt x="1760030" y="314039"/>
                    <a:pt x="1762792" y="310420"/>
                    <a:pt x="1762792" y="302609"/>
                  </a:cubicBezTo>
                  <a:lnTo>
                    <a:pt x="1762792" y="120491"/>
                  </a:lnTo>
                  <a:cubicBezTo>
                    <a:pt x="1763268" y="121825"/>
                    <a:pt x="1768697" y="136874"/>
                    <a:pt x="1781080" y="157448"/>
                  </a:cubicBezTo>
                  <a:lnTo>
                    <a:pt x="1869186" y="308515"/>
                  </a:lnTo>
                  <a:cubicBezTo>
                    <a:pt x="1871472" y="312611"/>
                    <a:pt x="1873758" y="313944"/>
                    <a:pt x="1879664" y="313944"/>
                  </a:cubicBezTo>
                  <a:lnTo>
                    <a:pt x="1915763" y="313944"/>
                  </a:lnTo>
                  <a:cubicBezTo>
                    <a:pt x="1923955" y="313944"/>
                    <a:pt x="1926717" y="310324"/>
                    <a:pt x="1926717" y="302514"/>
                  </a:cubicBezTo>
                  <a:lnTo>
                    <a:pt x="1926717" y="15050"/>
                  </a:lnTo>
                  <a:close/>
                  <a:moveTo>
                    <a:pt x="1574006" y="198120"/>
                  </a:moveTo>
                  <a:lnTo>
                    <a:pt x="1515999" y="198120"/>
                  </a:lnTo>
                  <a:lnTo>
                    <a:pt x="1531525" y="146971"/>
                  </a:lnTo>
                  <a:cubicBezTo>
                    <a:pt x="1537049" y="127825"/>
                    <a:pt x="1544764" y="70295"/>
                    <a:pt x="1545717" y="64389"/>
                  </a:cubicBezTo>
                  <a:cubicBezTo>
                    <a:pt x="1546193" y="70295"/>
                    <a:pt x="1553051" y="128778"/>
                    <a:pt x="1558957" y="147447"/>
                  </a:cubicBezTo>
                  <a:lnTo>
                    <a:pt x="1574006" y="198120"/>
                  </a:lnTo>
                  <a:close/>
                  <a:moveTo>
                    <a:pt x="1526953" y="3715"/>
                  </a:moveTo>
                  <a:cubicBezTo>
                    <a:pt x="1518761" y="3715"/>
                    <a:pt x="1515047" y="7334"/>
                    <a:pt x="1512856" y="15145"/>
                  </a:cubicBezTo>
                  <a:lnTo>
                    <a:pt x="1427512" y="302609"/>
                  </a:lnTo>
                  <a:cubicBezTo>
                    <a:pt x="1425226" y="309944"/>
                    <a:pt x="1427988" y="314039"/>
                    <a:pt x="1436180" y="314039"/>
                  </a:cubicBezTo>
                  <a:lnTo>
                    <a:pt x="1473137" y="314039"/>
                  </a:lnTo>
                  <a:cubicBezTo>
                    <a:pt x="1481328" y="314039"/>
                    <a:pt x="1484567" y="309944"/>
                    <a:pt x="1486853" y="302609"/>
                  </a:cubicBezTo>
                  <a:lnTo>
                    <a:pt x="1502855" y="246888"/>
                  </a:lnTo>
                  <a:lnTo>
                    <a:pt x="1587722" y="246888"/>
                  </a:lnTo>
                  <a:lnTo>
                    <a:pt x="1603724" y="302609"/>
                  </a:lnTo>
                  <a:cubicBezTo>
                    <a:pt x="1606010" y="309944"/>
                    <a:pt x="1609249" y="314039"/>
                    <a:pt x="1616964" y="314039"/>
                  </a:cubicBezTo>
                  <a:lnTo>
                    <a:pt x="1658017" y="314039"/>
                  </a:lnTo>
                  <a:cubicBezTo>
                    <a:pt x="1665732" y="314039"/>
                    <a:pt x="1668494" y="309944"/>
                    <a:pt x="1666208" y="302609"/>
                  </a:cubicBezTo>
                  <a:lnTo>
                    <a:pt x="1581341" y="15145"/>
                  </a:lnTo>
                  <a:cubicBezTo>
                    <a:pt x="1579055" y="7429"/>
                    <a:pt x="1574959" y="3715"/>
                    <a:pt x="1566767" y="3715"/>
                  </a:cubicBezTo>
                  <a:lnTo>
                    <a:pt x="1526953" y="3715"/>
                  </a:lnTo>
                  <a:close/>
                  <a:moveTo>
                    <a:pt x="1161002" y="268415"/>
                  </a:moveTo>
                  <a:cubicBezTo>
                    <a:pt x="1121759" y="268415"/>
                    <a:pt x="1103090" y="256985"/>
                    <a:pt x="1103090" y="234601"/>
                  </a:cubicBezTo>
                  <a:lnTo>
                    <a:pt x="1103090" y="212217"/>
                  </a:lnTo>
                  <a:cubicBezTo>
                    <a:pt x="1103090" y="189452"/>
                    <a:pt x="1117664" y="178880"/>
                    <a:pt x="1147763" y="178880"/>
                  </a:cubicBezTo>
                  <a:lnTo>
                    <a:pt x="1219010" y="178880"/>
                  </a:lnTo>
                  <a:lnTo>
                    <a:pt x="1219010" y="234601"/>
                  </a:lnTo>
                  <a:cubicBezTo>
                    <a:pt x="1218914" y="256985"/>
                    <a:pt x="1199769" y="268415"/>
                    <a:pt x="1161002" y="268415"/>
                  </a:cubicBezTo>
                  <a:moveTo>
                    <a:pt x="1151858" y="129635"/>
                  </a:moveTo>
                  <a:cubicBezTo>
                    <a:pt x="1121283" y="129635"/>
                    <a:pt x="1107091" y="118681"/>
                    <a:pt x="1107091" y="95917"/>
                  </a:cubicBezTo>
                  <a:lnTo>
                    <a:pt x="1107091" y="83153"/>
                  </a:lnTo>
                  <a:cubicBezTo>
                    <a:pt x="1107091" y="60770"/>
                    <a:pt x="1119378" y="49435"/>
                    <a:pt x="1149096" y="49435"/>
                  </a:cubicBezTo>
                  <a:cubicBezTo>
                    <a:pt x="1179195" y="49435"/>
                    <a:pt x="1191578" y="60865"/>
                    <a:pt x="1191578" y="83153"/>
                  </a:cubicBezTo>
                  <a:lnTo>
                    <a:pt x="1191578" y="89059"/>
                  </a:lnTo>
                  <a:cubicBezTo>
                    <a:pt x="1191578" y="96774"/>
                    <a:pt x="1194721" y="100489"/>
                    <a:pt x="1202531" y="100489"/>
                  </a:cubicBezTo>
                  <a:lnTo>
                    <a:pt x="1240917" y="100489"/>
                  </a:lnTo>
                  <a:cubicBezTo>
                    <a:pt x="1248632" y="100489"/>
                    <a:pt x="1251395" y="96869"/>
                    <a:pt x="1251395" y="89059"/>
                  </a:cubicBezTo>
                  <a:lnTo>
                    <a:pt x="1251395" y="74486"/>
                  </a:lnTo>
                  <a:cubicBezTo>
                    <a:pt x="1251395" y="36195"/>
                    <a:pt x="1229963" y="95"/>
                    <a:pt x="1148715" y="95"/>
                  </a:cubicBezTo>
                  <a:cubicBezTo>
                    <a:pt x="1067943" y="95"/>
                    <a:pt x="1046988" y="34766"/>
                    <a:pt x="1046988" y="72676"/>
                  </a:cubicBezTo>
                  <a:lnTo>
                    <a:pt x="1046988" y="105061"/>
                  </a:lnTo>
                  <a:cubicBezTo>
                    <a:pt x="1046988" y="128778"/>
                    <a:pt x="1055656" y="143827"/>
                    <a:pt x="1081183" y="152495"/>
                  </a:cubicBezTo>
                  <a:cubicBezTo>
                    <a:pt x="1052417" y="162973"/>
                    <a:pt x="1042892" y="181261"/>
                    <a:pt x="1042892" y="204502"/>
                  </a:cubicBezTo>
                  <a:lnTo>
                    <a:pt x="1042892" y="245078"/>
                  </a:lnTo>
                  <a:cubicBezTo>
                    <a:pt x="1042892" y="282988"/>
                    <a:pt x="1067943" y="317659"/>
                    <a:pt x="1160145" y="317659"/>
                  </a:cubicBezTo>
                  <a:cubicBezTo>
                    <a:pt x="1252823" y="317659"/>
                    <a:pt x="1278827" y="281559"/>
                    <a:pt x="1278827" y="243269"/>
                  </a:cubicBezTo>
                  <a:lnTo>
                    <a:pt x="1278827" y="178880"/>
                  </a:lnTo>
                  <a:lnTo>
                    <a:pt x="1305782" y="178880"/>
                  </a:lnTo>
                  <a:cubicBezTo>
                    <a:pt x="1313593" y="178880"/>
                    <a:pt x="1317212" y="175641"/>
                    <a:pt x="1317212" y="167449"/>
                  </a:cubicBezTo>
                  <a:lnTo>
                    <a:pt x="1317212" y="140494"/>
                  </a:lnTo>
                  <a:cubicBezTo>
                    <a:pt x="1317212" y="132302"/>
                    <a:pt x="1313593" y="129540"/>
                    <a:pt x="1305782" y="129540"/>
                  </a:cubicBezTo>
                  <a:lnTo>
                    <a:pt x="1151858" y="129540"/>
                  </a:lnTo>
                  <a:close/>
                  <a:moveTo>
                    <a:pt x="826961" y="198120"/>
                  </a:moveTo>
                  <a:lnTo>
                    <a:pt x="769049" y="198120"/>
                  </a:lnTo>
                  <a:lnTo>
                    <a:pt x="784574" y="146971"/>
                  </a:lnTo>
                  <a:cubicBezTo>
                    <a:pt x="790099" y="127825"/>
                    <a:pt x="797814" y="70295"/>
                    <a:pt x="798767" y="64389"/>
                  </a:cubicBezTo>
                  <a:cubicBezTo>
                    <a:pt x="799243" y="70295"/>
                    <a:pt x="806101" y="128778"/>
                    <a:pt x="812006" y="147447"/>
                  </a:cubicBezTo>
                  <a:lnTo>
                    <a:pt x="826961" y="198120"/>
                  </a:lnTo>
                  <a:close/>
                  <a:moveTo>
                    <a:pt x="779907" y="3715"/>
                  </a:moveTo>
                  <a:cubicBezTo>
                    <a:pt x="771715" y="3715"/>
                    <a:pt x="768001" y="7334"/>
                    <a:pt x="765810" y="15145"/>
                  </a:cubicBezTo>
                  <a:lnTo>
                    <a:pt x="680466" y="302609"/>
                  </a:lnTo>
                  <a:cubicBezTo>
                    <a:pt x="678180" y="309944"/>
                    <a:pt x="680942" y="314039"/>
                    <a:pt x="689134" y="314039"/>
                  </a:cubicBezTo>
                  <a:lnTo>
                    <a:pt x="726091" y="314039"/>
                  </a:lnTo>
                  <a:cubicBezTo>
                    <a:pt x="734282" y="314039"/>
                    <a:pt x="737521" y="309944"/>
                    <a:pt x="739807" y="302609"/>
                  </a:cubicBezTo>
                  <a:lnTo>
                    <a:pt x="755809" y="246888"/>
                  </a:lnTo>
                  <a:lnTo>
                    <a:pt x="840677" y="246888"/>
                  </a:lnTo>
                  <a:lnTo>
                    <a:pt x="856679" y="302609"/>
                  </a:lnTo>
                  <a:cubicBezTo>
                    <a:pt x="858965" y="309944"/>
                    <a:pt x="862203" y="314039"/>
                    <a:pt x="869918" y="314039"/>
                  </a:cubicBezTo>
                  <a:lnTo>
                    <a:pt x="910971" y="314039"/>
                  </a:lnTo>
                  <a:cubicBezTo>
                    <a:pt x="918686" y="314039"/>
                    <a:pt x="921449" y="309944"/>
                    <a:pt x="919163" y="302609"/>
                  </a:cubicBezTo>
                  <a:lnTo>
                    <a:pt x="834295" y="15145"/>
                  </a:lnTo>
                  <a:cubicBezTo>
                    <a:pt x="832009" y="7429"/>
                    <a:pt x="827913" y="3715"/>
                    <a:pt x="819722" y="3715"/>
                  </a:cubicBezTo>
                  <a:lnTo>
                    <a:pt x="779907" y="3715"/>
                  </a:lnTo>
                  <a:close/>
                  <a:moveTo>
                    <a:pt x="489680" y="3715"/>
                  </a:moveTo>
                  <a:cubicBezTo>
                    <a:pt x="481489" y="3715"/>
                    <a:pt x="478250" y="6477"/>
                    <a:pt x="478250" y="14669"/>
                  </a:cubicBezTo>
                  <a:lnTo>
                    <a:pt x="478250" y="43434"/>
                  </a:lnTo>
                  <a:cubicBezTo>
                    <a:pt x="478250" y="51625"/>
                    <a:pt x="481489" y="54864"/>
                    <a:pt x="489680" y="54864"/>
                  </a:cubicBezTo>
                  <a:lnTo>
                    <a:pt x="554450" y="54864"/>
                  </a:lnTo>
                  <a:lnTo>
                    <a:pt x="554450" y="302228"/>
                  </a:lnTo>
                  <a:cubicBezTo>
                    <a:pt x="554450" y="310420"/>
                    <a:pt x="557689" y="314135"/>
                    <a:pt x="565880" y="314135"/>
                  </a:cubicBezTo>
                  <a:lnTo>
                    <a:pt x="605600" y="314135"/>
                  </a:lnTo>
                  <a:cubicBezTo>
                    <a:pt x="613791" y="314135"/>
                    <a:pt x="616553" y="310515"/>
                    <a:pt x="616553" y="302228"/>
                  </a:cubicBezTo>
                  <a:lnTo>
                    <a:pt x="616553" y="54864"/>
                  </a:lnTo>
                  <a:lnTo>
                    <a:pt x="681323" y="54864"/>
                  </a:lnTo>
                  <a:cubicBezTo>
                    <a:pt x="689134" y="54864"/>
                    <a:pt x="692753" y="51625"/>
                    <a:pt x="692753" y="43434"/>
                  </a:cubicBezTo>
                  <a:lnTo>
                    <a:pt x="692753" y="14669"/>
                  </a:lnTo>
                  <a:cubicBezTo>
                    <a:pt x="692753" y="6477"/>
                    <a:pt x="689134" y="3715"/>
                    <a:pt x="681323" y="3715"/>
                  </a:cubicBezTo>
                  <a:lnTo>
                    <a:pt x="489680" y="3715"/>
                  </a:lnTo>
                  <a:close/>
                  <a:moveTo>
                    <a:pt x="399764" y="198120"/>
                  </a:moveTo>
                  <a:lnTo>
                    <a:pt x="341757" y="198120"/>
                  </a:lnTo>
                  <a:lnTo>
                    <a:pt x="357283" y="146971"/>
                  </a:lnTo>
                  <a:cubicBezTo>
                    <a:pt x="362712" y="127825"/>
                    <a:pt x="370523" y="70295"/>
                    <a:pt x="371475" y="64389"/>
                  </a:cubicBezTo>
                  <a:cubicBezTo>
                    <a:pt x="371951" y="70295"/>
                    <a:pt x="378809" y="128778"/>
                    <a:pt x="384715" y="147447"/>
                  </a:cubicBezTo>
                  <a:lnTo>
                    <a:pt x="399764" y="198120"/>
                  </a:lnTo>
                  <a:close/>
                  <a:moveTo>
                    <a:pt x="352806" y="3715"/>
                  </a:moveTo>
                  <a:cubicBezTo>
                    <a:pt x="344615" y="3715"/>
                    <a:pt x="340900" y="7334"/>
                    <a:pt x="338614" y="15145"/>
                  </a:cubicBezTo>
                  <a:lnTo>
                    <a:pt x="253270" y="302609"/>
                  </a:lnTo>
                  <a:cubicBezTo>
                    <a:pt x="250984" y="309944"/>
                    <a:pt x="253746" y="314039"/>
                    <a:pt x="261938" y="314039"/>
                  </a:cubicBezTo>
                  <a:lnTo>
                    <a:pt x="298895" y="314039"/>
                  </a:lnTo>
                  <a:cubicBezTo>
                    <a:pt x="307086" y="314039"/>
                    <a:pt x="310325" y="309944"/>
                    <a:pt x="312611" y="302609"/>
                  </a:cubicBezTo>
                  <a:lnTo>
                    <a:pt x="328613" y="246888"/>
                  </a:lnTo>
                  <a:lnTo>
                    <a:pt x="413480" y="246888"/>
                  </a:lnTo>
                  <a:lnTo>
                    <a:pt x="429482" y="302609"/>
                  </a:lnTo>
                  <a:cubicBezTo>
                    <a:pt x="431768" y="309944"/>
                    <a:pt x="435007" y="314039"/>
                    <a:pt x="442722" y="314039"/>
                  </a:cubicBezTo>
                  <a:lnTo>
                    <a:pt x="483775" y="314039"/>
                  </a:lnTo>
                  <a:cubicBezTo>
                    <a:pt x="491490" y="314039"/>
                    <a:pt x="494252" y="309944"/>
                    <a:pt x="491966" y="302609"/>
                  </a:cubicBezTo>
                  <a:lnTo>
                    <a:pt x="407099" y="15145"/>
                  </a:lnTo>
                  <a:cubicBezTo>
                    <a:pt x="404813" y="7429"/>
                    <a:pt x="400717" y="3715"/>
                    <a:pt x="392525" y="3715"/>
                  </a:cubicBezTo>
                  <a:lnTo>
                    <a:pt x="352806" y="3715"/>
                  </a:lnTo>
                  <a:close/>
                  <a:moveTo>
                    <a:pt x="110490" y="54769"/>
                  </a:moveTo>
                  <a:cubicBezTo>
                    <a:pt x="141542" y="54769"/>
                    <a:pt x="160211" y="66199"/>
                    <a:pt x="160211" y="88964"/>
                  </a:cubicBezTo>
                  <a:lnTo>
                    <a:pt x="160211" y="228600"/>
                  </a:lnTo>
                  <a:cubicBezTo>
                    <a:pt x="160211" y="251460"/>
                    <a:pt x="141542" y="262795"/>
                    <a:pt x="110490" y="262795"/>
                  </a:cubicBezTo>
                  <a:lnTo>
                    <a:pt x="61627" y="262795"/>
                  </a:lnTo>
                  <a:lnTo>
                    <a:pt x="61627" y="54673"/>
                  </a:lnTo>
                  <a:lnTo>
                    <a:pt x="110490" y="54673"/>
                  </a:lnTo>
                  <a:close/>
                  <a:moveTo>
                    <a:pt x="110490" y="314039"/>
                  </a:moveTo>
                  <a:cubicBezTo>
                    <a:pt x="193072" y="314039"/>
                    <a:pt x="221837" y="278035"/>
                    <a:pt x="221837" y="239649"/>
                  </a:cubicBezTo>
                  <a:lnTo>
                    <a:pt x="221837" y="78105"/>
                  </a:lnTo>
                  <a:cubicBezTo>
                    <a:pt x="221837" y="39815"/>
                    <a:pt x="193072" y="3715"/>
                    <a:pt x="110490" y="3715"/>
                  </a:cubicBezTo>
                  <a:lnTo>
                    <a:pt x="10954" y="3715"/>
                  </a:lnTo>
                  <a:cubicBezTo>
                    <a:pt x="2762" y="3715"/>
                    <a:pt x="0" y="7334"/>
                    <a:pt x="0" y="15621"/>
                  </a:cubicBezTo>
                  <a:lnTo>
                    <a:pt x="0" y="302228"/>
                  </a:lnTo>
                  <a:cubicBezTo>
                    <a:pt x="0" y="309944"/>
                    <a:pt x="2286" y="314135"/>
                    <a:pt x="9620" y="314135"/>
                  </a:cubicBezTo>
                  <a:lnTo>
                    <a:pt x="110490" y="31413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8" name="Google Shape;141;p21">
              <a:extLst>
                <a:ext uri="{FF2B5EF4-FFF2-40B4-BE49-F238E27FC236}">
                  <a16:creationId xmlns:a16="http://schemas.microsoft.com/office/drawing/2014/main" xmlns="" id="{27F2620C-9BB9-3742-9650-B0B18AA5E6DB}"/>
                </a:ext>
              </a:extLst>
            </p:cNvPr>
            <p:cNvSpPr/>
            <p:nvPr/>
          </p:nvSpPr>
          <p:spPr>
            <a:xfrm>
              <a:off x="747903" y="2188534"/>
              <a:ext cx="620077" cy="921734"/>
            </a:xfrm>
            <a:custGeom>
              <a:avLst/>
              <a:gdLst/>
              <a:ahLst/>
              <a:cxnLst/>
              <a:rect l="l" t="t" r="r" b="b"/>
              <a:pathLst>
                <a:path w="620077" h="921734" extrusionOk="0">
                  <a:moveTo>
                    <a:pt x="172212" y="151829"/>
                  </a:moveTo>
                  <a:lnTo>
                    <a:pt x="172212" y="770001"/>
                  </a:lnTo>
                  <a:lnTo>
                    <a:pt x="308705" y="770001"/>
                  </a:lnTo>
                  <a:cubicBezTo>
                    <a:pt x="395478" y="770001"/>
                    <a:pt x="447770" y="736092"/>
                    <a:pt x="447770" y="668369"/>
                  </a:cubicBezTo>
                  <a:lnTo>
                    <a:pt x="447770" y="253460"/>
                  </a:lnTo>
                  <a:cubicBezTo>
                    <a:pt x="447770" y="185642"/>
                    <a:pt x="395383" y="151733"/>
                    <a:pt x="308705" y="151733"/>
                  </a:cubicBezTo>
                  <a:lnTo>
                    <a:pt x="172212" y="151733"/>
                  </a:lnTo>
                  <a:close/>
                  <a:moveTo>
                    <a:pt x="26765"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765" y="921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9" name="Google Shape;142;p21">
              <a:extLst>
                <a:ext uri="{FF2B5EF4-FFF2-40B4-BE49-F238E27FC236}">
                  <a16:creationId xmlns:a16="http://schemas.microsoft.com/office/drawing/2014/main" xmlns="" id="{E8A6A399-8928-7040-9C40-22BE1BBF46DE}"/>
                </a:ext>
              </a:extLst>
            </p:cNvPr>
            <p:cNvSpPr/>
            <p:nvPr/>
          </p:nvSpPr>
          <p:spPr>
            <a:xfrm>
              <a:off x="1486566" y="2177676"/>
              <a:ext cx="620077" cy="943451"/>
            </a:xfrm>
            <a:custGeom>
              <a:avLst/>
              <a:gdLst/>
              <a:ahLst/>
              <a:cxnLst/>
              <a:rect l="l" t="t" r="r" b="b"/>
              <a:pathLst>
                <a:path w="620077" h="943451" extrusionOk="0">
                  <a:moveTo>
                    <a:pt x="447865" y="253460"/>
                  </a:moveTo>
                  <a:cubicBezTo>
                    <a:pt x="447865" y="185738"/>
                    <a:pt x="395573" y="151829"/>
                    <a:pt x="310039" y="151829"/>
                  </a:cubicBezTo>
                  <a:cubicBezTo>
                    <a:pt x="224599" y="151829"/>
                    <a:pt x="173545" y="185738"/>
                    <a:pt x="173545" y="253460"/>
                  </a:cubicBezTo>
                  <a:lnTo>
                    <a:pt x="173545" y="689991"/>
                  </a:lnTo>
                  <a:cubicBezTo>
                    <a:pt x="173545" y="757809"/>
                    <a:pt x="224599" y="791718"/>
                    <a:pt x="310039" y="791718"/>
                  </a:cubicBezTo>
                  <a:cubicBezTo>
                    <a:pt x="395573" y="791718"/>
                    <a:pt x="447865" y="757809"/>
                    <a:pt x="447865" y="689991"/>
                  </a:cubicBezTo>
                  <a:lnTo>
                    <a:pt x="447865" y="253460"/>
                  </a:lnTo>
                  <a:close/>
                  <a:moveTo>
                    <a:pt x="0" y="220980"/>
                  </a:moveTo>
                  <a:cubicBezTo>
                    <a:pt x="0" y="107061"/>
                    <a:pt x="79057" y="0"/>
                    <a:pt x="310039" y="0"/>
                  </a:cubicBezTo>
                  <a:cubicBezTo>
                    <a:pt x="540925" y="0"/>
                    <a:pt x="620077" y="107061"/>
                    <a:pt x="620077" y="220980"/>
                  </a:cubicBezTo>
                  <a:lnTo>
                    <a:pt x="620077" y="722471"/>
                  </a:lnTo>
                  <a:cubicBezTo>
                    <a:pt x="620077" y="836390"/>
                    <a:pt x="540925" y="943451"/>
                    <a:pt x="310039" y="943451"/>
                  </a:cubicBezTo>
                  <a:cubicBezTo>
                    <a:pt x="79057" y="943451"/>
                    <a:pt x="0" y="836295"/>
                    <a:pt x="0" y="722471"/>
                  </a:cubicBezTo>
                  <a:lnTo>
                    <a:pt x="0" y="22098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0" name="Google Shape;143;p21">
              <a:extLst>
                <a:ext uri="{FF2B5EF4-FFF2-40B4-BE49-F238E27FC236}">
                  <a16:creationId xmlns:a16="http://schemas.microsoft.com/office/drawing/2014/main" xmlns="" id="{E7E93BBE-E578-6345-8455-2E808B0A88A4}"/>
                </a:ext>
              </a:extLst>
            </p:cNvPr>
            <p:cNvSpPr/>
            <p:nvPr/>
          </p:nvSpPr>
          <p:spPr>
            <a:xfrm>
              <a:off x="2240470" y="2188534"/>
              <a:ext cx="620077" cy="921734"/>
            </a:xfrm>
            <a:custGeom>
              <a:avLst/>
              <a:gdLst/>
              <a:ahLst/>
              <a:cxnLst/>
              <a:rect l="l" t="t" r="r" b="b"/>
              <a:pathLst>
                <a:path w="620077" h="921734" extrusionOk="0">
                  <a:moveTo>
                    <a:pt x="172307" y="151829"/>
                  </a:moveTo>
                  <a:lnTo>
                    <a:pt x="172307" y="770001"/>
                  </a:lnTo>
                  <a:lnTo>
                    <a:pt x="308800" y="770001"/>
                  </a:lnTo>
                  <a:cubicBezTo>
                    <a:pt x="395573" y="770001"/>
                    <a:pt x="447866" y="736092"/>
                    <a:pt x="447866" y="668369"/>
                  </a:cubicBezTo>
                  <a:lnTo>
                    <a:pt x="447866" y="253460"/>
                  </a:lnTo>
                  <a:cubicBezTo>
                    <a:pt x="447866" y="185642"/>
                    <a:pt x="395573" y="151733"/>
                    <a:pt x="308800" y="151733"/>
                  </a:cubicBezTo>
                  <a:lnTo>
                    <a:pt x="172307" y="151733"/>
                  </a:lnTo>
                  <a:close/>
                  <a:moveTo>
                    <a:pt x="26861"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861" y="921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1" name="Google Shape;144;p21">
              <a:extLst>
                <a:ext uri="{FF2B5EF4-FFF2-40B4-BE49-F238E27FC236}">
                  <a16:creationId xmlns:a16="http://schemas.microsoft.com/office/drawing/2014/main" xmlns="" id="{3D756FEF-14EC-2449-ADA5-D0BB7C5ECF5C}"/>
                </a:ext>
              </a:extLst>
            </p:cNvPr>
            <p:cNvSpPr/>
            <p:nvPr/>
          </p:nvSpPr>
          <p:spPr>
            <a:xfrm>
              <a:off x="2979229" y="2177676"/>
              <a:ext cx="599598" cy="943546"/>
            </a:xfrm>
            <a:custGeom>
              <a:avLst/>
              <a:gdLst/>
              <a:ahLst/>
              <a:cxnLst/>
              <a:rect l="l" t="t" r="r" b="b"/>
              <a:pathLst>
                <a:path w="599598" h="943546" extrusionOk="0">
                  <a:moveTo>
                    <a:pt x="567690" y="448723"/>
                  </a:moveTo>
                  <a:cubicBezTo>
                    <a:pt x="589407" y="448723"/>
                    <a:pt x="599599" y="456914"/>
                    <a:pt x="599599" y="481298"/>
                  </a:cubicBezTo>
                  <a:lnTo>
                    <a:pt x="599599" y="722567"/>
                  </a:lnTo>
                  <a:cubicBezTo>
                    <a:pt x="599599" y="836486"/>
                    <a:pt x="530733" y="943547"/>
                    <a:pt x="299752" y="943547"/>
                  </a:cubicBezTo>
                  <a:cubicBezTo>
                    <a:pt x="68866" y="943547"/>
                    <a:pt x="0" y="836486"/>
                    <a:pt x="0" y="722567"/>
                  </a:cubicBezTo>
                  <a:lnTo>
                    <a:pt x="0" y="220980"/>
                  </a:lnTo>
                  <a:cubicBezTo>
                    <a:pt x="0" y="107061"/>
                    <a:pt x="68866" y="0"/>
                    <a:pt x="299752" y="0"/>
                  </a:cubicBezTo>
                  <a:cubicBezTo>
                    <a:pt x="530733" y="0"/>
                    <a:pt x="599599" y="107061"/>
                    <a:pt x="599599" y="220980"/>
                  </a:cubicBezTo>
                  <a:lnTo>
                    <a:pt x="599599" y="275177"/>
                  </a:lnTo>
                  <a:cubicBezTo>
                    <a:pt x="599599" y="298228"/>
                    <a:pt x="591979" y="309086"/>
                    <a:pt x="570262" y="309086"/>
                  </a:cubicBezTo>
                  <a:lnTo>
                    <a:pt x="464344" y="309086"/>
                  </a:lnTo>
                  <a:cubicBezTo>
                    <a:pt x="441389" y="309086"/>
                    <a:pt x="432435" y="298228"/>
                    <a:pt x="432435" y="275177"/>
                  </a:cubicBezTo>
                  <a:lnTo>
                    <a:pt x="432435" y="253460"/>
                  </a:lnTo>
                  <a:cubicBezTo>
                    <a:pt x="432435" y="185738"/>
                    <a:pt x="387763" y="151829"/>
                    <a:pt x="302324" y="151829"/>
                  </a:cubicBezTo>
                  <a:cubicBezTo>
                    <a:pt x="216789" y="151829"/>
                    <a:pt x="173450" y="185738"/>
                    <a:pt x="173450" y="253460"/>
                  </a:cubicBezTo>
                  <a:lnTo>
                    <a:pt x="173450" y="689991"/>
                  </a:lnTo>
                  <a:cubicBezTo>
                    <a:pt x="173450" y="757809"/>
                    <a:pt x="216789" y="791718"/>
                    <a:pt x="302324" y="791718"/>
                  </a:cubicBezTo>
                  <a:cubicBezTo>
                    <a:pt x="387763" y="791718"/>
                    <a:pt x="432435" y="757809"/>
                    <a:pt x="432435" y="691420"/>
                  </a:cubicBezTo>
                  <a:lnTo>
                    <a:pt x="432435" y="600551"/>
                  </a:lnTo>
                  <a:lnTo>
                    <a:pt x="307372" y="600551"/>
                  </a:lnTo>
                  <a:cubicBezTo>
                    <a:pt x="284417" y="600551"/>
                    <a:pt x="274225" y="592455"/>
                    <a:pt x="274225" y="568071"/>
                  </a:cubicBezTo>
                  <a:lnTo>
                    <a:pt x="274225" y="481394"/>
                  </a:lnTo>
                  <a:cubicBezTo>
                    <a:pt x="274225" y="457010"/>
                    <a:pt x="284417" y="448818"/>
                    <a:pt x="307372" y="448818"/>
                  </a:cubicBezTo>
                  <a:lnTo>
                    <a:pt x="567690" y="44881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2" name="Google Shape;145;p21">
              <a:extLst>
                <a:ext uri="{FF2B5EF4-FFF2-40B4-BE49-F238E27FC236}">
                  <a16:creationId xmlns:a16="http://schemas.microsoft.com/office/drawing/2014/main" xmlns="" id="{0D99D4F1-C056-7C47-BB2A-8D0C605BA241}"/>
                </a:ext>
              </a:extLst>
            </p:cNvPr>
            <p:cNvSpPr/>
            <p:nvPr/>
          </p:nvSpPr>
          <p:spPr>
            <a:xfrm>
              <a:off x="3695795" y="2231777"/>
              <a:ext cx="517398" cy="156019"/>
            </a:xfrm>
            <a:custGeom>
              <a:avLst/>
              <a:gdLst/>
              <a:ahLst/>
              <a:cxnLst/>
              <a:rect l="l" t="t" r="r" b="b"/>
              <a:pathLst>
                <a:path w="517398" h="156019" extrusionOk="0">
                  <a:moveTo>
                    <a:pt x="517398" y="135255"/>
                  </a:moveTo>
                  <a:cubicBezTo>
                    <a:pt x="517398" y="146685"/>
                    <a:pt x="508540" y="156020"/>
                    <a:pt x="497777" y="156020"/>
                  </a:cubicBezTo>
                  <a:lnTo>
                    <a:pt x="19526" y="156020"/>
                  </a:lnTo>
                  <a:cubicBezTo>
                    <a:pt x="8763" y="156020"/>
                    <a:pt x="0" y="146685"/>
                    <a:pt x="0" y="135255"/>
                  </a:cubicBezTo>
                  <a:lnTo>
                    <a:pt x="0" y="20765"/>
                  </a:lnTo>
                  <a:cubicBezTo>
                    <a:pt x="0" y="9335"/>
                    <a:pt x="8763" y="0"/>
                    <a:pt x="19526" y="0"/>
                  </a:cubicBezTo>
                  <a:lnTo>
                    <a:pt x="497777" y="0"/>
                  </a:lnTo>
                  <a:cubicBezTo>
                    <a:pt x="508540" y="0"/>
                    <a:pt x="517398" y="9335"/>
                    <a:pt x="517398" y="20765"/>
                  </a:cubicBezTo>
                  <a:lnTo>
                    <a:pt x="517398" y="13525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3" name="Google Shape;146;p21">
              <a:extLst>
                <a:ext uri="{FF2B5EF4-FFF2-40B4-BE49-F238E27FC236}">
                  <a16:creationId xmlns:a16="http://schemas.microsoft.com/office/drawing/2014/main" xmlns="" id="{49A8C73D-06DE-3943-9D04-CA3A1C3B9486}"/>
                </a:ext>
              </a:extLst>
            </p:cNvPr>
            <p:cNvSpPr/>
            <p:nvPr/>
          </p:nvSpPr>
          <p:spPr>
            <a:xfrm>
              <a:off x="3695890" y="2584012"/>
              <a:ext cx="388239" cy="144970"/>
            </a:xfrm>
            <a:custGeom>
              <a:avLst/>
              <a:gdLst/>
              <a:ahLst/>
              <a:cxnLst/>
              <a:rect l="l" t="t" r="r" b="b"/>
              <a:pathLst>
                <a:path w="388239" h="144970" extrusionOk="0">
                  <a:moveTo>
                    <a:pt x="388239" y="124206"/>
                  </a:moveTo>
                  <a:cubicBezTo>
                    <a:pt x="388239" y="135636"/>
                    <a:pt x="379381" y="144971"/>
                    <a:pt x="368618" y="144971"/>
                  </a:cubicBezTo>
                  <a:lnTo>
                    <a:pt x="19526" y="144971"/>
                  </a:lnTo>
                  <a:cubicBezTo>
                    <a:pt x="8763" y="144971"/>
                    <a:pt x="0" y="135636"/>
                    <a:pt x="0" y="124206"/>
                  </a:cubicBezTo>
                  <a:lnTo>
                    <a:pt x="0" y="20765"/>
                  </a:lnTo>
                  <a:cubicBezTo>
                    <a:pt x="0" y="9334"/>
                    <a:pt x="8858" y="0"/>
                    <a:pt x="19526" y="0"/>
                  </a:cubicBezTo>
                  <a:lnTo>
                    <a:pt x="368618" y="0"/>
                  </a:lnTo>
                  <a:cubicBezTo>
                    <a:pt x="379381" y="0"/>
                    <a:pt x="388239" y="9334"/>
                    <a:pt x="388239" y="20765"/>
                  </a:cubicBezTo>
                  <a:lnTo>
                    <a:pt x="388239" y="124206"/>
                  </a:lnTo>
                  <a:close/>
                </a:path>
              </a:pathLst>
            </a:custGeom>
            <a:solidFill>
              <a:srgbClr val="FFFFFF">
                <a:alpha val="49803"/>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4" name="Google Shape;147;p21">
              <a:extLst>
                <a:ext uri="{FF2B5EF4-FFF2-40B4-BE49-F238E27FC236}">
                  <a16:creationId xmlns:a16="http://schemas.microsoft.com/office/drawing/2014/main" xmlns="" id="{52160246-7933-854A-BE5D-03EF1BCF7774}"/>
                </a:ext>
              </a:extLst>
            </p:cNvPr>
            <p:cNvSpPr/>
            <p:nvPr/>
          </p:nvSpPr>
          <p:spPr>
            <a:xfrm>
              <a:off x="3695795" y="2915577"/>
              <a:ext cx="517398" cy="151447"/>
            </a:xfrm>
            <a:custGeom>
              <a:avLst/>
              <a:gdLst/>
              <a:ahLst/>
              <a:cxnLst/>
              <a:rect l="l" t="t" r="r" b="b"/>
              <a:pathLst>
                <a:path w="517398" h="151447" extrusionOk="0">
                  <a:moveTo>
                    <a:pt x="517398" y="130683"/>
                  </a:moveTo>
                  <a:cubicBezTo>
                    <a:pt x="517398" y="142113"/>
                    <a:pt x="508540" y="151448"/>
                    <a:pt x="497777" y="151448"/>
                  </a:cubicBezTo>
                  <a:lnTo>
                    <a:pt x="19526" y="151448"/>
                  </a:lnTo>
                  <a:cubicBezTo>
                    <a:pt x="8763" y="151448"/>
                    <a:pt x="0" y="142113"/>
                    <a:pt x="0" y="130683"/>
                  </a:cubicBezTo>
                  <a:lnTo>
                    <a:pt x="0" y="20765"/>
                  </a:lnTo>
                  <a:cubicBezTo>
                    <a:pt x="0" y="9334"/>
                    <a:pt x="8763" y="0"/>
                    <a:pt x="19526" y="0"/>
                  </a:cubicBezTo>
                  <a:lnTo>
                    <a:pt x="497777" y="0"/>
                  </a:lnTo>
                  <a:cubicBezTo>
                    <a:pt x="508540" y="0"/>
                    <a:pt x="517398" y="9334"/>
                    <a:pt x="517398" y="20765"/>
                  </a:cubicBezTo>
                  <a:lnTo>
                    <a:pt x="517398" y="130683"/>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sp>
        <p:nvSpPr>
          <p:cNvPr id="47" name="Text Placeholder 24">
            <a:extLst>
              <a:ext uri="{FF2B5EF4-FFF2-40B4-BE49-F238E27FC236}">
                <a16:creationId xmlns:a16="http://schemas.microsoft.com/office/drawing/2014/main" xmlns="" id="{5332061C-6C9A-DF40-8B9D-57FC71BFF508}"/>
              </a:ext>
            </a:extLst>
          </p:cNvPr>
          <p:cNvSpPr>
            <a:spLocks noGrp="1"/>
          </p:cNvSpPr>
          <p:nvPr>
            <p:ph type="body" sz="quarter" idx="20" hasCustomPrompt="1"/>
          </p:nvPr>
        </p:nvSpPr>
        <p:spPr>
          <a:xfrm>
            <a:off x="410640" y="1461211"/>
            <a:ext cx="3485099" cy="282112"/>
          </a:xfrm>
        </p:spPr>
        <p:txBody>
          <a:bodyPr lIns="0" rIns="36000" anchor="ctr" anchorCtr="0"/>
          <a:lstStyle>
            <a:lvl1pPr marL="7938" indent="0" algn="l">
              <a:spcBef>
                <a:spcPts val="0"/>
              </a:spcBef>
              <a:buNone/>
              <a:tabLst/>
              <a:defRPr sz="1800">
                <a:solidFill>
                  <a:schemeClr val="bg1"/>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EDIT</a:t>
            </a:r>
            <a:endParaRPr lang="en-US" dirty="0"/>
          </a:p>
        </p:txBody>
      </p:sp>
      <p:sp>
        <p:nvSpPr>
          <p:cNvPr id="48" name="Text Placeholder 24">
            <a:extLst>
              <a:ext uri="{FF2B5EF4-FFF2-40B4-BE49-F238E27FC236}">
                <a16:creationId xmlns:a16="http://schemas.microsoft.com/office/drawing/2014/main" xmlns="" id="{CA264DD3-EC62-2C4C-A8AB-3E05D7FEC77D}"/>
              </a:ext>
            </a:extLst>
          </p:cNvPr>
          <p:cNvSpPr>
            <a:spLocks noGrp="1"/>
          </p:cNvSpPr>
          <p:nvPr>
            <p:ph type="body" sz="quarter" idx="21" hasCustomPrompt="1"/>
          </p:nvPr>
        </p:nvSpPr>
        <p:spPr>
          <a:xfrm>
            <a:off x="410640" y="1759758"/>
            <a:ext cx="4161360" cy="1245967"/>
          </a:xfrm>
        </p:spPr>
        <p:txBody>
          <a:bodyPr lIns="0" rIns="36000" anchor="t" anchorCtr="0"/>
          <a:lstStyle>
            <a:lvl1pPr marL="0" indent="0" algn="l">
              <a:lnSpc>
                <a:spcPts val="4600"/>
              </a:lnSpc>
              <a:spcBef>
                <a:spcPts val="0"/>
              </a:spcBef>
              <a:buNone/>
              <a:tabLst/>
              <a:defRPr sz="4500" b="1">
                <a:solidFill>
                  <a:schemeClr val="tx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a:t>
            </a:r>
            <a:br>
              <a:rPr lang="en-GB" dirty="0"/>
            </a:br>
            <a:r>
              <a:rPr lang="en-GB" dirty="0"/>
              <a:t>EDIT</a:t>
            </a:r>
            <a:endParaRPr lang="en-US" dirty="0"/>
          </a:p>
        </p:txBody>
      </p:sp>
      <p:sp>
        <p:nvSpPr>
          <p:cNvPr id="49" name="Text Placeholder 24">
            <a:extLst>
              <a:ext uri="{FF2B5EF4-FFF2-40B4-BE49-F238E27FC236}">
                <a16:creationId xmlns:a16="http://schemas.microsoft.com/office/drawing/2014/main" xmlns="" id="{B9715BE9-FF9C-B747-8240-6C7ECE43F755}"/>
              </a:ext>
            </a:extLst>
          </p:cNvPr>
          <p:cNvSpPr>
            <a:spLocks noGrp="1"/>
          </p:cNvSpPr>
          <p:nvPr>
            <p:ph type="body" sz="quarter" idx="22"/>
          </p:nvPr>
        </p:nvSpPr>
        <p:spPr>
          <a:xfrm>
            <a:off x="410640" y="3096847"/>
            <a:ext cx="3485099" cy="1821598"/>
          </a:xfrm>
        </p:spPr>
        <p:txBody>
          <a:bodyPr lIns="0" rIns="36000" anchor="t" anchorCtr="0"/>
          <a:lstStyle>
            <a:lvl1pPr marL="7938" indent="0" algn="l">
              <a:spcBef>
                <a:spcPts val="0"/>
              </a:spcBef>
              <a:buNone/>
              <a:tabLst/>
              <a:defRPr sz="1500" b="0" i="0">
                <a:solidFill>
                  <a:schemeClr val="bg1"/>
                </a:solidFill>
                <a:latin typeface="Barlow Thin" pitchFamily="2" charset="77"/>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50" name="Text Placeholder 24">
            <a:extLst>
              <a:ext uri="{FF2B5EF4-FFF2-40B4-BE49-F238E27FC236}">
                <a16:creationId xmlns:a16="http://schemas.microsoft.com/office/drawing/2014/main" xmlns="" id="{AF22FE41-A968-E545-9199-E45E2FCA6BBD}"/>
              </a:ext>
            </a:extLst>
          </p:cNvPr>
          <p:cNvSpPr>
            <a:spLocks noGrp="1"/>
          </p:cNvSpPr>
          <p:nvPr>
            <p:ph type="body" sz="quarter" idx="23" hasCustomPrompt="1"/>
          </p:nvPr>
        </p:nvSpPr>
        <p:spPr>
          <a:xfrm>
            <a:off x="410640" y="1102762"/>
            <a:ext cx="3485099" cy="282112"/>
          </a:xfrm>
        </p:spPr>
        <p:txBody>
          <a:bodyPr lIns="0" rIns="36000" anchor="ctr" anchorCtr="0"/>
          <a:lstStyle>
            <a:lvl1pPr marL="7938" indent="0" algn="l">
              <a:spcBef>
                <a:spcPts val="0"/>
              </a:spcBef>
              <a:buNone/>
              <a:tabLst/>
              <a:defRPr sz="1500" b="0" i="1">
                <a:solidFill>
                  <a:schemeClr val="tx2"/>
                </a:solidFill>
                <a:latin typeface="Barlow" pitchFamily="2" charset="77"/>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Edit</a:t>
            </a:r>
            <a:endParaRPr lang="en-US" dirty="0"/>
          </a:p>
        </p:txBody>
      </p:sp>
      <p:sp>
        <p:nvSpPr>
          <p:cNvPr id="51" name="Picture Placeholder 70">
            <a:extLst>
              <a:ext uri="{FF2B5EF4-FFF2-40B4-BE49-F238E27FC236}">
                <a16:creationId xmlns:a16="http://schemas.microsoft.com/office/drawing/2014/main" xmlns="" id="{0A73FA0E-0BAB-AC46-B7DB-BCDCBFCD4BD7}"/>
              </a:ext>
            </a:extLst>
          </p:cNvPr>
          <p:cNvSpPr>
            <a:spLocks noGrp="1"/>
          </p:cNvSpPr>
          <p:nvPr>
            <p:ph type="pic" sz="quarter" idx="27" hasCustomPrompt="1"/>
          </p:nvPr>
        </p:nvSpPr>
        <p:spPr>
          <a:xfrm>
            <a:off x="5027306" y="1495694"/>
            <a:ext cx="857250" cy="931863"/>
          </a:xfrm>
        </p:spPr>
        <p:txBody>
          <a:bodyPr anchor="ctr"/>
          <a:lstStyle>
            <a:lvl1pPr marL="7938" indent="-7938" algn="ctr">
              <a:buNone/>
              <a:tabLst/>
              <a:defRPr>
                <a:solidFill>
                  <a:schemeClr val="bg2"/>
                </a:solidFill>
              </a:defRPr>
            </a:lvl1pPr>
          </a:lstStyle>
          <a:p>
            <a:r>
              <a:rPr lang="en-US" dirty="0"/>
              <a:t>Click to insert</a:t>
            </a:r>
          </a:p>
        </p:txBody>
      </p:sp>
      <p:sp>
        <p:nvSpPr>
          <p:cNvPr id="52" name="Picture Placeholder 70">
            <a:extLst>
              <a:ext uri="{FF2B5EF4-FFF2-40B4-BE49-F238E27FC236}">
                <a16:creationId xmlns:a16="http://schemas.microsoft.com/office/drawing/2014/main" xmlns="" id="{845BDE41-7BC5-3D40-ABE8-5785E44F33BE}"/>
              </a:ext>
            </a:extLst>
          </p:cNvPr>
          <p:cNvSpPr>
            <a:spLocks noGrp="1"/>
          </p:cNvSpPr>
          <p:nvPr>
            <p:ph type="pic" sz="quarter" idx="30" hasCustomPrompt="1"/>
          </p:nvPr>
        </p:nvSpPr>
        <p:spPr>
          <a:xfrm>
            <a:off x="5027306" y="2586995"/>
            <a:ext cx="857250" cy="931863"/>
          </a:xfrm>
        </p:spPr>
        <p:txBody>
          <a:bodyPr anchor="ctr"/>
          <a:lstStyle>
            <a:lvl1pPr marL="7938" indent="-7938" algn="ctr">
              <a:buNone/>
              <a:tabLst/>
              <a:defRPr>
                <a:solidFill>
                  <a:schemeClr val="bg2"/>
                </a:solidFill>
              </a:defRPr>
            </a:lvl1pPr>
          </a:lstStyle>
          <a:p>
            <a:r>
              <a:rPr lang="en-US" dirty="0"/>
              <a:t>Click to insert</a:t>
            </a:r>
          </a:p>
        </p:txBody>
      </p:sp>
      <p:sp>
        <p:nvSpPr>
          <p:cNvPr id="53" name="Picture Placeholder 70">
            <a:extLst>
              <a:ext uri="{FF2B5EF4-FFF2-40B4-BE49-F238E27FC236}">
                <a16:creationId xmlns:a16="http://schemas.microsoft.com/office/drawing/2014/main" xmlns="" id="{1A2D3889-21A3-3747-BEC5-8F85BB428130}"/>
              </a:ext>
            </a:extLst>
          </p:cNvPr>
          <p:cNvSpPr>
            <a:spLocks noGrp="1"/>
          </p:cNvSpPr>
          <p:nvPr>
            <p:ph type="pic" sz="quarter" idx="31" hasCustomPrompt="1"/>
          </p:nvPr>
        </p:nvSpPr>
        <p:spPr>
          <a:xfrm>
            <a:off x="5027306" y="3672254"/>
            <a:ext cx="857250" cy="931863"/>
          </a:xfrm>
        </p:spPr>
        <p:txBody>
          <a:bodyPr anchor="ctr"/>
          <a:lstStyle>
            <a:lvl1pPr marL="7938" indent="-7938" algn="ctr">
              <a:buNone/>
              <a:tabLst/>
              <a:defRPr>
                <a:solidFill>
                  <a:schemeClr val="bg2"/>
                </a:solidFill>
              </a:defRPr>
            </a:lvl1pPr>
          </a:lstStyle>
          <a:p>
            <a:r>
              <a:rPr lang="en-US" dirty="0"/>
              <a:t>Click to insert</a:t>
            </a:r>
          </a:p>
        </p:txBody>
      </p:sp>
      <p:sp>
        <p:nvSpPr>
          <p:cNvPr id="54" name="Text Placeholder 24">
            <a:extLst>
              <a:ext uri="{FF2B5EF4-FFF2-40B4-BE49-F238E27FC236}">
                <a16:creationId xmlns:a16="http://schemas.microsoft.com/office/drawing/2014/main" xmlns="" id="{27B757CF-4122-F047-B9C1-98D0DB933C05}"/>
              </a:ext>
            </a:extLst>
          </p:cNvPr>
          <p:cNvSpPr>
            <a:spLocks noGrp="1"/>
          </p:cNvSpPr>
          <p:nvPr>
            <p:ph type="body" sz="quarter" idx="15"/>
          </p:nvPr>
        </p:nvSpPr>
        <p:spPr>
          <a:xfrm>
            <a:off x="5994403" y="1568591"/>
            <a:ext cx="2364442" cy="262572"/>
          </a:xfrm>
        </p:spPr>
        <p:txBody>
          <a:bodyPr/>
          <a:lstStyle>
            <a:lvl1pPr marL="7938" indent="0" algn="l">
              <a:spcBef>
                <a:spcPts val="0"/>
              </a:spcBef>
              <a:buNone/>
              <a:tabLst/>
              <a:defRPr sz="1600" b="1">
                <a:solidFill>
                  <a:schemeClr val="bg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55" name="Text Placeholder 24">
            <a:extLst>
              <a:ext uri="{FF2B5EF4-FFF2-40B4-BE49-F238E27FC236}">
                <a16:creationId xmlns:a16="http://schemas.microsoft.com/office/drawing/2014/main" xmlns="" id="{ED509A8D-D5B5-3F44-A455-2FC79C3EDFE2}"/>
              </a:ext>
            </a:extLst>
          </p:cNvPr>
          <p:cNvSpPr>
            <a:spLocks noGrp="1"/>
          </p:cNvSpPr>
          <p:nvPr>
            <p:ph type="body" sz="quarter" idx="32"/>
          </p:nvPr>
        </p:nvSpPr>
        <p:spPr>
          <a:xfrm>
            <a:off x="5994403" y="1886559"/>
            <a:ext cx="2031301" cy="498629"/>
          </a:xfrm>
        </p:spPr>
        <p:txBody>
          <a:bodyPr/>
          <a:lstStyle>
            <a:lvl1pPr marL="7938" indent="0" algn="l">
              <a:spcBef>
                <a:spcPts val="0"/>
              </a:spcBef>
              <a:buNone/>
              <a:tabLst/>
              <a:defRPr sz="1200" b="0">
                <a:solidFill>
                  <a:schemeClr val="bg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56" name="Text Placeholder 24">
            <a:extLst>
              <a:ext uri="{FF2B5EF4-FFF2-40B4-BE49-F238E27FC236}">
                <a16:creationId xmlns:a16="http://schemas.microsoft.com/office/drawing/2014/main" xmlns="" id="{F720A50E-39F4-5443-B4A8-C135B184E7C7}"/>
              </a:ext>
            </a:extLst>
          </p:cNvPr>
          <p:cNvSpPr>
            <a:spLocks noGrp="1"/>
          </p:cNvSpPr>
          <p:nvPr>
            <p:ph type="body" sz="quarter" idx="33"/>
          </p:nvPr>
        </p:nvSpPr>
        <p:spPr>
          <a:xfrm>
            <a:off x="5994403" y="2653642"/>
            <a:ext cx="2364442" cy="262572"/>
          </a:xfrm>
        </p:spPr>
        <p:txBody>
          <a:bodyPr/>
          <a:lstStyle>
            <a:lvl1pPr marL="7938" indent="0" algn="l">
              <a:spcBef>
                <a:spcPts val="0"/>
              </a:spcBef>
              <a:buNone/>
              <a:tabLst/>
              <a:defRPr sz="1600" b="1">
                <a:solidFill>
                  <a:schemeClr val="bg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57" name="Text Placeholder 24">
            <a:extLst>
              <a:ext uri="{FF2B5EF4-FFF2-40B4-BE49-F238E27FC236}">
                <a16:creationId xmlns:a16="http://schemas.microsoft.com/office/drawing/2014/main" xmlns="" id="{239DB3EA-10FD-544F-921A-1B058510E681}"/>
              </a:ext>
            </a:extLst>
          </p:cNvPr>
          <p:cNvSpPr>
            <a:spLocks noGrp="1"/>
          </p:cNvSpPr>
          <p:nvPr>
            <p:ph type="body" sz="quarter" idx="34"/>
          </p:nvPr>
        </p:nvSpPr>
        <p:spPr>
          <a:xfrm>
            <a:off x="5994403" y="2971610"/>
            <a:ext cx="2031301" cy="498629"/>
          </a:xfrm>
        </p:spPr>
        <p:txBody>
          <a:bodyPr/>
          <a:lstStyle>
            <a:lvl1pPr marL="7938" indent="0" algn="l">
              <a:spcBef>
                <a:spcPts val="0"/>
              </a:spcBef>
              <a:buNone/>
              <a:tabLst/>
              <a:defRPr sz="1200" b="0">
                <a:solidFill>
                  <a:schemeClr val="bg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58" name="Text Placeholder 24">
            <a:extLst>
              <a:ext uri="{FF2B5EF4-FFF2-40B4-BE49-F238E27FC236}">
                <a16:creationId xmlns:a16="http://schemas.microsoft.com/office/drawing/2014/main" xmlns="" id="{0D57ECD3-78D9-FD4D-8E3E-3EDECF844E1C}"/>
              </a:ext>
            </a:extLst>
          </p:cNvPr>
          <p:cNvSpPr>
            <a:spLocks noGrp="1"/>
          </p:cNvSpPr>
          <p:nvPr>
            <p:ph type="body" sz="quarter" idx="35"/>
          </p:nvPr>
        </p:nvSpPr>
        <p:spPr>
          <a:xfrm>
            <a:off x="5994403" y="3738901"/>
            <a:ext cx="2364442" cy="262572"/>
          </a:xfrm>
        </p:spPr>
        <p:txBody>
          <a:bodyPr/>
          <a:lstStyle>
            <a:lvl1pPr marL="7938" indent="0" algn="l">
              <a:spcBef>
                <a:spcPts val="0"/>
              </a:spcBef>
              <a:buNone/>
              <a:tabLst/>
              <a:defRPr sz="1600" b="1">
                <a:solidFill>
                  <a:schemeClr val="bg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59" name="Text Placeholder 24">
            <a:extLst>
              <a:ext uri="{FF2B5EF4-FFF2-40B4-BE49-F238E27FC236}">
                <a16:creationId xmlns:a16="http://schemas.microsoft.com/office/drawing/2014/main" xmlns="" id="{085479E7-5F0C-E243-A2ED-6AAA9B895541}"/>
              </a:ext>
            </a:extLst>
          </p:cNvPr>
          <p:cNvSpPr>
            <a:spLocks noGrp="1"/>
          </p:cNvSpPr>
          <p:nvPr>
            <p:ph type="body" sz="quarter" idx="36"/>
          </p:nvPr>
        </p:nvSpPr>
        <p:spPr>
          <a:xfrm>
            <a:off x="5994403" y="4056869"/>
            <a:ext cx="2031301" cy="498629"/>
          </a:xfrm>
        </p:spPr>
        <p:txBody>
          <a:bodyPr/>
          <a:lstStyle>
            <a:lvl1pPr marL="7938" indent="0" algn="l">
              <a:spcBef>
                <a:spcPts val="0"/>
              </a:spcBef>
              <a:buNone/>
              <a:tabLst/>
              <a:defRPr sz="1200" b="0">
                <a:solidFill>
                  <a:schemeClr val="bg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60" name="Text Placeholder 24">
            <a:extLst>
              <a:ext uri="{FF2B5EF4-FFF2-40B4-BE49-F238E27FC236}">
                <a16:creationId xmlns:a16="http://schemas.microsoft.com/office/drawing/2014/main" xmlns="" id="{62B8643D-59FD-1542-8CE5-DDDA8007845B}"/>
              </a:ext>
            </a:extLst>
          </p:cNvPr>
          <p:cNvSpPr>
            <a:spLocks noGrp="1"/>
          </p:cNvSpPr>
          <p:nvPr>
            <p:ph type="body" sz="quarter" idx="37"/>
          </p:nvPr>
        </p:nvSpPr>
        <p:spPr>
          <a:xfrm>
            <a:off x="5027306" y="539383"/>
            <a:ext cx="3706054" cy="875812"/>
          </a:xfrm>
        </p:spPr>
        <p:txBody>
          <a:bodyPr/>
          <a:lstStyle>
            <a:lvl1pPr marL="7938" indent="0" algn="l">
              <a:spcBef>
                <a:spcPts val="0"/>
              </a:spcBef>
              <a:buNone/>
              <a:tabLst/>
              <a:defRPr sz="1600" b="1">
                <a:solidFill>
                  <a:schemeClr val="bg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Tree>
    <p:extLst>
      <p:ext uri="{BB962C8B-B14F-4D97-AF65-F5344CB8AC3E}">
        <p14:creationId xmlns:p14="http://schemas.microsoft.com/office/powerpoint/2010/main" val="2991306401"/>
      </p:ext>
    </p:extLst>
  </p:cSld>
  <p:clrMapOvr>
    <a:masterClrMapping/>
  </p:clrMapOvr>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Slide 9">
    <p:spTree>
      <p:nvGrpSpPr>
        <p:cNvPr id="1" name=""/>
        <p:cNvGrpSpPr/>
        <p:nvPr/>
      </p:nvGrpSpPr>
      <p:grpSpPr>
        <a:xfrm>
          <a:off x="0" y="0"/>
          <a:ext cx="0" cy="0"/>
          <a:chOff x="0" y="0"/>
          <a:chExt cx="0" cy="0"/>
        </a:xfrm>
      </p:grpSpPr>
      <p:sp>
        <p:nvSpPr>
          <p:cNvPr id="3" name="Google Shape;281;p36">
            <a:extLst>
              <a:ext uri="{FF2B5EF4-FFF2-40B4-BE49-F238E27FC236}">
                <a16:creationId xmlns:a16="http://schemas.microsoft.com/office/drawing/2014/main" xmlns="" id="{405588E1-8967-1847-B71E-E2959FCB07EE}"/>
              </a:ext>
            </a:extLst>
          </p:cNvPr>
          <p:cNvSpPr/>
          <p:nvPr/>
        </p:nvSpPr>
        <p:spPr>
          <a:xfrm>
            <a:off x="1" y="1"/>
            <a:ext cx="4572000" cy="5143500"/>
          </a:xfrm>
          <a:prstGeom prst="rect">
            <a:avLst/>
          </a:prstGeom>
          <a:gradFill>
            <a:gsLst>
              <a:gs pos="0">
                <a:schemeClr val="dk2"/>
              </a:gs>
              <a:gs pos="77000">
                <a:schemeClr val="accent1"/>
              </a:gs>
              <a:gs pos="100000">
                <a:schemeClr val="accent1"/>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400" b="0" i="0" u="none" strike="noStrike" cap="none">
              <a:solidFill>
                <a:schemeClr val="lt1"/>
              </a:solidFill>
              <a:latin typeface="Calibri"/>
              <a:ea typeface="Calibri"/>
              <a:cs typeface="Calibri"/>
              <a:sym typeface="Calibri"/>
            </a:endParaRPr>
          </a:p>
        </p:txBody>
      </p:sp>
      <p:pic>
        <p:nvPicPr>
          <p:cNvPr id="4" name="Google Shape;282;p36">
            <a:extLst>
              <a:ext uri="{FF2B5EF4-FFF2-40B4-BE49-F238E27FC236}">
                <a16:creationId xmlns:a16="http://schemas.microsoft.com/office/drawing/2014/main" xmlns="" id="{003AD948-6A6D-704E-98E0-6E1AC546B882}"/>
              </a:ext>
            </a:extLst>
          </p:cNvPr>
          <p:cNvPicPr preferRelativeResize="0"/>
          <p:nvPr/>
        </p:nvPicPr>
        <p:blipFill rotWithShape="1">
          <a:blip r:embed="rId2">
            <a:alphaModFix amt="15000"/>
          </a:blip>
          <a:srcRect l="43807" t="3982" r="733" b="4219"/>
          <a:stretch/>
        </p:blipFill>
        <p:spPr>
          <a:xfrm>
            <a:off x="601727" y="1"/>
            <a:ext cx="3970274" cy="5143500"/>
          </a:xfrm>
          <a:prstGeom prst="rect">
            <a:avLst/>
          </a:prstGeom>
          <a:noFill/>
          <a:ln>
            <a:noFill/>
          </a:ln>
        </p:spPr>
      </p:pic>
      <p:sp>
        <p:nvSpPr>
          <p:cNvPr id="5" name="Google Shape;283;p36">
            <a:extLst>
              <a:ext uri="{FF2B5EF4-FFF2-40B4-BE49-F238E27FC236}">
                <a16:creationId xmlns:a16="http://schemas.microsoft.com/office/drawing/2014/main" xmlns="" id="{1583BE10-6FA2-154D-A68F-B20FE8377419}"/>
              </a:ext>
            </a:extLst>
          </p:cNvPr>
          <p:cNvSpPr txBox="1"/>
          <p:nvPr/>
        </p:nvSpPr>
        <p:spPr>
          <a:xfrm>
            <a:off x="922063" y="4663217"/>
            <a:ext cx="4052247" cy="393600"/>
          </a:xfrm>
          <a:prstGeom prst="rect">
            <a:avLst/>
          </a:prstGeom>
          <a:noFill/>
          <a:ln>
            <a:noFill/>
          </a:ln>
        </p:spPr>
        <p:txBody>
          <a:bodyPr spcFirstLastPara="1" wrap="square" lIns="0" tIns="91425" rIns="0" bIns="91425"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 sz="800" b="0" i="0" u="none" strike="noStrike" cap="none">
                <a:solidFill>
                  <a:schemeClr val="lt1"/>
                </a:solidFill>
                <a:latin typeface="Barlow"/>
                <a:ea typeface="Barlow"/>
                <a:cs typeface="Barlow"/>
                <a:sym typeface="Barlow"/>
              </a:rPr>
              <a:t>©2021 Strictly Confidential</a:t>
            </a:r>
            <a:endParaRPr sz="1400" b="0" i="0" u="none" strike="noStrike" cap="none">
              <a:solidFill>
                <a:schemeClr val="lt1"/>
              </a:solidFill>
              <a:latin typeface="Barlow"/>
              <a:ea typeface="Barlow"/>
              <a:cs typeface="Barlow"/>
              <a:sym typeface="Barlow"/>
            </a:endParaRPr>
          </a:p>
        </p:txBody>
      </p:sp>
      <p:grpSp>
        <p:nvGrpSpPr>
          <p:cNvPr id="6" name="Google Shape;284;p36">
            <a:extLst>
              <a:ext uri="{FF2B5EF4-FFF2-40B4-BE49-F238E27FC236}">
                <a16:creationId xmlns:a16="http://schemas.microsoft.com/office/drawing/2014/main" xmlns="" id="{E77152EE-A70A-4645-AF2E-8F76D1A6AA99}"/>
              </a:ext>
            </a:extLst>
          </p:cNvPr>
          <p:cNvGrpSpPr/>
          <p:nvPr/>
        </p:nvGrpSpPr>
        <p:grpSpPr>
          <a:xfrm>
            <a:off x="171884" y="4744208"/>
            <a:ext cx="601885" cy="240030"/>
            <a:chOff x="747903" y="2177676"/>
            <a:chExt cx="3486150" cy="1390268"/>
          </a:xfrm>
        </p:grpSpPr>
        <p:sp>
          <p:nvSpPr>
            <p:cNvPr id="7" name="Google Shape;285;p36">
              <a:extLst>
                <a:ext uri="{FF2B5EF4-FFF2-40B4-BE49-F238E27FC236}">
                  <a16:creationId xmlns:a16="http://schemas.microsoft.com/office/drawing/2014/main" xmlns="" id="{DBD813EB-60A6-4244-97E1-6169DB3E94E8}"/>
                </a:ext>
              </a:extLst>
            </p:cNvPr>
            <p:cNvSpPr/>
            <p:nvPr/>
          </p:nvSpPr>
          <p:spPr>
            <a:xfrm>
              <a:off x="747903" y="3250190"/>
              <a:ext cx="3486150" cy="317754"/>
            </a:xfrm>
            <a:custGeom>
              <a:avLst/>
              <a:gdLst/>
              <a:ahLst/>
              <a:cxnLst/>
              <a:rect l="l" t="t" r="r" b="b"/>
              <a:pathLst>
                <a:path w="3486150" h="317754" extrusionOk="0">
                  <a:moveTo>
                    <a:pt x="3423190" y="93154"/>
                  </a:moveTo>
                  <a:cubicBezTo>
                    <a:pt x="3423190" y="100870"/>
                    <a:pt x="3425952" y="104585"/>
                    <a:pt x="3433667" y="104585"/>
                  </a:cubicBezTo>
                  <a:lnTo>
                    <a:pt x="3472053" y="104585"/>
                  </a:lnTo>
                  <a:cubicBezTo>
                    <a:pt x="3480245" y="104585"/>
                    <a:pt x="3483483" y="100965"/>
                    <a:pt x="3483483" y="93154"/>
                  </a:cubicBezTo>
                  <a:lnTo>
                    <a:pt x="3483483" y="74486"/>
                  </a:lnTo>
                  <a:cubicBezTo>
                    <a:pt x="3483483" y="36195"/>
                    <a:pt x="3457956" y="95"/>
                    <a:pt x="3378041" y="95"/>
                  </a:cubicBezTo>
                  <a:cubicBezTo>
                    <a:pt x="3298127" y="95"/>
                    <a:pt x="3274409" y="36195"/>
                    <a:pt x="3274409" y="74486"/>
                  </a:cubicBezTo>
                  <a:lnTo>
                    <a:pt x="3274409" y="101441"/>
                  </a:lnTo>
                  <a:cubicBezTo>
                    <a:pt x="3274409" y="128778"/>
                    <a:pt x="3294031" y="152114"/>
                    <a:pt x="3315938" y="160306"/>
                  </a:cubicBezTo>
                  <a:lnTo>
                    <a:pt x="3386709" y="186785"/>
                  </a:lnTo>
                  <a:cubicBezTo>
                    <a:pt x="3407283" y="194596"/>
                    <a:pt x="3425476" y="201835"/>
                    <a:pt x="3425476" y="220599"/>
                  </a:cubicBezTo>
                  <a:lnTo>
                    <a:pt x="3425476" y="235172"/>
                  </a:lnTo>
                  <a:cubicBezTo>
                    <a:pt x="3425476" y="257556"/>
                    <a:pt x="3407664" y="268034"/>
                    <a:pt x="3377089" y="268034"/>
                  </a:cubicBezTo>
                  <a:cubicBezTo>
                    <a:pt x="3346037" y="268034"/>
                    <a:pt x="3328702" y="257556"/>
                    <a:pt x="3328702" y="235172"/>
                  </a:cubicBezTo>
                  <a:lnTo>
                    <a:pt x="3328702" y="214598"/>
                  </a:lnTo>
                  <a:cubicBezTo>
                    <a:pt x="3328702" y="206407"/>
                    <a:pt x="3325940" y="202692"/>
                    <a:pt x="3317748" y="202692"/>
                  </a:cubicBezTo>
                  <a:lnTo>
                    <a:pt x="3279458" y="202692"/>
                  </a:lnTo>
                  <a:cubicBezTo>
                    <a:pt x="3271647" y="202692"/>
                    <a:pt x="3268504" y="206311"/>
                    <a:pt x="3268504" y="214598"/>
                  </a:cubicBezTo>
                  <a:lnTo>
                    <a:pt x="3268504" y="243364"/>
                  </a:lnTo>
                  <a:cubicBezTo>
                    <a:pt x="3268504" y="281654"/>
                    <a:pt x="3296317" y="317754"/>
                    <a:pt x="3377565" y="317754"/>
                  </a:cubicBezTo>
                  <a:cubicBezTo>
                    <a:pt x="3459290" y="317754"/>
                    <a:pt x="3486150" y="281654"/>
                    <a:pt x="3486150" y="243364"/>
                  </a:cubicBezTo>
                  <a:lnTo>
                    <a:pt x="3486150" y="208217"/>
                  </a:lnTo>
                  <a:cubicBezTo>
                    <a:pt x="3486150" y="174498"/>
                    <a:pt x="3463385" y="153448"/>
                    <a:pt x="3432334" y="142494"/>
                  </a:cubicBezTo>
                  <a:lnTo>
                    <a:pt x="3352895" y="114205"/>
                  </a:lnTo>
                  <a:cubicBezTo>
                    <a:pt x="3345561" y="111443"/>
                    <a:pt x="3334226" y="105537"/>
                    <a:pt x="3334226" y="89535"/>
                  </a:cubicBezTo>
                  <a:lnTo>
                    <a:pt x="3334226" y="82677"/>
                  </a:lnTo>
                  <a:cubicBezTo>
                    <a:pt x="3334226" y="60293"/>
                    <a:pt x="3349276" y="49816"/>
                    <a:pt x="3378994" y="49816"/>
                  </a:cubicBezTo>
                  <a:cubicBezTo>
                    <a:pt x="3408236" y="49816"/>
                    <a:pt x="3423285" y="60293"/>
                    <a:pt x="3423285" y="82677"/>
                  </a:cubicBezTo>
                  <a:lnTo>
                    <a:pt x="3423285" y="93154"/>
                  </a:lnTo>
                  <a:close/>
                  <a:moveTo>
                    <a:pt x="3227356" y="214979"/>
                  </a:moveTo>
                  <a:cubicBezTo>
                    <a:pt x="3227356" y="206788"/>
                    <a:pt x="3224594" y="203549"/>
                    <a:pt x="3216878" y="203549"/>
                  </a:cubicBezTo>
                  <a:lnTo>
                    <a:pt x="3178969" y="203549"/>
                  </a:lnTo>
                  <a:cubicBezTo>
                    <a:pt x="3170778" y="203549"/>
                    <a:pt x="3167539" y="206788"/>
                    <a:pt x="3167539" y="214979"/>
                  </a:cubicBezTo>
                  <a:lnTo>
                    <a:pt x="3167539" y="232315"/>
                  </a:lnTo>
                  <a:cubicBezTo>
                    <a:pt x="3167539" y="255080"/>
                    <a:pt x="3151537" y="266510"/>
                    <a:pt x="3120962" y="266510"/>
                  </a:cubicBezTo>
                  <a:cubicBezTo>
                    <a:pt x="3090386" y="266510"/>
                    <a:pt x="3074861" y="255080"/>
                    <a:pt x="3074861" y="232315"/>
                  </a:cubicBezTo>
                  <a:lnTo>
                    <a:pt x="3074861" y="85344"/>
                  </a:lnTo>
                  <a:cubicBezTo>
                    <a:pt x="3074861" y="62484"/>
                    <a:pt x="3090386" y="51149"/>
                    <a:pt x="3120962" y="51149"/>
                  </a:cubicBezTo>
                  <a:cubicBezTo>
                    <a:pt x="3151537" y="51149"/>
                    <a:pt x="3167539" y="62579"/>
                    <a:pt x="3167539" y="85344"/>
                  </a:cubicBezTo>
                  <a:lnTo>
                    <a:pt x="3167539" y="96298"/>
                  </a:lnTo>
                  <a:cubicBezTo>
                    <a:pt x="3167539" y="104489"/>
                    <a:pt x="3170682" y="107728"/>
                    <a:pt x="3178969" y="107728"/>
                  </a:cubicBezTo>
                  <a:lnTo>
                    <a:pt x="3216878" y="107728"/>
                  </a:lnTo>
                  <a:cubicBezTo>
                    <a:pt x="3224689" y="107728"/>
                    <a:pt x="3227356" y="104489"/>
                    <a:pt x="3227356" y="96298"/>
                  </a:cubicBezTo>
                  <a:lnTo>
                    <a:pt x="3227356" y="74390"/>
                  </a:lnTo>
                  <a:cubicBezTo>
                    <a:pt x="3227356" y="36100"/>
                    <a:pt x="3202686" y="0"/>
                    <a:pt x="3120104" y="0"/>
                  </a:cubicBezTo>
                  <a:cubicBezTo>
                    <a:pt x="3037523" y="0"/>
                    <a:pt x="3012853" y="36100"/>
                    <a:pt x="3012853" y="74390"/>
                  </a:cubicBezTo>
                  <a:lnTo>
                    <a:pt x="3012853" y="243269"/>
                  </a:lnTo>
                  <a:cubicBezTo>
                    <a:pt x="3012853" y="281559"/>
                    <a:pt x="3037523" y="317659"/>
                    <a:pt x="3120104" y="317659"/>
                  </a:cubicBezTo>
                  <a:cubicBezTo>
                    <a:pt x="3202686" y="317659"/>
                    <a:pt x="3227356" y="281559"/>
                    <a:pt x="3227356" y="243269"/>
                  </a:cubicBezTo>
                  <a:lnTo>
                    <a:pt x="3227356" y="214979"/>
                  </a:lnTo>
                  <a:close/>
                  <a:moveTo>
                    <a:pt x="2954465" y="15526"/>
                  </a:moveTo>
                  <a:cubicBezTo>
                    <a:pt x="2954465" y="7334"/>
                    <a:pt x="2951703" y="3620"/>
                    <a:pt x="2943511" y="3620"/>
                  </a:cubicBezTo>
                  <a:lnTo>
                    <a:pt x="2903791" y="3620"/>
                  </a:lnTo>
                  <a:cubicBezTo>
                    <a:pt x="2895600" y="3620"/>
                    <a:pt x="2892838" y="7239"/>
                    <a:pt x="2892838" y="15526"/>
                  </a:cubicBezTo>
                  <a:lnTo>
                    <a:pt x="2892838" y="302133"/>
                  </a:lnTo>
                  <a:cubicBezTo>
                    <a:pt x="2892838" y="310324"/>
                    <a:pt x="2895600" y="314039"/>
                    <a:pt x="2903791" y="314039"/>
                  </a:cubicBezTo>
                  <a:lnTo>
                    <a:pt x="2943511" y="314039"/>
                  </a:lnTo>
                  <a:cubicBezTo>
                    <a:pt x="2951703" y="314039"/>
                    <a:pt x="2954465" y="310420"/>
                    <a:pt x="2954465" y="302133"/>
                  </a:cubicBezTo>
                  <a:lnTo>
                    <a:pt x="2954465" y="15526"/>
                  </a:lnTo>
                  <a:close/>
                  <a:moveTo>
                    <a:pt x="2652332" y="3715"/>
                  </a:moveTo>
                  <a:cubicBezTo>
                    <a:pt x="2644140" y="3715"/>
                    <a:pt x="2640902" y="6477"/>
                    <a:pt x="2640902" y="14669"/>
                  </a:cubicBezTo>
                  <a:lnTo>
                    <a:pt x="2640902" y="43434"/>
                  </a:lnTo>
                  <a:cubicBezTo>
                    <a:pt x="2640902" y="51625"/>
                    <a:pt x="2644045" y="54864"/>
                    <a:pt x="2652332" y="54864"/>
                  </a:cubicBezTo>
                  <a:lnTo>
                    <a:pt x="2717102" y="54864"/>
                  </a:lnTo>
                  <a:lnTo>
                    <a:pt x="2717102" y="302228"/>
                  </a:lnTo>
                  <a:cubicBezTo>
                    <a:pt x="2717102" y="310420"/>
                    <a:pt x="2720340" y="314135"/>
                    <a:pt x="2728532" y="314135"/>
                  </a:cubicBezTo>
                  <a:lnTo>
                    <a:pt x="2768251" y="314135"/>
                  </a:lnTo>
                  <a:cubicBezTo>
                    <a:pt x="2776442" y="314135"/>
                    <a:pt x="2779205" y="310515"/>
                    <a:pt x="2779205" y="302228"/>
                  </a:cubicBezTo>
                  <a:lnTo>
                    <a:pt x="2779205" y="54864"/>
                  </a:lnTo>
                  <a:lnTo>
                    <a:pt x="2843974" y="54864"/>
                  </a:lnTo>
                  <a:cubicBezTo>
                    <a:pt x="2851690" y="54864"/>
                    <a:pt x="2855405" y="51625"/>
                    <a:pt x="2855405" y="43434"/>
                  </a:cubicBezTo>
                  <a:lnTo>
                    <a:pt x="2855405" y="14669"/>
                  </a:lnTo>
                  <a:cubicBezTo>
                    <a:pt x="2855405" y="6477"/>
                    <a:pt x="2851785" y="3715"/>
                    <a:pt x="2843974" y="3715"/>
                  </a:cubicBezTo>
                  <a:lnTo>
                    <a:pt x="2652332" y="3715"/>
                  </a:lnTo>
                  <a:close/>
                  <a:moveTo>
                    <a:pt x="2460689" y="15050"/>
                  </a:moveTo>
                  <a:cubicBezTo>
                    <a:pt x="2457926" y="8192"/>
                    <a:pt x="2454783" y="3620"/>
                    <a:pt x="2446973" y="3620"/>
                  </a:cubicBezTo>
                  <a:lnTo>
                    <a:pt x="2401824" y="3620"/>
                  </a:lnTo>
                  <a:cubicBezTo>
                    <a:pt x="2394014" y="3620"/>
                    <a:pt x="2390870" y="8192"/>
                    <a:pt x="2394014" y="15050"/>
                  </a:cubicBezTo>
                  <a:lnTo>
                    <a:pt x="2480691" y="202597"/>
                  </a:lnTo>
                  <a:lnTo>
                    <a:pt x="2480691" y="302514"/>
                  </a:lnTo>
                  <a:cubicBezTo>
                    <a:pt x="2480691" y="310324"/>
                    <a:pt x="2483930" y="313944"/>
                    <a:pt x="2492121" y="313944"/>
                  </a:cubicBezTo>
                  <a:lnTo>
                    <a:pt x="2531840" y="313944"/>
                  </a:lnTo>
                  <a:cubicBezTo>
                    <a:pt x="2540032" y="313944"/>
                    <a:pt x="2542794" y="310324"/>
                    <a:pt x="2542794" y="302514"/>
                  </a:cubicBezTo>
                  <a:lnTo>
                    <a:pt x="2542794" y="195263"/>
                  </a:lnTo>
                  <a:lnTo>
                    <a:pt x="2629091" y="14954"/>
                  </a:lnTo>
                  <a:cubicBezTo>
                    <a:pt x="2632710" y="7620"/>
                    <a:pt x="2628614" y="3524"/>
                    <a:pt x="2620899" y="3524"/>
                  </a:cubicBezTo>
                  <a:lnTo>
                    <a:pt x="2581656" y="3524"/>
                  </a:lnTo>
                  <a:cubicBezTo>
                    <a:pt x="2573941" y="3524"/>
                    <a:pt x="2571179" y="8573"/>
                    <a:pt x="2568416" y="14954"/>
                  </a:cubicBezTo>
                  <a:lnTo>
                    <a:pt x="2520029" y="118967"/>
                  </a:lnTo>
                  <a:cubicBezTo>
                    <a:pt x="2516410" y="126302"/>
                    <a:pt x="2512219" y="141351"/>
                    <a:pt x="2511838" y="143161"/>
                  </a:cubicBezTo>
                  <a:cubicBezTo>
                    <a:pt x="2511362" y="141351"/>
                    <a:pt x="2506790" y="126302"/>
                    <a:pt x="2504123" y="118967"/>
                  </a:cubicBezTo>
                  <a:lnTo>
                    <a:pt x="2460689" y="15050"/>
                  </a:lnTo>
                  <a:close/>
                  <a:moveTo>
                    <a:pt x="2304193" y="15526"/>
                  </a:moveTo>
                  <a:cubicBezTo>
                    <a:pt x="2304193" y="7334"/>
                    <a:pt x="2301431" y="3620"/>
                    <a:pt x="2293239" y="3620"/>
                  </a:cubicBezTo>
                  <a:lnTo>
                    <a:pt x="2253520" y="3620"/>
                  </a:lnTo>
                  <a:cubicBezTo>
                    <a:pt x="2245328" y="3620"/>
                    <a:pt x="2242566" y="7239"/>
                    <a:pt x="2242566" y="15526"/>
                  </a:cubicBezTo>
                  <a:lnTo>
                    <a:pt x="2242566" y="302133"/>
                  </a:lnTo>
                  <a:cubicBezTo>
                    <a:pt x="2242566" y="309848"/>
                    <a:pt x="2245328" y="314039"/>
                    <a:pt x="2252186" y="314039"/>
                  </a:cubicBezTo>
                  <a:lnTo>
                    <a:pt x="2406015" y="314039"/>
                  </a:lnTo>
                  <a:cubicBezTo>
                    <a:pt x="2413826" y="314039"/>
                    <a:pt x="2417445" y="310896"/>
                    <a:pt x="2417445" y="302609"/>
                  </a:cubicBezTo>
                  <a:lnTo>
                    <a:pt x="2417445" y="273844"/>
                  </a:lnTo>
                  <a:cubicBezTo>
                    <a:pt x="2417445" y="265652"/>
                    <a:pt x="2413826" y="262890"/>
                    <a:pt x="2406015" y="262890"/>
                  </a:cubicBezTo>
                  <a:lnTo>
                    <a:pt x="2304288" y="262890"/>
                  </a:lnTo>
                  <a:lnTo>
                    <a:pt x="2304288" y="15526"/>
                  </a:lnTo>
                  <a:close/>
                  <a:moveTo>
                    <a:pt x="2111597" y="198120"/>
                  </a:moveTo>
                  <a:lnTo>
                    <a:pt x="2053685" y="198120"/>
                  </a:lnTo>
                  <a:lnTo>
                    <a:pt x="2069211" y="146971"/>
                  </a:lnTo>
                  <a:cubicBezTo>
                    <a:pt x="2074736" y="127825"/>
                    <a:pt x="2082451" y="70295"/>
                    <a:pt x="2083308" y="64389"/>
                  </a:cubicBezTo>
                  <a:cubicBezTo>
                    <a:pt x="2083784" y="70295"/>
                    <a:pt x="2090642" y="128778"/>
                    <a:pt x="2096548" y="147447"/>
                  </a:cubicBezTo>
                  <a:lnTo>
                    <a:pt x="2111597" y="198120"/>
                  </a:lnTo>
                  <a:close/>
                  <a:moveTo>
                    <a:pt x="2064544" y="3715"/>
                  </a:moveTo>
                  <a:cubicBezTo>
                    <a:pt x="2056352" y="3715"/>
                    <a:pt x="2052638" y="7334"/>
                    <a:pt x="2050352" y="15145"/>
                  </a:cubicBezTo>
                  <a:lnTo>
                    <a:pt x="1965008" y="302609"/>
                  </a:lnTo>
                  <a:cubicBezTo>
                    <a:pt x="1962722" y="309944"/>
                    <a:pt x="1965484" y="314039"/>
                    <a:pt x="1973675" y="314039"/>
                  </a:cubicBezTo>
                  <a:lnTo>
                    <a:pt x="2010632" y="314039"/>
                  </a:lnTo>
                  <a:cubicBezTo>
                    <a:pt x="2018824" y="314039"/>
                    <a:pt x="2022062" y="309944"/>
                    <a:pt x="2024348" y="302609"/>
                  </a:cubicBezTo>
                  <a:lnTo>
                    <a:pt x="2040350" y="246888"/>
                  </a:lnTo>
                  <a:lnTo>
                    <a:pt x="2125218" y="246888"/>
                  </a:lnTo>
                  <a:lnTo>
                    <a:pt x="2141220" y="302609"/>
                  </a:lnTo>
                  <a:cubicBezTo>
                    <a:pt x="2143506" y="309944"/>
                    <a:pt x="2146649" y="314039"/>
                    <a:pt x="2154460" y="314039"/>
                  </a:cubicBezTo>
                  <a:lnTo>
                    <a:pt x="2195513" y="314039"/>
                  </a:lnTo>
                  <a:cubicBezTo>
                    <a:pt x="2203228" y="314039"/>
                    <a:pt x="2205990" y="309944"/>
                    <a:pt x="2203704" y="302609"/>
                  </a:cubicBezTo>
                  <a:lnTo>
                    <a:pt x="2118836" y="15145"/>
                  </a:lnTo>
                  <a:cubicBezTo>
                    <a:pt x="2116550" y="7429"/>
                    <a:pt x="2112455" y="3715"/>
                    <a:pt x="2104263" y="3715"/>
                  </a:cubicBezTo>
                  <a:lnTo>
                    <a:pt x="2064544" y="3715"/>
                  </a:lnTo>
                  <a:close/>
                  <a:moveTo>
                    <a:pt x="1926717" y="15050"/>
                  </a:moveTo>
                  <a:cubicBezTo>
                    <a:pt x="1926717" y="7334"/>
                    <a:pt x="1923955" y="3620"/>
                    <a:pt x="1915763" y="3620"/>
                  </a:cubicBezTo>
                  <a:lnTo>
                    <a:pt x="1879664" y="3620"/>
                  </a:lnTo>
                  <a:cubicBezTo>
                    <a:pt x="1871472" y="3620"/>
                    <a:pt x="1868710" y="7239"/>
                    <a:pt x="1868710" y="15050"/>
                  </a:cubicBezTo>
                  <a:lnTo>
                    <a:pt x="1868710" y="197644"/>
                  </a:lnTo>
                  <a:cubicBezTo>
                    <a:pt x="1868710" y="197644"/>
                    <a:pt x="1860995" y="178975"/>
                    <a:pt x="1853184" y="165735"/>
                  </a:cubicBezTo>
                  <a:lnTo>
                    <a:pt x="1761458" y="8287"/>
                  </a:lnTo>
                  <a:cubicBezTo>
                    <a:pt x="1759649" y="5048"/>
                    <a:pt x="1756886" y="3715"/>
                    <a:pt x="1751838" y="3715"/>
                  </a:cubicBezTo>
                  <a:lnTo>
                    <a:pt x="1715738" y="3715"/>
                  </a:lnTo>
                  <a:cubicBezTo>
                    <a:pt x="1707547" y="3715"/>
                    <a:pt x="1704785" y="7334"/>
                    <a:pt x="1704785" y="15145"/>
                  </a:cubicBezTo>
                  <a:lnTo>
                    <a:pt x="1704785" y="302609"/>
                  </a:lnTo>
                  <a:cubicBezTo>
                    <a:pt x="1704785" y="310420"/>
                    <a:pt x="1707547" y="314039"/>
                    <a:pt x="1715738" y="314039"/>
                  </a:cubicBezTo>
                  <a:lnTo>
                    <a:pt x="1751838" y="314039"/>
                  </a:lnTo>
                  <a:cubicBezTo>
                    <a:pt x="1760030" y="314039"/>
                    <a:pt x="1762792" y="310420"/>
                    <a:pt x="1762792" y="302609"/>
                  </a:cubicBezTo>
                  <a:lnTo>
                    <a:pt x="1762792" y="120491"/>
                  </a:lnTo>
                  <a:cubicBezTo>
                    <a:pt x="1763268" y="121825"/>
                    <a:pt x="1768697" y="136874"/>
                    <a:pt x="1781080" y="157448"/>
                  </a:cubicBezTo>
                  <a:lnTo>
                    <a:pt x="1869186" y="308515"/>
                  </a:lnTo>
                  <a:cubicBezTo>
                    <a:pt x="1871472" y="312611"/>
                    <a:pt x="1873758" y="313944"/>
                    <a:pt x="1879664" y="313944"/>
                  </a:cubicBezTo>
                  <a:lnTo>
                    <a:pt x="1915763" y="313944"/>
                  </a:lnTo>
                  <a:cubicBezTo>
                    <a:pt x="1923955" y="313944"/>
                    <a:pt x="1926717" y="310324"/>
                    <a:pt x="1926717" y="302514"/>
                  </a:cubicBezTo>
                  <a:lnTo>
                    <a:pt x="1926717" y="15050"/>
                  </a:lnTo>
                  <a:close/>
                  <a:moveTo>
                    <a:pt x="1574006" y="198120"/>
                  </a:moveTo>
                  <a:lnTo>
                    <a:pt x="1515999" y="198120"/>
                  </a:lnTo>
                  <a:lnTo>
                    <a:pt x="1531525" y="146971"/>
                  </a:lnTo>
                  <a:cubicBezTo>
                    <a:pt x="1537049" y="127825"/>
                    <a:pt x="1544764" y="70295"/>
                    <a:pt x="1545717" y="64389"/>
                  </a:cubicBezTo>
                  <a:cubicBezTo>
                    <a:pt x="1546193" y="70295"/>
                    <a:pt x="1553051" y="128778"/>
                    <a:pt x="1558957" y="147447"/>
                  </a:cubicBezTo>
                  <a:lnTo>
                    <a:pt x="1574006" y="198120"/>
                  </a:lnTo>
                  <a:close/>
                  <a:moveTo>
                    <a:pt x="1526953" y="3715"/>
                  </a:moveTo>
                  <a:cubicBezTo>
                    <a:pt x="1518761" y="3715"/>
                    <a:pt x="1515047" y="7334"/>
                    <a:pt x="1512856" y="15145"/>
                  </a:cubicBezTo>
                  <a:lnTo>
                    <a:pt x="1427512" y="302609"/>
                  </a:lnTo>
                  <a:cubicBezTo>
                    <a:pt x="1425226" y="309944"/>
                    <a:pt x="1427988" y="314039"/>
                    <a:pt x="1436180" y="314039"/>
                  </a:cubicBezTo>
                  <a:lnTo>
                    <a:pt x="1473137" y="314039"/>
                  </a:lnTo>
                  <a:cubicBezTo>
                    <a:pt x="1481328" y="314039"/>
                    <a:pt x="1484567" y="309944"/>
                    <a:pt x="1486853" y="302609"/>
                  </a:cubicBezTo>
                  <a:lnTo>
                    <a:pt x="1502855" y="246888"/>
                  </a:lnTo>
                  <a:lnTo>
                    <a:pt x="1587722" y="246888"/>
                  </a:lnTo>
                  <a:lnTo>
                    <a:pt x="1603724" y="302609"/>
                  </a:lnTo>
                  <a:cubicBezTo>
                    <a:pt x="1606010" y="309944"/>
                    <a:pt x="1609249" y="314039"/>
                    <a:pt x="1616964" y="314039"/>
                  </a:cubicBezTo>
                  <a:lnTo>
                    <a:pt x="1658017" y="314039"/>
                  </a:lnTo>
                  <a:cubicBezTo>
                    <a:pt x="1665732" y="314039"/>
                    <a:pt x="1668494" y="309944"/>
                    <a:pt x="1666208" y="302609"/>
                  </a:cubicBezTo>
                  <a:lnTo>
                    <a:pt x="1581341" y="15145"/>
                  </a:lnTo>
                  <a:cubicBezTo>
                    <a:pt x="1579055" y="7429"/>
                    <a:pt x="1574959" y="3715"/>
                    <a:pt x="1566767" y="3715"/>
                  </a:cubicBezTo>
                  <a:lnTo>
                    <a:pt x="1526953" y="3715"/>
                  </a:lnTo>
                  <a:close/>
                  <a:moveTo>
                    <a:pt x="1161002" y="268415"/>
                  </a:moveTo>
                  <a:cubicBezTo>
                    <a:pt x="1121759" y="268415"/>
                    <a:pt x="1103090" y="256985"/>
                    <a:pt x="1103090" y="234601"/>
                  </a:cubicBezTo>
                  <a:lnTo>
                    <a:pt x="1103090" y="212217"/>
                  </a:lnTo>
                  <a:cubicBezTo>
                    <a:pt x="1103090" y="189452"/>
                    <a:pt x="1117664" y="178880"/>
                    <a:pt x="1147763" y="178880"/>
                  </a:cubicBezTo>
                  <a:lnTo>
                    <a:pt x="1219010" y="178880"/>
                  </a:lnTo>
                  <a:lnTo>
                    <a:pt x="1219010" y="234601"/>
                  </a:lnTo>
                  <a:cubicBezTo>
                    <a:pt x="1218914" y="256985"/>
                    <a:pt x="1199769" y="268415"/>
                    <a:pt x="1161002" y="268415"/>
                  </a:cubicBezTo>
                  <a:moveTo>
                    <a:pt x="1151858" y="129635"/>
                  </a:moveTo>
                  <a:cubicBezTo>
                    <a:pt x="1121283" y="129635"/>
                    <a:pt x="1107091" y="118681"/>
                    <a:pt x="1107091" y="95917"/>
                  </a:cubicBezTo>
                  <a:lnTo>
                    <a:pt x="1107091" y="83153"/>
                  </a:lnTo>
                  <a:cubicBezTo>
                    <a:pt x="1107091" y="60770"/>
                    <a:pt x="1119378" y="49435"/>
                    <a:pt x="1149096" y="49435"/>
                  </a:cubicBezTo>
                  <a:cubicBezTo>
                    <a:pt x="1179195" y="49435"/>
                    <a:pt x="1191578" y="60865"/>
                    <a:pt x="1191578" y="83153"/>
                  </a:cubicBezTo>
                  <a:lnTo>
                    <a:pt x="1191578" y="89059"/>
                  </a:lnTo>
                  <a:cubicBezTo>
                    <a:pt x="1191578" y="96774"/>
                    <a:pt x="1194721" y="100489"/>
                    <a:pt x="1202531" y="100489"/>
                  </a:cubicBezTo>
                  <a:lnTo>
                    <a:pt x="1240917" y="100489"/>
                  </a:lnTo>
                  <a:cubicBezTo>
                    <a:pt x="1248632" y="100489"/>
                    <a:pt x="1251395" y="96869"/>
                    <a:pt x="1251395" y="89059"/>
                  </a:cubicBezTo>
                  <a:lnTo>
                    <a:pt x="1251395" y="74486"/>
                  </a:lnTo>
                  <a:cubicBezTo>
                    <a:pt x="1251395" y="36195"/>
                    <a:pt x="1229963" y="95"/>
                    <a:pt x="1148715" y="95"/>
                  </a:cubicBezTo>
                  <a:cubicBezTo>
                    <a:pt x="1067943" y="95"/>
                    <a:pt x="1046988" y="34766"/>
                    <a:pt x="1046988" y="72676"/>
                  </a:cubicBezTo>
                  <a:lnTo>
                    <a:pt x="1046988" y="105061"/>
                  </a:lnTo>
                  <a:cubicBezTo>
                    <a:pt x="1046988" y="128778"/>
                    <a:pt x="1055656" y="143827"/>
                    <a:pt x="1081183" y="152495"/>
                  </a:cubicBezTo>
                  <a:cubicBezTo>
                    <a:pt x="1052417" y="162973"/>
                    <a:pt x="1042892" y="181261"/>
                    <a:pt x="1042892" y="204502"/>
                  </a:cubicBezTo>
                  <a:lnTo>
                    <a:pt x="1042892" y="245078"/>
                  </a:lnTo>
                  <a:cubicBezTo>
                    <a:pt x="1042892" y="282988"/>
                    <a:pt x="1067943" y="317659"/>
                    <a:pt x="1160145" y="317659"/>
                  </a:cubicBezTo>
                  <a:cubicBezTo>
                    <a:pt x="1252823" y="317659"/>
                    <a:pt x="1278827" y="281559"/>
                    <a:pt x="1278827" y="243269"/>
                  </a:cubicBezTo>
                  <a:lnTo>
                    <a:pt x="1278827" y="178880"/>
                  </a:lnTo>
                  <a:lnTo>
                    <a:pt x="1305782" y="178880"/>
                  </a:lnTo>
                  <a:cubicBezTo>
                    <a:pt x="1313593" y="178880"/>
                    <a:pt x="1317212" y="175641"/>
                    <a:pt x="1317212" y="167449"/>
                  </a:cubicBezTo>
                  <a:lnTo>
                    <a:pt x="1317212" y="140494"/>
                  </a:lnTo>
                  <a:cubicBezTo>
                    <a:pt x="1317212" y="132302"/>
                    <a:pt x="1313593" y="129540"/>
                    <a:pt x="1305782" y="129540"/>
                  </a:cubicBezTo>
                  <a:lnTo>
                    <a:pt x="1151858" y="129540"/>
                  </a:lnTo>
                  <a:close/>
                  <a:moveTo>
                    <a:pt x="826961" y="198120"/>
                  </a:moveTo>
                  <a:lnTo>
                    <a:pt x="769049" y="198120"/>
                  </a:lnTo>
                  <a:lnTo>
                    <a:pt x="784574" y="146971"/>
                  </a:lnTo>
                  <a:cubicBezTo>
                    <a:pt x="790099" y="127825"/>
                    <a:pt x="797814" y="70295"/>
                    <a:pt x="798767" y="64389"/>
                  </a:cubicBezTo>
                  <a:cubicBezTo>
                    <a:pt x="799243" y="70295"/>
                    <a:pt x="806101" y="128778"/>
                    <a:pt x="812006" y="147447"/>
                  </a:cubicBezTo>
                  <a:lnTo>
                    <a:pt x="826961" y="198120"/>
                  </a:lnTo>
                  <a:close/>
                  <a:moveTo>
                    <a:pt x="779907" y="3715"/>
                  </a:moveTo>
                  <a:cubicBezTo>
                    <a:pt x="771715" y="3715"/>
                    <a:pt x="768001" y="7334"/>
                    <a:pt x="765810" y="15145"/>
                  </a:cubicBezTo>
                  <a:lnTo>
                    <a:pt x="680466" y="302609"/>
                  </a:lnTo>
                  <a:cubicBezTo>
                    <a:pt x="678180" y="309944"/>
                    <a:pt x="680942" y="314039"/>
                    <a:pt x="689134" y="314039"/>
                  </a:cubicBezTo>
                  <a:lnTo>
                    <a:pt x="726091" y="314039"/>
                  </a:lnTo>
                  <a:cubicBezTo>
                    <a:pt x="734282" y="314039"/>
                    <a:pt x="737521" y="309944"/>
                    <a:pt x="739807" y="302609"/>
                  </a:cubicBezTo>
                  <a:lnTo>
                    <a:pt x="755809" y="246888"/>
                  </a:lnTo>
                  <a:lnTo>
                    <a:pt x="840677" y="246888"/>
                  </a:lnTo>
                  <a:lnTo>
                    <a:pt x="856679" y="302609"/>
                  </a:lnTo>
                  <a:cubicBezTo>
                    <a:pt x="858965" y="309944"/>
                    <a:pt x="862203" y="314039"/>
                    <a:pt x="869918" y="314039"/>
                  </a:cubicBezTo>
                  <a:lnTo>
                    <a:pt x="910971" y="314039"/>
                  </a:lnTo>
                  <a:cubicBezTo>
                    <a:pt x="918686" y="314039"/>
                    <a:pt x="921449" y="309944"/>
                    <a:pt x="919163" y="302609"/>
                  </a:cubicBezTo>
                  <a:lnTo>
                    <a:pt x="834295" y="15145"/>
                  </a:lnTo>
                  <a:cubicBezTo>
                    <a:pt x="832009" y="7429"/>
                    <a:pt x="827913" y="3715"/>
                    <a:pt x="819722" y="3715"/>
                  </a:cubicBezTo>
                  <a:lnTo>
                    <a:pt x="779907" y="3715"/>
                  </a:lnTo>
                  <a:close/>
                  <a:moveTo>
                    <a:pt x="489680" y="3715"/>
                  </a:moveTo>
                  <a:cubicBezTo>
                    <a:pt x="481489" y="3715"/>
                    <a:pt x="478250" y="6477"/>
                    <a:pt x="478250" y="14669"/>
                  </a:cubicBezTo>
                  <a:lnTo>
                    <a:pt x="478250" y="43434"/>
                  </a:lnTo>
                  <a:cubicBezTo>
                    <a:pt x="478250" y="51625"/>
                    <a:pt x="481489" y="54864"/>
                    <a:pt x="489680" y="54864"/>
                  </a:cubicBezTo>
                  <a:lnTo>
                    <a:pt x="554450" y="54864"/>
                  </a:lnTo>
                  <a:lnTo>
                    <a:pt x="554450" y="302228"/>
                  </a:lnTo>
                  <a:cubicBezTo>
                    <a:pt x="554450" y="310420"/>
                    <a:pt x="557689" y="314135"/>
                    <a:pt x="565880" y="314135"/>
                  </a:cubicBezTo>
                  <a:lnTo>
                    <a:pt x="605600" y="314135"/>
                  </a:lnTo>
                  <a:cubicBezTo>
                    <a:pt x="613791" y="314135"/>
                    <a:pt x="616553" y="310515"/>
                    <a:pt x="616553" y="302228"/>
                  </a:cubicBezTo>
                  <a:lnTo>
                    <a:pt x="616553" y="54864"/>
                  </a:lnTo>
                  <a:lnTo>
                    <a:pt x="681323" y="54864"/>
                  </a:lnTo>
                  <a:cubicBezTo>
                    <a:pt x="689134" y="54864"/>
                    <a:pt x="692753" y="51625"/>
                    <a:pt x="692753" y="43434"/>
                  </a:cubicBezTo>
                  <a:lnTo>
                    <a:pt x="692753" y="14669"/>
                  </a:lnTo>
                  <a:cubicBezTo>
                    <a:pt x="692753" y="6477"/>
                    <a:pt x="689134" y="3715"/>
                    <a:pt x="681323" y="3715"/>
                  </a:cubicBezTo>
                  <a:lnTo>
                    <a:pt x="489680" y="3715"/>
                  </a:lnTo>
                  <a:close/>
                  <a:moveTo>
                    <a:pt x="399764" y="198120"/>
                  </a:moveTo>
                  <a:lnTo>
                    <a:pt x="341757" y="198120"/>
                  </a:lnTo>
                  <a:lnTo>
                    <a:pt x="357283" y="146971"/>
                  </a:lnTo>
                  <a:cubicBezTo>
                    <a:pt x="362712" y="127825"/>
                    <a:pt x="370523" y="70295"/>
                    <a:pt x="371475" y="64389"/>
                  </a:cubicBezTo>
                  <a:cubicBezTo>
                    <a:pt x="371951" y="70295"/>
                    <a:pt x="378809" y="128778"/>
                    <a:pt x="384715" y="147447"/>
                  </a:cubicBezTo>
                  <a:lnTo>
                    <a:pt x="399764" y="198120"/>
                  </a:lnTo>
                  <a:close/>
                  <a:moveTo>
                    <a:pt x="352806" y="3715"/>
                  </a:moveTo>
                  <a:cubicBezTo>
                    <a:pt x="344615" y="3715"/>
                    <a:pt x="340900" y="7334"/>
                    <a:pt x="338614" y="15145"/>
                  </a:cubicBezTo>
                  <a:lnTo>
                    <a:pt x="253270" y="302609"/>
                  </a:lnTo>
                  <a:cubicBezTo>
                    <a:pt x="250984" y="309944"/>
                    <a:pt x="253746" y="314039"/>
                    <a:pt x="261938" y="314039"/>
                  </a:cubicBezTo>
                  <a:lnTo>
                    <a:pt x="298895" y="314039"/>
                  </a:lnTo>
                  <a:cubicBezTo>
                    <a:pt x="307086" y="314039"/>
                    <a:pt x="310325" y="309944"/>
                    <a:pt x="312611" y="302609"/>
                  </a:cubicBezTo>
                  <a:lnTo>
                    <a:pt x="328613" y="246888"/>
                  </a:lnTo>
                  <a:lnTo>
                    <a:pt x="413480" y="246888"/>
                  </a:lnTo>
                  <a:lnTo>
                    <a:pt x="429482" y="302609"/>
                  </a:lnTo>
                  <a:cubicBezTo>
                    <a:pt x="431768" y="309944"/>
                    <a:pt x="435007" y="314039"/>
                    <a:pt x="442722" y="314039"/>
                  </a:cubicBezTo>
                  <a:lnTo>
                    <a:pt x="483775" y="314039"/>
                  </a:lnTo>
                  <a:cubicBezTo>
                    <a:pt x="491490" y="314039"/>
                    <a:pt x="494252" y="309944"/>
                    <a:pt x="491966" y="302609"/>
                  </a:cubicBezTo>
                  <a:lnTo>
                    <a:pt x="407099" y="15145"/>
                  </a:lnTo>
                  <a:cubicBezTo>
                    <a:pt x="404813" y="7429"/>
                    <a:pt x="400717" y="3715"/>
                    <a:pt x="392525" y="3715"/>
                  </a:cubicBezTo>
                  <a:lnTo>
                    <a:pt x="352806" y="3715"/>
                  </a:lnTo>
                  <a:close/>
                  <a:moveTo>
                    <a:pt x="110490" y="54769"/>
                  </a:moveTo>
                  <a:cubicBezTo>
                    <a:pt x="141542" y="54769"/>
                    <a:pt x="160211" y="66199"/>
                    <a:pt x="160211" y="88964"/>
                  </a:cubicBezTo>
                  <a:lnTo>
                    <a:pt x="160211" y="228600"/>
                  </a:lnTo>
                  <a:cubicBezTo>
                    <a:pt x="160211" y="251460"/>
                    <a:pt x="141542" y="262795"/>
                    <a:pt x="110490" y="262795"/>
                  </a:cubicBezTo>
                  <a:lnTo>
                    <a:pt x="61627" y="262795"/>
                  </a:lnTo>
                  <a:lnTo>
                    <a:pt x="61627" y="54673"/>
                  </a:lnTo>
                  <a:lnTo>
                    <a:pt x="110490" y="54673"/>
                  </a:lnTo>
                  <a:close/>
                  <a:moveTo>
                    <a:pt x="110490" y="314039"/>
                  </a:moveTo>
                  <a:cubicBezTo>
                    <a:pt x="193072" y="314039"/>
                    <a:pt x="221837" y="278035"/>
                    <a:pt x="221837" y="239649"/>
                  </a:cubicBezTo>
                  <a:lnTo>
                    <a:pt x="221837" y="78105"/>
                  </a:lnTo>
                  <a:cubicBezTo>
                    <a:pt x="221837" y="39815"/>
                    <a:pt x="193072" y="3715"/>
                    <a:pt x="110490" y="3715"/>
                  </a:cubicBezTo>
                  <a:lnTo>
                    <a:pt x="10954" y="3715"/>
                  </a:lnTo>
                  <a:cubicBezTo>
                    <a:pt x="2762" y="3715"/>
                    <a:pt x="0" y="7334"/>
                    <a:pt x="0" y="15621"/>
                  </a:cubicBezTo>
                  <a:lnTo>
                    <a:pt x="0" y="302228"/>
                  </a:lnTo>
                  <a:cubicBezTo>
                    <a:pt x="0" y="309944"/>
                    <a:pt x="2286" y="314135"/>
                    <a:pt x="9620" y="314135"/>
                  </a:cubicBezTo>
                  <a:lnTo>
                    <a:pt x="110490" y="31413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8" name="Google Shape;286;p36">
              <a:extLst>
                <a:ext uri="{FF2B5EF4-FFF2-40B4-BE49-F238E27FC236}">
                  <a16:creationId xmlns:a16="http://schemas.microsoft.com/office/drawing/2014/main" xmlns="" id="{F42F8BD3-6D66-E94A-B962-9952325F698C}"/>
                </a:ext>
              </a:extLst>
            </p:cNvPr>
            <p:cNvSpPr/>
            <p:nvPr/>
          </p:nvSpPr>
          <p:spPr>
            <a:xfrm>
              <a:off x="747903" y="2188534"/>
              <a:ext cx="620077" cy="921734"/>
            </a:xfrm>
            <a:custGeom>
              <a:avLst/>
              <a:gdLst/>
              <a:ahLst/>
              <a:cxnLst/>
              <a:rect l="l" t="t" r="r" b="b"/>
              <a:pathLst>
                <a:path w="620077" h="921734" extrusionOk="0">
                  <a:moveTo>
                    <a:pt x="172212" y="151829"/>
                  </a:moveTo>
                  <a:lnTo>
                    <a:pt x="172212" y="770001"/>
                  </a:lnTo>
                  <a:lnTo>
                    <a:pt x="308705" y="770001"/>
                  </a:lnTo>
                  <a:cubicBezTo>
                    <a:pt x="395478" y="770001"/>
                    <a:pt x="447770" y="736092"/>
                    <a:pt x="447770" y="668369"/>
                  </a:cubicBezTo>
                  <a:lnTo>
                    <a:pt x="447770" y="253460"/>
                  </a:lnTo>
                  <a:cubicBezTo>
                    <a:pt x="447770" y="185642"/>
                    <a:pt x="395383" y="151733"/>
                    <a:pt x="308705" y="151733"/>
                  </a:cubicBezTo>
                  <a:lnTo>
                    <a:pt x="172212" y="151733"/>
                  </a:lnTo>
                  <a:close/>
                  <a:moveTo>
                    <a:pt x="26765"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765" y="921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9" name="Google Shape;287;p36">
              <a:extLst>
                <a:ext uri="{FF2B5EF4-FFF2-40B4-BE49-F238E27FC236}">
                  <a16:creationId xmlns:a16="http://schemas.microsoft.com/office/drawing/2014/main" xmlns="" id="{74FD8CFC-0AF3-3A4D-A02C-44C798ED49D6}"/>
                </a:ext>
              </a:extLst>
            </p:cNvPr>
            <p:cNvSpPr/>
            <p:nvPr/>
          </p:nvSpPr>
          <p:spPr>
            <a:xfrm>
              <a:off x="1486566" y="2177676"/>
              <a:ext cx="620077" cy="943451"/>
            </a:xfrm>
            <a:custGeom>
              <a:avLst/>
              <a:gdLst/>
              <a:ahLst/>
              <a:cxnLst/>
              <a:rect l="l" t="t" r="r" b="b"/>
              <a:pathLst>
                <a:path w="620077" h="943451" extrusionOk="0">
                  <a:moveTo>
                    <a:pt x="447865" y="253460"/>
                  </a:moveTo>
                  <a:cubicBezTo>
                    <a:pt x="447865" y="185738"/>
                    <a:pt x="395573" y="151829"/>
                    <a:pt x="310039" y="151829"/>
                  </a:cubicBezTo>
                  <a:cubicBezTo>
                    <a:pt x="224599" y="151829"/>
                    <a:pt x="173545" y="185738"/>
                    <a:pt x="173545" y="253460"/>
                  </a:cubicBezTo>
                  <a:lnTo>
                    <a:pt x="173545" y="689991"/>
                  </a:lnTo>
                  <a:cubicBezTo>
                    <a:pt x="173545" y="757809"/>
                    <a:pt x="224599" y="791718"/>
                    <a:pt x="310039" y="791718"/>
                  </a:cubicBezTo>
                  <a:cubicBezTo>
                    <a:pt x="395573" y="791718"/>
                    <a:pt x="447865" y="757809"/>
                    <a:pt x="447865" y="689991"/>
                  </a:cubicBezTo>
                  <a:lnTo>
                    <a:pt x="447865" y="253460"/>
                  </a:lnTo>
                  <a:close/>
                  <a:moveTo>
                    <a:pt x="0" y="220980"/>
                  </a:moveTo>
                  <a:cubicBezTo>
                    <a:pt x="0" y="107061"/>
                    <a:pt x="79057" y="0"/>
                    <a:pt x="310039" y="0"/>
                  </a:cubicBezTo>
                  <a:cubicBezTo>
                    <a:pt x="540925" y="0"/>
                    <a:pt x="620077" y="107061"/>
                    <a:pt x="620077" y="220980"/>
                  </a:cubicBezTo>
                  <a:lnTo>
                    <a:pt x="620077" y="722471"/>
                  </a:lnTo>
                  <a:cubicBezTo>
                    <a:pt x="620077" y="836390"/>
                    <a:pt x="540925" y="943451"/>
                    <a:pt x="310039" y="943451"/>
                  </a:cubicBezTo>
                  <a:cubicBezTo>
                    <a:pt x="79057" y="943451"/>
                    <a:pt x="0" y="836295"/>
                    <a:pt x="0" y="722471"/>
                  </a:cubicBezTo>
                  <a:lnTo>
                    <a:pt x="0" y="22098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0" name="Google Shape;288;p36">
              <a:extLst>
                <a:ext uri="{FF2B5EF4-FFF2-40B4-BE49-F238E27FC236}">
                  <a16:creationId xmlns:a16="http://schemas.microsoft.com/office/drawing/2014/main" xmlns="" id="{E071047D-2BDB-DC44-A0DF-988EA5070248}"/>
                </a:ext>
              </a:extLst>
            </p:cNvPr>
            <p:cNvSpPr/>
            <p:nvPr/>
          </p:nvSpPr>
          <p:spPr>
            <a:xfrm>
              <a:off x="2240470" y="2188534"/>
              <a:ext cx="620077" cy="921734"/>
            </a:xfrm>
            <a:custGeom>
              <a:avLst/>
              <a:gdLst/>
              <a:ahLst/>
              <a:cxnLst/>
              <a:rect l="l" t="t" r="r" b="b"/>
              <a:pathLst>
                <a:path w="620077" h="921734" extrusionOk="0">
                  <a:moveTo>
                    <a:pt x="172307" y="151829"/>
                  </a:moveTo>
                  <a:lnTo>
                    <a:pt x="172307" y="770001"/>
                  </a:lnTo>
                  <a:lnTo>
                    <a:pt x="308800" y="770001"/>
                  </a:lnTo>
                  <a:cubicBezTo>
                    <a:pt x="395573" y="770001"/>
                    <a:pt x="447866" y="736092"/>
                    <a:pt x="447866" y="668369"/>
                  </a:cubicBezTo>
                  <a:lnTo>
                    <a:pt x="447866" y="253460"/>
                  </a:lnTo>
                  <a:cubicBezTo>
                    <a:pt x="447866" y="185642"/>
                    <a:pt x="395573" y="151733"/>
                    <a:pt x="308800" y="151733"/>
                  </a:cubicBezTo>
                  <a:lnTo>
                    <a:pt x="172307" y="151733"/>
                  </a:lnTo>
                  <a:close/>
                  <a:moveTo>
                    <a:pt x="26861"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861" y="921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1" name="Google Shape;289;p36">
              <a:extLst>
                <a:ext uri="{FF2B5EF4-FFF2-40B4-BE49-F238E27FC236}">
                  <a16:creationId xmlns:a16="http://schemas.microsoft.com/office/drawing/2014/main" xmlns="" id="{4B542B58-01C8-2D4A-B851-0B5385BA9CAF}"/>
                </a:ext>
              </a:extLst>
            </p:cNvPr>
            <p:cNvSpPr/>
            <p:nvPr/>
          </p:nvSpPr>
          <p:spPr>
            <a:xfrm>
              <a:off x="2979229" y="2177676"/>
              <a:ext cx="599598" cy="943546"/>
            </a:xfrm>
            <a:custGeom>
              <a:avLst/>
              <a:gdLst/>
              <a:ahLst/>
              <a:cxnLst/>
              <a:rect l="l" t="t" r="r" b="b"/>
              <a:pathLst>
                <a:path w="599598" h="943546" extrusionOk="0">
                  <a:moveTo>
                    <a:pt x="567690" y="448723"/>
                  </a:moveTo>
                  <a:cubicBezTo>
                    <a:pt x="589407" y="448723"/>
                    <a:pt x="599599" y="456914"/>
                    <a:pt x="599599" y="481298"/>
                  </a:cubicBezTo>
                  <a:lnTo>
                    <a:pt x="599599" y="722567"/>
                  </a:lnTo>
                  <a:cubicBezTo>
                    <a:pt x="599599" y="836486"/>
                    <a:pt x="530733" y="943547"/>
                    <a:pt x="299752" y="943547"/>
                  </a:cubicBezTo>
                  <a:cubicBezTo>
                    <a:pt x="68866" y="943547"/>
                    <a:pt x="0" y="836486"/>
                    <a:pt x="0" y="722567"/>
                  </a:cubicBezTo>
                  <a:lnTo>
                    <a:pt x="0" y="220980"/>
                  </a:lnTo>
                  <a:cubicBezTo>
                    <a:pt x="0" y="107061"/>
                    <a:pt x="68866" y="0"/>
                    <a:pt x="299752" y="0"/>
                  </a:cubicBezTo>
                  <a:cubicBezTo>
                    <a:pt x="530733" y="0"/>
                    <a:pt x="599599" y="107061"/>
                    <a:pt x="599599" y="220980"/>
                  </a:cubicBezTo>
                  <a:lnTo>
                    <a:pt x="599599" y="275177"/>
                  </a:lnTo>
                  <a:cubicBezTo>
                    <a:pt x="599599" y="298228"/>
                    <a:pt x="591979" y="309086"/>
                    <a:pt x="570262" y="309086"/>
                  </a:cubicBezTo>
                  <a:lnTo>
                    <a:pt x="464344" y="309086"/>
                  </a:lnTo>
                  <a:cubicBezTo>
                    <a:pt x="441389" y="309086"/>
                    <a:pt x="432435" y="298228"/>
                    <a:pt x="432435" y="275177"/>
                  </a:cubicBezTo>
                  <a:lnTo>
                    <a:pt x="432435" y="253460"/>
                  </a:lnTo>
                  <a:cubicBezTo>
                    <a:pt x="432435" y="185738"/>
                    <a:pt x="387763" y="151829"/>
                    <a:pt x="302324" y="151829"/>
                  </a:cubicBezTo>
                  <a:cubicBezTo>
                    <a:pt x="216789" y="151829"/>
                    <a:pt x="173450" y="185738"/>
                    <a:pt x="173450" y="253460"/>
                  </a:cubicBezTo>
                  <a:lnTo>
                    <a:pt x="173450" y="689991"/>
                  </a:lnTo>
                  <a:cubicBezTo>
                    <a:pt x="173450" y="757809"/>
                    <a:pt x="216789" y="791718"/>
                    <a:pt x="302324" y="791718"/>
                  </a:cubicBezTo>
                  <a:cubicBezTo>
                    <a:pt x="387763" y="791718"/>
                    <a:pt x="432435" y="757809"/>
                    <a:pt x="432435" y="691420"/>
                  </a:cubicBezTo>
                  <a:lnTo>
                    <a:pt x="432435" y="600551"/>
                  </a:lnTo>
                  <a:lnTo>
                    <a:pt x="307372" y="600551"/>
                  </a:lnTo>
                  <a:cubicBezTo>
                    <a:pt x="284417" y="600551"/>
                    <a:pt x="274225" y="592455"/>
                    <a:pt x="274225" y="568071"/>
                  </a:cubicBezTo>
                  <a:lnTo>
                    <a:pt x="274225" y="481394"/>
                  </a:lnTo>
                  <a:cubicBezTo>
                    <a:pt x="274225" y="457010"/>
                    <a:pt x="284417" y="448818"/>
                    <a:pt x="307372" y="448818"/>
                  </a:cubicBezTo>
                  <a:lnTo>
                    <a:pt x="567690" y="44881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2" name="Google Shape;290;p36">
              <a:extLst>
                <a:ext uri="{FF2B5EF4-FFF2-40B4-BE49-F238E27FC236}">
                  <a16:creationId xmlns:a16="http://schemas.microsoft.com/office/drawing/2014/main" xmlns="" id="{961CF345-23E7-AE48-9CE0-47C0A2835B97}"/>
                </a:ext>
              </a:extLst>
            </p:cNvPr>
            <p:cNvSpPr/>
            <p:nvPr/>
          </p:nvSpPr>
          <p:spPr>
            <a:xfrm>
              <a:off x="3695795" y="2231777"/>
              <a:ext cx="517398" cy="156019"/>
            </a:xfrm>
            <a:custGeom>
              <a:avLst/>
              <a:gdLst/>
              <a:ahLst/>
              <a:cxnLst/>
              <a:rect l="l" t="t" r="r" b="b"/>
              <a:pathLst>
                <a:path w="517398" h="156019" extrusionOk="0">
                  <a:moveTo>
                    <a:pt x="517398" y="135255"/>
                  </a:moveTo>
                  <a:cubicBezTo>
                    <a:pt x="517398" y="146685"/>
                    <a:pt x="508540" y="156020"/>
                    <a:pt x="497777" y="156020"/>
                  </a:cubicBezTo>
                  <a:lnTo>
                    <a:pt x="19526" y="156020"/>
                  </a:lnTo>
                  <a:cubicBezTo>
                    <a:pt x="8763" y="156020"/>
                    <a:pt x="0" y="146685"/>
                    <a:pt x="0" y="135255"/>
                  </a:cubicBezTo>
                  <a:lnTo>
                    <a:pt x="0" y="20765"/>
                  </a:lnTo>
                  <a:cubicBezTo>
                    <a:pt x="0" y="9335"/>
                    <a:pt x="8763" y="0"/>
                    <a:pt x="19526" y="0"/>
                  </a:cubicBezTo>
                  <a:lnTo>
                    <a:pt x="497777" y="0"/>
                  </a:lnTo>
                  <a:cubicBezTo>
                    <a:pt x="508540" y="0"/>
                    <a:pt x="517398" y="9335"/>
                    <a:pt x="517398" y="20765"/>
                  </a:cubicBezTo>
                  <a:lnTo>
                    <a:pt x="517398" y="13525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3" name="Google Shape;291;p36">
              <a:extLst>
                <a:ext uri="{FF2B5EF4-FFF2-40B4-BE49-F238E27FC236}">
                  <a16:creationId xmlns:a16="http://schemas.microsoft.com/office/drawing/2014/main" xmlns="" id="{C8BABF7A-163F-F349-8809-CEB986FF8451}"/>
                </a:ext>
              </a:extLst>
            </p:cNvPr>
            <p:cNvSpPr/>
            <p:nvPr/>
          </p:nvSpPr>
          <p:spPr>
            <a:xfrm>
              <a:off x="3695890" y="2584012"/>
              <a:ext cx="388239" cy="144970"/>
            </a:xfrm>
            <a:custGeom>
              <a:avLst/>
              <a:gdLst/>
              <a:ahLst/>
              <a:cxnLst/>
              <a:rect l="l" t="t" r="r" b="b"/>
              <a:pathLst>
                <a:path w="388239" h="144970" extrusionOk="0">
                  <a:moveTo>
                    <a:pt x="388239" y="124206"/>
                  </a:moveTo>
                  <a:cubicBezTo>
                    <a:pt x="388239" y="135636"/>
                    <a:pt x="379381" y="144971"/>
                    <a:pt x="368618" y="144971"/>
                  </a:cubicBezTo>
                  <a:lnTo>
                    <a:pt x="19526" y="144971"/>
                  </a:lnTo>
                  <a:cubicBezTo>
                    <a:pt x="8763" y="144971"/>
                    <a:pt x="0" y="135636"/>
                    <a:pt x="0" y="124206"/>
                  </a:cubicBezTo>
                  <a:lnTo>
                    <a:pt x="0" y="20765"/>
                  </a:lnTo>
                  <a:cubicBezTo>
                    <a:pt x="0" y="9334"/>
                    <a:pt x="8858" y="0"/>
                    <a:pt x="19526" y="0"/>
                  </a:cubicBezTo>
                  <a:lnTo>
                    <a:pt x="368618" y="0"/>
                  </a:lnTo>
                  <a:cubicBezTo>
                    <a:pt x="379381" y="0"/>
                    <a:pt x="388239" y="9334"/>
                    <a:pt x="388239" y="20765"/>
                  </a:cubicBezTo>
                  <a:lnTo>
                    <a:pt x="388239" y="124206"/>
                  </a:lnTo>
                  <a:close/>
                </a:path>
              </a:pathLst>
            </a:custGeom>
            <a:solidFill>
              <a:srgbClr val="FFFFFF">
                <a:alpha val="49803"/>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4" name="Google Shape;292;p36">
              <a:extLst>
                <a:ext uri="{FF2B5EF4-FFF2-40B4-BE49-F238E27FC236}">
                  <a16:creationId xmlns:a16="http://schemas.microsoft.com/office/drawing/2014/main" xmlns="" id="{C82C9954-2440-0D4A-904F-DDC20C3716AD}"/>
                </a:ext>
              </a:extLst>
            </p:cNvPr>
            <p:cNvSpPr/>
            <p:nvPr/>
          </p:nvSpPr>
          <p:spPr>
            <a:xfrm>
              <a:off x="3695795" y="2915577"/>
              <a:ext cx="517398" cy="151447"/>
            </a:xfrm>
            <a:custGeom>
              <a:avLst/>
              <a:gdLst/>
              <a:ahLst/>
              <a:cxnLst/>
              <a:rect l="l" t="t" r="r" b="b"/>
              <a:pathLst>
                <a:path w="517398" h="151447" extrusionOk="0">
                  <a:moveTo>
                    <a:pt x="517398" y="130683"/>
                  </a:moveTo>
                  <a:cubicBezTo>
                    <a:pt x="517398" y="142113"/>
                    <a:pt x="508540" y="151448"/>
                    <a:pt x="497777" y="151448"/>
                  </a:cubicBezTo>
                  <a:lnTo>
                    <a:pt x="19526" y="151448"/>
                  </a:lnTo>
                  <a:cubicBezTo>
                    <a:pt x="8763" y="151448"/>
                    <a:pt x="0" y="142113"/>
                    <a:pt x="0" y="130683"/>
                  </a:cubicBezTo>
                  <a:lnTo>
                    <a:pt x="0" y="20765"/>
                  </a:lnTo>
                  <a:cubicBezTo>
                    <a:pt x="0" y="9334"/>
                    <a:pt x="8763" y="0"/>
                    <a:pt x="19526" y="0"/>
                  </a:cubicBezTo>
                  <a:lnTo>
                    <a:pt x="497777" y="0"/>
                  </a:lnTo>
                  <a:cubicBezTo>
                    <a:pt x="508540" y="0"/>
                    <a:pt x="517398" y="9334"/>
                    <a:pt x="517398" y="20765"/>
                  </a:cubicBezTo>
                  <a:lnTo>
                    <a:pt x="517398" y="130683"/>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sp>
        <p:nvSpPr>
          <p:cNvPr id="15" name="Text Placeholder 24">
            <a:extLst>
              <a:ext uri="{FF2B5EF4-FFF2-40B4-BE49-F238E27FC236}">
                <a16:creationId xmlns:a16="http://schemas.microsoft.com/office/drawing/2014/main" xmlns="" id="{8AA94441-2B61-6A42-8A97-F6BBE1A1D27C}"/>
              </a:ext>
            </a:extLst>
          </p:cNvPr>
          <p:cNvSpPr>
            <a:spLocks noGrp="1"/>
          </p:cNvSpPr>
          <p:nvPr>
            <p:ph type="body" sz="quarter" idx="20" hasCustomPrompt="1"/>
          </p:nvPr>
        </p:nvSpPr>
        <p:spPr>
          <a:xfrm>
            <a:off x="410640" y="1063189"/>
            <a:ext cx="3485099" cy="282112"/>
          </a:xfrm>
        </p:spPr>
        <p:txBody>
          <a:bodyPr lIns="0" rIns="36000" anchor="ctr" anchorCtr="0"/>
          <a:lstStyle>
            <a:lvl1pPr marL="7938" indent="0" algn="l">
              <a:spcBef>
                <a:spcPts val="0"/>
              </a:spcBef>
              <a:buNone/>
              <a:tabLst/>
              <a:defRPr sz="1800">
                <a:solidFill>
                  <a:schemeClr val="bg1"/>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EDIT</a:t>
            </a:r>
            <a:endParaRPr lang="en-US" dirty="0"/>
          </a:p>
        </p:txBody>
      </p:sp>
      <p:sp>
        <p:nvSpPr>
          <p:cNvPr id="16" name="Text Placeholder 24">
            <a:extLst>
              <a:ext uri="{FF2B5EF4-FFF2-40B4-BE49-F238E27FC236}">
                <a16:creationId xmlns:a16="http://schemas.microsoft.com/office/drawing/2014/main" xmlns="" id="{DD01DEFB-5B72-DB47-B404-1D878B48A691}"/>
              </a:ext>
            </a:extLst>
          </p:cNvPr>
          <p:cNvSpPr>
            <a:spLocks noGrp="1"/>
          </p:cNvSpPr>
          <p:nvPr>
            <p:ph type="body" sz="quarter" idx="21" hasCustomPrompt="1"/>
          </p:nvPr>
        </p:nvSpPr>
        <p:spPr>
          <a:xfrm>
            <a:off x="410640" y="1361736"/>
            <a:ext cx="4161360" cy="1245967"/>
          </a:xfrm>
        </p:spPr>
        <p:txBody>
          <a:bodyPr lIns="0" rIns="36000" anchor="t" anchorCtr="0"/>
          <a:lstStyle>
            <a:lvl1pPr marL="0" indent="0" algn="l">
              <a:lnSpc>
                <a:spcPts val="4800"/>
              </a:lnSpc>
              <a:spcBef>
                <a:spcPts val="0"/>
              </a:spcBef>
              <a:buNone/>
              <a:tabLst/>
              <a:defRPr sz="5000" b="1">
                <a:solidFill>
                  <a:schemeClr val="tx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a:t>
            </a:r>
            <a:br>
              <a:rPr lang="en-GB" dirty="0"/>
            </a:br>
            <a:r>
              <a:rPr lang="en-GB" dirty="0"/>
              <a:t>EDIT</a:t>
            </a:r>
            <a:endParaRPr lang="en-US" dirty="0"/>
          </a:p>
        </p:txBody>
      </p:sp>
      <p:sp>
        <p:nvSpPr>
          <p:cNvPr id="17" name="Text Placeholder 24">
            <a:extLst>
              <a:ext uri="{FF2B5EF4-FFF2-40B4-BE49-F238E27FC236}">
                <a16:creationId xmlns:a16="http://schemas.microsoft.com/office/drawing/2014/main" xmlns="" id="{4C7B7A42-7866-2547-89C7-CC2EE7C9C186}"/>
              </a:ext>
            </a:extLst>
          </p:cNvPr>
          <p:cNvSpPr>
            <a:spLocks noGrp="1"/>
          </p:cNvSpPr>
          <p:nvPr>
            <p:ph type="body" sz="quarter" idx="22"/>
          </p:nvPr>
        </p:nvSpPr>
        <p:spPr>
          <a:xfrm>
            <a:off x="410640" y="2698825"/>
            <a:ext cx="3485099" cy="1821598"/>
          </a:xfrm>
        </p:spPr>
        <p:txBody>
          <a:bodyPr lIns="0" rIns="36000" anchor="t" anchorCtr="0"/>
          <a:lstStyle>
            <a:lvl1pPr marL="7938" indent="0" algn="l">
              <a:spcBef>
                <a:spcPts val="0"/>
              </a:spcBef>
              <a:buNone/>
              <a:tabLst/>
              <a:defRPr sz="1500" b="0" i="0">
                <a:solidFill>
                  <a:schemeClr val="bg1"/>
                </a:solidFill>
                <a:latin typeface="Barlow Thin" pitchFamily="2" charset="77"/>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18" name="Text Placeholder 24">
            <a:extLst>
              <a:ext uri="{FF2B5EF4-FFF2-40B4-BE49-F238E27FC236}">
                <a16:creationId xmlns:a16="http://schemas.microsoft.com/office/drawing/2014/main" xmlns="" id="{0959BDEC-07B4-9246-9EB1-4D486C1FBCE6}"/>
              </a:ext>
            </a:extLst>
          </p:cNvPr>
          <p:cNvSpPr>
            <a:spLocks noGrp="1"/>
          </p:cNvSpPr>
          <p:nvPr>
            <p:ph type="body" sz="quarter" idx="26"/>
          </p:nvPr>
        </p:nvSpPr>
        <p:spPr>
          <a:xfrm>
            <a:off x="4789714" y="1062936"/>
            <a:ext cx="4151724" cy="498629"/>
          </a:xfrm>
        </p:spPr>
        <p:txBody>
          <a:bodyPr/>
          <a:lstStyle>
            <a:lvl1pPr marL="7938" indent="0" algn="ctr">
              <a:spcBef>
                <a:spcPts val="0"/>
              </a:spcBef>
              <a:buNone/>
              <a:tabLst/>
              <a:defRPr sz="1500" b="0" i="0">
                <a:solidFill>
                  <a:schemeClr val="bg2"/>
                </a:solidFill>
                <a:latin typeface="Barlow Medium" pitchFamily="2" charset="77"/>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19" name="Picture Placeholder 70">
            <a:extLst>
              <a:ext uri="{FF2B5EF4-FFF2-40B4-BE49-F238E27FC236}">
                <a16:creationId xmlns:a16="http://schemas.microsoft.com/office/drawing/2014/main" xmlns="" id="{B2952712-AC35-374F-83CF-0BBCDE3C0848}"/>
              </a:ext>
            </a:extLst>
          </p:cNvPr>
          <p:cNvSpPr>
            <a:spLocks noGrp="1"/>
          </p:cNvSpPr>
          <p:nvPr>
            <p:ph type="pic" sz="quarter" idx="27" hasCustomPrompt="1"/>
          </p:nvPr>
        </p:nvSpPr>
        <p:spPr>
          <a:xfrm>
            <a:off x="4789488" y="2057400"/>
            <a:ext cx="857250" cy="931863"/>
          </a:xfrm>
        </p:spPr>
        <p:txBody>
          <a:bodyPr anchor="ctr"/>
          <a:lstStyle>
            <a:lvl1pPr marL="7938" indent="-7938" algn="ctr">
              <a:buNone/>
              <a:tabLst/>
              <a:defRPr>
                <a:solidFill>
                  <a:schemeClr val="bg2"/>
                </a:solidFill>
              </a:defRPr>
            </a:lvl1pPr>
          </a:lstStyle>
          <a:p>
            <a:r>
              <a:rPr lang="en-US" dirty="0"/>
              <a:t>Click to insert</a:t>
            </a:r>
          </a:p>
        </p:txBody>
      </p:sp>
      <p:sp>
        <p:nvSpPr>
          <p:cNvPr id="20" name="Text Placeholder 24">
            <a:extLst>
              <a:ext uri="{FF2B5EF4-FFF2-40B4-BE49-F238E27FC236}">
                <a16:creationId xmlns:a16="http://schemas.microsoft.com/office/drawing/2014/main" xmlns="" id="{91CFEC3D-8E00-9740-9265-F720F0229E2A}"/>
              </a:ext>
            </a:extLst>
          </p:cNvPr>
          <p:cNvSpPr>
            <a:spLocks noGrp="1"/>
          </p:cNvSpPr>
          <p:nvPr>
            <p:ph type="body" sz="quarter" idx="15"/>
          </p:nvPr>
        </p:nvSpPr>
        <p:spPr>
          <a:xfrm>
            <a:off x="5722966" y="2125662"/>
            <a:ext cx="1046668" cy="795338"/>
          </a:xfrm>
        </p:spPr>
        <p:txBody>
          <a:bodyPr lIns="36000" tIns="36000" bIns="36000" anchor="ctr" anchorCtr="0"/>
          <a:lstStyle>
            <a:lvl1pPr marL="7938" indent="0" algn="l">
              <a:spcBef>
                <a:spcPts val="0"/>
              </a:spcBef>
              <a:buNone/>
              <a:tabLst/>
              <a:defRPr sz="1100">
                <a:solidFill>
                  <a:schemeClr val="bg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21" name="Picture Placeholder 70">
            <a:extLst>
              <a:ext uri="{FF2B5EF4-FFF2-40B4-BE49-F238E27FC236}">
                <a16:creationId xmlns:a16="http://schemas.microsoft.com/office/drawing/2014/main" xmlns="" id="{3925F9EC-5C05-7841-B576-97A1B693514E}"/>
              </a:ext>
            </a:extLst>
          </p:cNvPr>
          <p:cNvSpPr>
            <a:spLocks noGrp="1"/>
          </p:cNvSpPr>
          <p:nvPr>
            <p:ph type="pic" sz="quarter" idx="28" hasCustomPrompt="1"/>
          </p:nvPr>
        </p:nvSpPr>
        <p:spPr>
          <a:xfrm>
            <a:off x="6961292" y="2052392"/>
            <a:ext cx="857250" cy="931863"/>
          </a:xfrm>
        </p:spPr>
        <p:txBody>
          <a:bodyPr anchor="ctr"/>
          <a:lstStyle>
            <a:lvl1pPr marL="7938" indent="-7938" algn="ctr">
              <a:buNone/>
              <a:tabLst/>
              <a:defRPr>
                <a:solidFill>
                  <a:schemeClr val="bg2"/>
                </a:solidFill>
              </a:defRPr>
            </a:lvl1pPr>
          </a:lstStyle>
          <a:p>
            <a:r>
              <a:rPr lang="en-US" dirty="0"/>
              <a:t>Click to insert</a:t>
            </a:r>
          </a:p>
        </p:txBody>
      </p:sp>
      <p:sp>
        <p:nvSpPr>
          <p:cNvPr id="22" name="Text Placeholder 24">
            <a:extLst>
              <a:ext uri="{FF2B5EF4-FFF2-40B4-BE49-F238E27FC236}">
                <a16:creationId xmlns:a16="http://schemas.microsoft.com/office/drawing/2014/main" xmlns="" id="{D0AAFCE9-19BD-6A4D-8387-CDED29C2A16D}"/>
              </a:ext>
            </a:extLst>
          </p:cNvPr>
          <p:cNvSpPr>
            <a:spLocks noGrp="1"/>
          </p:cNvSpPr>
          <p:nvPr>
            <p:ph type="body" sz="quarter" idx="29"/>
          </p:nvPr>
        </p:nvSpPr>
        <p:spPr>
          <a:xfrm>
            <a:off x="7894770" y="2120654"/>
            <a:ext cx="1046668" cy="795338"/>
          </a:xfrm>
        </p:spPr>
        <p:txBody>
          <a:bodyPr lIns="36000" tIns="36000" bIns="36000" anchor="ctr" anchorCtr="0"/>
          <a:lstStyle>
            <a:lvl1pPr marL="7938" indent="0" algn="l">
              <a:spcBef>
                <a:spcPts val="0"/>
              </a:spcBef>
              <a:buNone/>
              <a:tabLst/>
              <a:defRPr sz="1100">
                <a:solidFill>
                  <a:schemeClr val="bg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23" name="Picture Placeholder 70">
            <a:extLst>
              <a:ext uri="{FF2B5EF4-FFF2-40B4-BE49-F238E27FC236}">
                <a16:creationId xmlns:a16="http://schemas.microsoft.com/office/drawing/2014/main" xmlns="" id="{C0AB5BC3-FDD3-D946-8863-BC726A5F40F2}"/>
              </a:ext>
            </a:extLst>
          </p:cNvPr>
          <p:cNvSpPr>
            <a:spLocks noGrp="1"/>
          </p:cNvSpPr>
          <p:nvPr>
            <p:ph type="pic" sz="quarter" idx="30" hasCustomPrompt="1"/>
          </p:nvPr>
        </p:nvSpPr>
        <p:spPr>
          <a:xfrm>
            <a:off x="4789488" y="3148701"/>
            <a:ext cx="857250" cy="931863"/>
          </a:xfrm>
        </p:spPr>
        <p:txBody>
          <a:bodyPr anchor="ctr"/>
          <a:lstStyle>
            <a:lvl1pPr marL="7938" indent="-7938" algn="ctr">
              <a:buNone/>
              <a:tabLst/>
              <a:defRPr>
                <a:solidFill>
                  <a:schemeClr val="bg2"/>
                </a:solidFill>
              </a:defRPr>
            </a:lvl1pPr>
          </a:lstStyle>
          <a:p>
            <a:r>
              <a:rPr lang="en-US" dirty="0"/>
              <a:t>Click to insert</a:t>
            </a:r>
          </a:p>
        </p:txBody>
      </p:sp>
      <p:sp>
        <p:nvSpPr>
          <p:cNvPr id="24" name="Text Placeholder 24">
            <a:extLst>
              <a:ext uri="{FF2B5EF4-FFF2-40B4-BE49-F238E27FC236}">
                <a16:creationId xmlns:a16="http://schemas.microsoft.com/office/drawing/2014/main" xmlns="" id="{71283FF1-95C1-7848-A1E0-6CAC52A68CED}"/>
              </a:ext>
            </a:extLst>
          </p:cNvPr>
          <p:cNvSpPr>
            <a:spLocks noGrp="1"/>
          </p:cNvSpPr>
          <p:nvPr>
            <p:ph type="body" sz="quarter" idx="31"/>
          </p:nvPr>
        </p:nvSpPr>
        <p:spPr>
          <a:xfrm>
            <a:off x="5722966" y="3216963"/>
            <a:ext cx="1046668" cy="795338"/>
          </a:xfrm>
        </p:spPr>
        <p:txBody>
          <a:bodyPr lIns="36000" tIns="36000" bIns="36000" anchor="ctr" anchorCtr="0"/>
          <a:lstStyle>
            <a:lvl1pPr marL="7938" indent="0" algn="l">
              <a:spcBef>
                <a:spcPts val="0"/>
              </a:spcBef>
              <a:buNone/>
              <a:tabLst/>
              <a:defRPr sz="1100">
                <a:solidFill>
                  <a:schemeClr val="bg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25" name="Picture Placeholder 70">
            <a:extLst>
              <a:ext uri="{FF2B5EF4-FFF2-40B4-BE49-F238E27FC236}">
                <a16:creationId xmlns:a16="http://schemas.microsoft.com/office/drawing/2014/main" xmlns="" id="{49F5DE45-2BC1-DD49-8CE1-AC774C780D08}"/>
              </a:ext>
            </a:extLst>
          </p:cNvPr>
          <p:cNvSpPr>
            <a:spLocks noGrp="1"/>
          </p:cNvSpPr>
          <p:nvPr>
            <p:ph type="pic" sz="quarter" idx="32" hasCustomPrompt="1"/>
          </p:nvPr>
        </p:nvSpPr>
        <p:spPr>
          <a:xfrm>
            <a:off x="6961292" y="3143693"/>
            <a:ext cx="857250" cy="931863"/>
          </a:xfrm>
        </p:spPr>
        <p:txBody>
          <a:bodyPr anchor="ctr"/>
          <a:lstStyle>
            <a:lvl1pPr marL="7938" indent="-7938" algn="ctr">
              <a:buNone/>
              <a:tabLst/>
              <a:defRPr>
                <a:solidFill>
                  <a:schemeClr val="bg2"/>
                </a:solidFill>
              </a:defRPr>
            </a:lvl1pPr>
          </a:lstStyle>
          <a:p>
            <a:r>
              <a:rPr lang="en-US" dirty="0"/>
              <a:t>Click to insert</a:t>
            </a:r>
          </a:p>
        </p:txBody>
      </p:sp>
      <p:sp>
        <p:nvSpPr>
          <p:cNvPr id="26" name="Text Placeholder 24">
            <a:extLst>
              <a:ext uri="{FF2B5EF4-FFF2-40B4-BE49-F238E27FC236}">
                <a16:creationId xmlns:a16="http://schemas.microsoft.com/office/drawing/2014/main" xmlns="" id="{881AB1F7-D0B9-0741-BF20-A745E51FFB39}"/>
              </a:ext>
            </a:extLst>
          </p:cNvPr>
          <p:cNvSpPr>
            <a:spLocks noGrp="1"/>
          </p:cNvSpPr>
          <p:nvPr>
            <p:ph type="body" sz="quarter" idx="33"/>
          </p:nvPr>
        </p:nvSpPr>
        <p:spPr>
          <a:xfrm>
            <a:off x="7894770" y="3211955"/>
            <a:ext cx="1046668" cy="795338"/>
          </a:xfrm>
        </p:spPr>
        <p:txBody>
          <a:bodyPr lIns="36000" tIns="36000" bIns="36000" anchor="ctr" anchorCtr="0"/>
          <a:lstStyle>
            <a:lvl1pPr marL="7938" indent="0" algn="l">
              <a:spcBef>
                <a:spcPts val="0"/>
              </a:spcBef>
              <a:buNone/>
              <a:tabLst/>
              <a:defRPr sz="1100">
                <a:solidFill>
                  <a:schemeClr val="bg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Tree>
    <p:extLst>
      <p:ext uri="{BB962C8B-B14F-4D97-AF65-F5344CB8AC3E}">
        <p14:creationId xmlns:p14="http://schemas.microsoft.com/office/powerpoint/2010/main" val="1224719533"/>
      </p:ext>
    </p:extLst>
  </p:cSld>
  <p:clrMapOvr>
    <a:masterClrMapping/>
  </p:clrMapOvr>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Slide 10">
    <p:spTree>
      <p:nvGrpSpPr>
        <p:cNvPr id="1" name=""/>
        <p:cNvGrpSpPr/>
        <p:nvPr/>
      </p:nvGrpSpPr>
      <p:grpSpPr>
        <a:xfrm>
          <a:off x="0" y="0"/>
          <a:ext cx="0" cy="0"/>
          <a:chOff x="0" y="0"/>
          <a:chExt cx="0" cy="0"/>
        </a:xfrm>
      </p:grpSpPr>
      <p:sp>
        <p:nvSpPr>
          <p:cNvPr id="3" name="Google Shape;281;p36">
            <a:extLst>
              <a:ext uri="{FF2B5EF4-FFF2-40B4-BE49-F238E27FC236}">
                <a16:creationId xmlns:a16="http://schemas.microsoft.com/office/drawing/2014/main" xmlns="" id="{405588E1-8967-1847-B71E-E2959FCB07EE}"/>
              </a:ext>
            </a:extLst>
          </p:cNvPr>
          <p:cNvSpPr/>
          <p:nvPr/>
        </p:nvSpPr>
        <p:spPr>
          <a:xfrm>
            <a:off x="1" y="1"/>
            <a:ext cx="4572000" cy="5143500"/>
          </a:xfrm>
          <a:prstGeom prst="rect">
            <a:avLst/>
          </a:prstGeom>
          <a:gradFill>
            <a:gsLst>
              <a:gs pos="0">
                <a:schemeClr val="dk2"/>
              </a:gs>
              <a:gs pos="77000">
                <a:schemeClr val="accent1"/>
              </a:gs>
              <a:gs pos="100000">
                <a:schemeClr val="accent1"/>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400" b="0" i="0" u="none" strike="noStrike" cap="none">
              <a:solidFill>
                <a:schemeClr val="lt1"/>
              </a:solidFill>
              <a:latin typeface="Calibri"/>
              <a:ea typeface="Calibri"/>
              <a:cs typeface="Calibri"/>
              <a:sym typeface="Calibri"/>
            </a:endParaRPr>
          </a:p>
        </p:txBody>
      </p:sp>
      <p:pic>
        <p:nvPicPr>
          <p:cNvPr id="4" name="Google Shape;282;p36">
            <a:extLst>
              <a:ext uri="{FF2B5EF4-FFF2-40B4-BE49-F238E27FC236}">
                <a16:creationId xmlns:a16="http://schemas.microsoft.com/office/drawing/2014/main" xmlns="" id="{003AD948-6A6D-704E-98E0-6E1AC546B882}"/>
              </a:ext>
            </a:extLst>
          </p:cNvPr>
          <p:cNvPicPr preferRelativeResize="0"/>
          <p:nvPr/>
        </p:nvPicPr>
        <p:blipFill rotWithShape="1">
          <a:blip r:embed="rId2">
            <a:alphaModFix amt="15000"/>
          </a:blip>
          <a:srcRect l="43807" t="3982" r="733" b="4219"/>
          <a:stretch/>
        </p:blipFill>
        <p:spPr>
          <a:xfrm>
            <a:off x="601727" y="1"/>
            <a:ext cx="3970274" cy="5143500"/>
          </a:xfrm>
          <a:prstGeom prst="rect">
            <a:avLst/>
          </a:prstGeom>
          <a:noFill/>
          <a:ln>
            <a:noFill/>
          </a:ln>
        </p:spPr>
      </p:pic>
      <p:sp>
        <p:nvSpPr>
          <p:cNvPr id="5" name="Google Shape;283;p36">
            <a:extLst>
              <a:ext uri="{FF2B5EF4-FFF2-40B4-BE49-F238E27FC236}">
                <a16:creationId xmlns:a16="http://schemas.microsoft.com/office/drawing/2014/main" xmlns="" id="{1583BE10-6FA2-154D-A68F-B20FE8377419}"/>
              </a:ext>
            </a:extLst>
          </p:cNvPr>
          <p:cNvSpPr txBox="1"/>
          <p:nvPr/>
        </p:nvSpPr>
        <p:spPr>
          <a:xfrm>
            <a:off x="922063" y="4663217"/>
            <a:ext cx="4052247" cy="393600"/>
          </a:xfrm>
          <a:prstGeom prst="rect">
            <a:avLst/>
          </a:prstGeom>
          <a:noFill/>
          <a:ln>
            <a:noFill/>
          </a:ln>
        </p:spPr>
        <p:txBody>
          <a:bodyPr spcFirstLastPara="1" wrap="square" lIns="0" tIns="91425" rIns="0" bIns="91425"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 sz="800" b="0" i="0" u="none" strike="noStrike" cap="none">
                <a:solidFill>
                  <a:schemeClr val="lt1"/>
                </a:solidFill>
                <a:latin typeface="Barlow"/>
                <a:ea typeface="Barlow"/>
                <a:cs typeface="Barlow"/>
                <a:sym typeface="Barlow"/>
              </a:rPr>
              <a:t>©2021 Strictly Confidential</a:t>
            </a:r>
            <a:endParaRPr sz="1400" b="0" i="0" u="none" strike="noStrike" cap="none">
              <a:solidFill>
                <a:schemeClr val="lt1"/>
              </a:solidFill>
              <a:latin typeface="Barlow"/>
              <a:ea typeface="Barlow"/>
              <a:cs typeface="Barlow"/>
              <a:sym typeface="Barlow"/>
            </a:endParaRPr>
          </a:p>
        </p:txBody>
      </p:sp>
      <p:grpSp>
        <p:nvGrpSpPr>
          <p:cNvPr id="6" name="Google Shape;284;p36">
            <a:extLst>
              <a:ext uri="{FF2B5EF4-FFF2-40B4-BE49-F238E27FC236}">
                <a16:creationId xmlns:a16="http://schemas.microsoft.com/office/drawing/2014/main" xmlns="" id="{E77152EE-A70A-4645-AF2E-8F76D1A6AA99}"/>
              </a:ext>
            </a:extLst>
          </p:cNvPr>
          <p:cNvGrpSpPr/>
          <p:nvPr/>
        </p:nvGrpSpPr>
        <p:grpSpPr>
          <a:xfrm>
            <a:off x="171884" y="4744208"/>
            <a:ext cx="601885" cy="240030"/>
            <a:chOff x="747903" y="2177676"/>
            <a:chExt cx="3486150" cy="1390268"/>
          </a:xfrm>
        </p:grpSpPr>
        <p:sp>
          <p:nvSpPr>
            <p:cNvPr id="7" name="Google Shape;285;p36">
              <a:extLst>
                <a:ext uri="{FF2B5EF4-FFF2-40B4-BE49-F238E27FC236}">
                  <a16:creationId xmlns:a16="http://schemas.microsoft.com/office/drawing/2014/main" xmlns="" id="{DBD813EB-60A6-4244-97E1-6169DB3E94E8}"/>
                </a:ext>
              </a:extLst>
            </p:cNvPr>
            <p:cNvSpPr/>
            <p:nvPr/>
          </p:nvSpPr>
          <p:spPr>
            <a:xfrm>
              <a:off x="747903" y="3250190"/>
              <a:ext cx="3486150" cy="317754"/>
            </a:xfrm>
            <a:custGeom>
              <a:avLst/>
              <a:gdLst/>
              <a:ahLst/>
              <a:cxnLst/>
              <a:rect l="l" t="t" r="r" b="b"/>
              <a:pathLst>
                <a:path w="3486150" h="317754" extrusionOk="0">
                  <a:moveTo>
                    <a:pt x="3423190" y="93154"/>
                  </a:moveTo>
                  <a:cubicBezTo>
                    <a:pt x="3423190" y="100870"/>
                    <a:pt x="3425952" y="104585"/>
                    <a:pt x="3433667" y="104585"/>
                  </a:cubicBezTo>
                  <a:lnTo>
                    <a:pt x="3472053" y="104585"/>
                  </a:lnTo>
                  <a:cubicBezTo>
                    <a:pt x="3480245" y="104585"/>
                    <a:pt x="3483483" y="100965"/>
                    <a:pt x="3483483" y="93154"/>
                  </a:cubicBezTo>
                  <a:lnTo>
                    <a:pt x="3483483" y="74486"/>
                  </a:lnTo>
                  <a:cubicBezTo>
                    <a:pt x="3483483" y="36195"/>
                    <a:pt x="3457956" y="95"/>
                    <a:pt x="3378041" y="95"/>
                  </a:cubicBezTo>
                  <a:cubicBezTo>
                    <a:pt x="3298127" y="95"/>
                    <a:pt x="3274409" y="36195"/>
                    <a:pt x="3274409" y="74486"/>
                  </a:cubicBezTo>
                  <a:lnTo>
                    <a:pt x="3274409" y="101441"/>
                  </a:lnTo>
                  <a:cubicBezTo>
                    <a:pt x="3274409" y="128778"/>
                    <a:pt x="3294031" y="152114"/>
                    <a:pt x="3315938" y="160306"/>
                  </a:cubicBezTo>
                  <a:lnTo>
                    <a:pt x="3386709" y="186785"/>
                  </a:lnTo>
                  <a:cubicBezTo>
                    <a:pt x="3407283" y="194596"/>
                    <a:pt x="3425476" y="201835"/>
                    <a:pt x="3425476" y="220599"/>
                  </a:cubicBezTo>
                  <a:lnTo>
                    <a:pt x="3425476" y="235172"/>
                  </a:lnTo>
                  <a:cubicBezTo>
                    <a:pt x="3425476" y="257556"/>
                    <a:pt x="3407664" y="268034"/>
                    <a:pt x="3377089" y="268034"/>
                  </a:cubicBezTo>
                  <a:cubicBezTo>
                    <a:pt x="3346037" y="268034"/>
                    <a:pt x="3328702" y="257556"/>
                    <a:pt x="3328702" y="235172"/>
                  </a:cubicBezTo>
                  <a:lnTo>
                    <a:pt x="3328702" y="214598"/>
                  </a:lnTo>
                  <a:cubicBezTo>
                    <a:pt x="3328702" y="206407"/>
                    <a:pt x="3325940" y="202692"/>
                    <a:pt x="3317748" y="202692"/>
                  </a:cubicBezTo>
                  <a:lnTo>
                    <a:pt x="3279458" y="202692"/>
                  </a:lnTo>
                  <a:cubicBezTo>
                    <a:pt x="3271647" y="202692"/>
                    <a:pt x="3268504" y="206311"/>
                    <a:pt x="3268504" y="214598"/>
                  </a:cubicBezTo>
                  <a:lnTo>
                    <a:pt x="3268504" y="243364"/>
                  </a:lnTo>
                  <a:cubicBezTo>
                    <a:pt x="3268504" y="281654"/>
                    <a:pt x="3296317" y="317754"/>
                    <a:pt x="3377565" y="317754"/>
                  </a:cubicBezTo>
                  <a:cubicBezTo>
                    <a:pt x="3459290" y="317754"/>
                    <a:pt x="3486150" y="281654"/>
                    <a:pt x="3486150" y="243364"/>
                  </a:cubicBezTo>
                  <a:lnTo>
                    <a:pt x="3486150" y="208217"/>
                  </a:lnTo>
                  <a:cubicBezTo>
                    <a:pt x="3486150" y="174498"/>
                    <a:pt x="3463385" y="153448"/>
                    <a:pt x="3432334" y="142494"/>
                  </a:cubicBezTo>
                  <a:lnTo>
                    <a:pt x="3352895" y="114205"/>
                  </a:lnTo>
                  <a:cubicBezTo>
                    <a:pt x="3345561" y="111443"/>
                    <a:pt x="3334226" y="105537"/>
                    <a:pt x="3334226" y="89535"/>
                  </a:cubicBezTo>
                  <a:lnTo>
                    <a:pt x="3334226" y="82677"/>
                  </a:lnTo>
                  <a:cubicBezTo>
                    <a:pt x="3334226" y="60293"/>
                    <a:pt x="3349276" y="49816"/>
                    <a:pt x="3378994" y="49816"/>
                  </a:cubicBezTo>
                  <a:cubicBezTo>
                    <a:pt x="3408236" y="49816"/>
                    <a:pt x="3423285" y="60293"/>
                    <a:pt x="3423285" y="82677"/>
                  </a:cubicBezTo>
                  <a:lnTo>
                    <a:pt x="3423285" y="93154"/>
                  </a:lnTo>
                  <a:close/>
                  <a:moveTo>
                    <a:pt x="3227356" y="214979"/>
                  </a:moveTo>
                  <a:cubicBezTo>
                    <a:pt x="3227356" y="206788"/>
                    <a:pt x="3224594" y="203549"/>
                    <a:pt x="3216878" y="203549"/>
                  </a:cubicBezTo>
                  <a:lnTo>
                    <a:pt x="3178969" y="203549"/>
                  </a:lnTo>
                  <a:cubicBezTo>
                    <a:pt x="3170778" y="203549"/>
                    <a:pt x="3167539" y="206788"/>
                    <a:pt x="3167539" y="214979"/>
                  </a:cubicBezTo>
                  <a:lnTo>
                    <a:pt x="3167539" y="232315"/>
                  </a:lnTo>
                  <a:cubicBezTo>
                    <a:pt x="3167539" y="255080"/>
                    <a:pt x="3151537" y="266510"/>
                    <a:pt x="3120962" y="266510"/>
                  </a:cubicBezTo>
                  <a:cubicBezTo>
                    <a:pt x="3090386" y="266510"/>
                    <a:pt x="3074861" y="255080"/>
                    <a:pt x="3074861" y="232315"/>
                  </a:cubicBezTo>
                  <a:lnTo>
                    <a:pt x="3074861" y="85344"/>
                  </a:lnTo>
                  <a:cubicBezTo>
                    <a:pt x="3074861" y="62484"/>
                    <a:pt x="3090386" y="51149"/>
                    <a:pt x="3120962" y="51149"/>
                  </a:cubicBezTo>
                  <a:cubicBezTo>
                    <a:pt x="3151537" y="51149"/>
                    <a:pt x="3167539" y="62579"/>
                    <a:pt x="3167539" y="85344"/>
                  </a:cubicBezTo>
                  <a:lnTo>
                    <a:pt x="3167539" y="96298"/>
                  </a:lnTo>
                  <a:cubicBezTo>
                    <a:pt x="3167539" y="104489"/>
                    <a:pt x="3170682" y="107728"/>
                    <a:pt x="3178969" y="107728"/>
                  </a:cubicBezTo>
                  <a:lnTo>
                    <a:pt x="3216878" y="107728"/>
                  </a:lnTo>
                  <a:cubicBezTo>
                    <a:pt x="3224689" y="107728"/>
                    <a:pt x="3227356" y="104489"/>
                    <a:pt x="3227356" y="96298"/>
                  </a:cubicBezTo>
                  <a:lnTo>
                    <a:pt x="3227356" y="74390"/>
                  </a:lnTo>
                  <a:cubicBezTo>
                    <a:pt x="3227356" y="36100"/>
                    <a:pt x="3202686" y="0"/>
                    <a:pt x="3120104" y="0"/>
                  </a:cubicBezTo>
                  <a:cubicBezTo>
                    <a:pt x="3037523" y="0"/>
                    <a:pt x="3012853" y="36100"/>
                    <a:pt x="3012853" y="74390"/>
                  </a:cubicBezTo>
                  <a:lnTo>
                    <a:pt x="3012853" y="243269"/>
                  </a:lnTo>
                  <a:cubicBezTo>
                    <a:pt x="3012853" y="281559"/>
                    <a:pt x="3037523" y="317659"/>
                    <a:pt x="3120104" y="317659"/>
                  </a:cubicBezTo>
                  <a:cubicBezTo>
                    <a:pt x="3202686" y="317659"/>
                    <a:pt x="3227356" y="281559"/>
                    <a:pt x="3227356" y="243269"/>
                  </a:cubicBezTo>
                  <a:lnTo>
                    <a:pt x="3227356" y="214979"/>
                  </a:lnTo>
                  <a:close/>
                  <a:moveTo>
                    <a:pt x="2954465" y="15526"/>
                  </a:moveTo>
                  <a:cubicBezTo>
                    <a:pt x="2954465" y="7334"/>
                    <a:pt x="2951703" y="3620"/>
                    <a:pt x="2943511" y="3620"/>
                  </a:cubicBezTo>
                  <a:lnTo>
                    <a:pt x="2903791" y="3620"/>
                  </a:lnTo>
                  <a:cubicBezTo>
                    <a:pt x="2895600" y="3620"/>
                    <a:pt x="2892838" y="7239"/>
                    <a:pt x="2892838" y="15526"/>
                  </a:cubicBezTo>
                  <a:lnTo>
                    <a:pt x="2892838" y="302133"/>
                  </a:lnTo>
                  <a:cubicBezTo>
                    <a:pt x="2892838" y="310324"/>
                    <a:pt x="2895600" y="314039"/>
                    <a:pt x="2903791" y="314039"/>
                  </a:cubicBezTo>
                  <a:lnTo>
                    <a:pt x="2943511" y="314039"/>
                  </a:lnTo>
                  <a:cubicBezTo>
                    <a:pt x="2951703" y="314039"/>
                    <a:pt x="2954465" y="310420"/>
                    <a:pt x="2954465" y="302133"/>
                  </a:cubicBezTo>
                  <a:lnTo>
                    <a:pt x="2954465" y="15526"/>
                  </a:lnTo>
                  <a:close/>
                  <a:moveTo>
                    <a:pt x="2652332" y="3715"/>
                  </a:moveTo>
                  <a:cubicBezTo>
                    <a:pt x="2644140" y="3715"/>
                    <a:pt x="2640902" y="6477"/>
                    <a:pt x="2640902" y="14669"/>
                  </a:cubicBezTo>
                  <a:lnTo>
                    <a:pt x="2640902" y="43434"/>
                  </a:lnTo>
                  <a:cubicBezTo>
                    <a:pt x="2640902" y="51625"/>
                    <a:pt x="2644045" y="54864"/>
                    <a:pt x="2652332" y="54864"/>
                  </a:cubicBezTo>
                  <a:lnTo>
                    <a:pt x="2717102" y="54864"/>
                  </a:lnTo>
                  <a:lnTo>
                    <a:pt x="2717102" y="302228"/>
                  </a:lnTo>
                  <a:cubicBezTo>
                    <a:pt x="2717102" y="310420"/>
                    <a:pt x="2720340" y="314135"/>
                    <a:pt x="2728532" y="314135"/>
                  </a:cubicBezTo>
                  <a:lnTo>
                    <a:pt x="2768251" y="314135"/>
                  </a:lnTo>
                  <a:cubicBezTo>
                    <a:pt x="2776442" y="314135"/>
                    <a:pt x="2779205" y="310515"/>
                    <a:pt x="2779205" y="302228"/>
                  </a:cubicBezTo>
                  <a:lnTo>
                    <a:pt x="2779205" y="54864"/>
                  </a:lnTo>
                  <a:lnTo>
                    <a:pt x="2843974" y="54864"/>
                  </a:lnTo>
                  <a:cubicBezTo>
                    <a:pt x="2851690" y="54864"/>
                    <a:pt x="2855405" y="51625"/>
                    <a:pt x="2855405" y="43434"/>
                  </a:cubicBezTo>
                  <a:lnTo>
                    <a:pt x="2855405" y="14669"/>
                  </a:lnTo>
                  <a:cubicBezTo>
                    <a:pt x="2855405" y="6477"/>
                    <a:pt x="2851785" y="3715"/>
                    <a:pt x="2843974" y="3715"/>
                  </a:cubicBezTo>
                  <a:lnTo>
                    <a:pt x="2652332" y="3715"/>
                  </a:lnTo>
                  <a:close/>
                  <a:moveTo>
                    <a:pt x="2460689" y="15050"/>
                  </a:moveTo>
                  <a:cubicBezTo>
                    <a:pt x="2457926" y="8192"/>
                    <a:pt x="2454783" y="3620"/>
                    <a:pt x="2446973" y="3620"/>
                  </a:cubicBezTo>
                  <a:lnTo>
                    <a:pt x="2401824" y="3620"/>
                  </a:lnTo>
                  <a:cubicBezTo>
                    <a:pt x="2394014" y="3620"/>
                    <a:pt x="2390870" y="8192"/>
                    <a:pt x="2394014" y="15050"/>
                  </a:cubicBezTo>
                  <a:lnTo>
                    <a:pt x="2480691" y="202597"/>
                  </a:lnTo>
                  <a:lnTo>
                    <a:pt x="2480691" y="302514"/>
                  </a:lnTo>
                  <a:cubicBezTo>
                    <a:pt x="2480691" y="310324"/>
                    <a:pt x="2483930" y="313944"/>
                    <a:pt x="2492121" y="313944"/>
                  </a:cubicBezTo>
                  <a:lnTo>
                    <a:pt x="2531840" y="313944"/>
                  </a:lnTo>
                  <a:cubicBezTo>
                    <a:pt x="2540032" y="313944"/>
                    <a:pt x="2542794" y="310324"/>
                    <a:pt x="2542794" y="302514"/>
                  </a:cubicBezTo>
                  <a:lnTo>
                    <a:pt x="2542794" y="195263"/>
                  </a:lnTo>
                  <a:lnTo>
                    <a:pt x="2629091" y="14954"/>
                  </a:lnTo>
                  <a:cubicBezTo>
                    <a:pt x="2632710" y="7620"/>
                    <a:pt x="2628614" y="3524"/>
                    <a:pt x="2620899" y="3524"/>
                  </a:cubicBezTo>
                  <a:lnTo>
                    <a:pt x="2581656" y="3524"/>
                  </a:lnTo>
                  <a:cubicBezTo>
                    <a:pt x="2573941" y="3524"/>
                    <a:pt x="2571179" y="8573"/>
                    <a:pt x="2568416" y="14954"/>
                  </a:cubicBezTo>
                  <a:lnTo>
                    <a:pt x="2520029" y="118967"/>
                  </a:lnTo>
                  <a:cubicBezTo>
                    <a:pt x="2516410" y="126302"/>
                    <a:pt x="2512219" y="141351"/>
                    <a:pt x="2511838" y="143161"/>
                  </a:cubicBezTo>
                  <a:cubicBezTo>
                    <a:pt x="2511362" y="141351"/>
                    <a:pt x="2506790" y="126302"/>
                    <a:pt x="2504123" y="118967"/>
                  </a:cubicBezTo>
                  <a:lnTo>
                    <a:pt x="2460689" y="15050"/>
                  </a:lnTo>
                  <a:close/>
                  <a:moveTo>
                    <a:pt x="2304193" y="15526"/>
                  </a:moveTo>
                  <a:cubicBezTo>
                    <a:pt x="2304193" y="7334"/>
                    <a:pt x="2301431" y="3620"/>
                    <a:pt x="2293239" y="3620"/>
                  </a:cubicBezTo>
                  <a:lnTo>
                    <a:pt x="2253520" y="3620"/>
                  </a:lnTo>
                  <a:cubicBezTo>
                    <a:pt x="2245328" y="3620"/>
                    <a:pt x="2242566" y="7239"/>
                    <a:pt x="2242566" y="15526"/>
                  </a:cubicBezTo>
                  <a:lnTo>
                    <a:pt x="2242566" y="302133"/>
                  </a:lnTo>
                  <a:cubicBezTo>
                    <a:pt x="2242566" y="309848"/>
                    <a:pt x="2245328" y="314039"/>
                    <a:pt x="2252186" y="314039"/>
                  </a:cubicBezTo>
                  <a:lnTo>
                    <a:pt x="2406015" y="314039"/>
                  </a:lnTo>
                  <a:cubicBezTo>
                    <a:pt x="2413826" y="314039"/>
                    <a:pt x="2417445" y="310896"/>
                    <a:pt x="2417445" y="302609"/>
                  </a:cubicBezTo>
                  <a:lnTo>
                    <a:pt x="2417445" y="273844"/>
                  </a:lnTo>
                  <a:cubicBezTo>
                    <a:pt x="2417445" y="265652"/>
                    <a:pt x="2413826" y="262890"/>
                    <a:pt x="2406015" y="262890"/>
                  </a:cubicBezTo>
                  <a:lnTo>
                    <a:pt x="2304288" y="262890"/>
                  </a:lnTo>
                  <a:lnTo>
                    <a:pt x="2304288" y="15526"/>
                  </a:lnTo>
                  <a:close/>
                  <a:moveTo>
                    <a:pt x="2111597" y="198120"/>
                  </a:moveTo>
                  <a:lnTo>
                    <a:pt x="2053685" y="198120"/>
                  </a:lnTo>
                  <a:lnTo>
                    <a:pt x="2069211" y="146971"/>
                  </a:lnTo>
                  <a:cubicBezTo>
                    <a:pt x="2074736" y="127825"/>
                    <a:pt x="2082451" y="70295"/>
                    <a:pt x="2083308" y="64389"/>
                  </a:cubicBezTo>
                  <a:cubicBezTo>
                    <a:pt x="2083784" y="70295"/>
                    <a:pt x="2090642" y="128778"/>
                    <a:pt x="2096548" y="147447"/>
                  </a:cubicBezTo>
                  <a:lnTo>
                    <a:pt x="2111597" y="198120"/>
                  </a:lnTo>
                  <a:close/>
                  <a:moveTo>
                    <a:pt x="2064544" y="3715"/>
                  </a:moveTo>
                  <a:cubicBezTo>
                    <a:pt x="2056352" y="3715"/>
                    <a:pt x="2052638" y="7334"/>
                    <a:pt x="2050352" y="15145"/>
                  </a:cubicBezTo>
                  <a:lnTo>
                    <a:pt x="1965008" y="302609"/>
                  </a:lnTo>
                  <a:cubicBezTo>
                    <a:pt x="1962722" y="309944"/>
                    <a:pt x="1965484" y="314039"/>
                    <a:pt x="1973675" y="314039"/>
                  </a:cubicBezTo>
                  <a:lnTo>
                    <a:pt x="2010632" y="314039"/>
                  </a:lnTo>
                  <a:cubicBezTo>
                    <a:pt x="2018824" y="314039"/>
                    <a:pt x="2022062" y="309944"/>
                    <a:pt x="2024348" y="302609"/>
                  </a:cubicBezTo>
                  <a:lnTo>
                    <a:pt x="2040350" y="246888"/>
                  </a:lnTo>
                  <a:lnTo>
                    <a:pt x="2125218" y="246888"/>
                  </a:lnTo>
                  <a:lnTo>
                    <a:pt x="2141220" y="302609"/>
                  </a:lnTo>
                  <a:cubicBezTo>
                    <a:pt x="2143506" y="309944"/>
                    <a:pt x="2146649" y="314039"/>
                    <a:pt x="2154460" y="314039"/>
                  </a:cubicBezTo>
                  <a:lnTo>
                    <a:pt x="2195513" y="314039"/>
                  </a:lnTo>
                  <a:cubicBezTo>
                    <a:pt x="2203228" y="314039"/>
                    <a:pt x="2205990" y="309944"/>
                    <a:pt x="2203704" y="302609"/>
                  </a:cubicBezTo>
                  <a:lnTo>
                    <a:pt x="2118836" y="15145"/>
                  </a:lnTo>
                  <a:cubicBezTo>
                    <a:pt x="2116550" y="7429"/>
                    <a:pt x="2112455" y="3715"/>
                    <a:pt x="2104263" y="3715"/>
                  </a:cubicBezTo>
                  <a:lnTo>
                    <a:pt x="2064544" y="3715"/>
                  </a:lnTo>
                  <a:close/>
                  <a:moveTo>
                    <a:pt x="1926717" y="15050"/>
                  </a:moveTo>
                  <a:cubicBezTo>
                    <a:pt x="1926717" y="7334"/>
                    <a:pt x="1923955" y="3620"/>
                    <a:pt x="1915763" y="3620"/>
                  </a:cubicBezTo>
                  <a:lnTo>
                    <a:pt x="1879664" y="3620"/>
                  </a:lnTo>
                  <a:cubicBezTo>
                    <a:pt x="1871472" y="3620"/>
                    <a:pt x="1868710" y="7239"/>
                    <a:pt x="1868710" y="15050"/>
                  </a:cubicBezTo>
                  <a:lnTo>
                    <a:pt x="1868710" y="197644"/>
                  </a:lnTo>
                  <a:cubicBezTo>
                    <a:pt x="1868710" y="197644"/>
                    <a:pt x="1860995" y="178975"/>
                    <a:pt x="1853184" y="165735"/>
                  </a:cubicBezTo>
                  <a:lnTo>
                    <a:pt x="1761458" y="8287"/>
                  </a:lnTo>
                  <a:cubicBezTo>
                    <a:pt x="1759649" y="5048"/>
                    <a:pt x="1756886" y="3715"/>
                    <a:pt x="1751838" y="3715"/>
                  </a:cubicBezTo>
                  <a:lnTo>
                    <a:pt x="1715738" y="3715"/>
                  </a:lnTo>
                  <a:cubicBezTo>
                    <a:pt x="1707547" y="3715"/>
                    <a:pt x="1704785" y="7334"/>
                    <a:pt x="1704785" y="15145"/>
                  </a:cubicBezTo>
                  <a:lnTo>
                    <a:pt x="1704785" y="302609"/>
                  </a:lnTo>
                  <a:cubicBezTo>
                    <a:pt x="1704785" y="310420"/>
                    <a:pt x="1707547" y="314039"/>
                    <a:pt x="1715738" y="314039"/>
                  </a:cubicBezTo>
                  <a:lnTo>
                    <a:pt x="1751838" y="314039"/>
                  </a:lnTo>
                  <a:cubicBezTo>
                    <a:pt x="1760030" y="314039"/>
                    <a:pt x="1762792" y="310420"/>
                    <a:pt x="1762792" y="302609"/>
                  </a:cubicBezTo>
                  <a:lnTo>
                    <a:pt x="1762792" y="120491"/>
                  </a:lnTo>
                  <a:cubicBezTo>
                    <a:pt x="1763268" y="121825"/>
                    <a:pt x="1768697" y="136874"/>
                    <a:pt x="1781080" y="157448"/>
                  </a:cubicBezTo>
                  <a:lnTo>
                    <a:pt x="1869186" y="308515"/>
                  </a:lnTo>
                  <a:cubicBezTo>
                    <a:pt x="1871472" y="312611"/>
                    <a:pt x="1873758" y="313944"/>
                    <a:pt x="1879664" y="313944"/>
                  </a:cubicBezTo>
                  <a:lnTo>
                    <a:pt x="1915763" y="313944"/>
                  </a:lnTo>
                  <a:cubicBezTo>
                    <a:pt x="1923955" y="313944"/>
                    <a:pt x="1926717" y="310324"/>
                    <a:pt x="1926717" y="302514"/>
                  </a:cubicBezTo>
                  <a:lnTo>
                    <a:pt x="1926717" y="15050"/>
                  </a:lnTo>
                  <a:close/>
                  <a:moveTo>
                    <a:pt x="1574006" y="198120"/>
                  </a:moveTo>
                  <a:lnTo>
                    <a:pt x="1515999" y="198120"/>
                  </a:lnTo>
                  <a:lnTo>
                    <a:pt x="1531525" y="146971"/>
                  </a:lnTo>
                  <a:cubicBezTo>
                    <a:pt x="1537049" y="127825"/>
                    <a:pt x="1544764" y="70295"/>
                    <a:pt x="1545717" y="64389"/>
                  </a:cubicBezTo>
                  <a:cubicBezTo>
                    <a:pt x="1546193" y="70295"/>
                    <a:pt x="1553051" y="128778"/>
                    <a:pt x="1558957" y="147447"/>
                  </a:cubicBezTo>
                  <a:lnTo>
                    <a:pt x="1574006" y="198120"/>
                  </a:lnTo>
                  <a:close/>
                  <a:moveTo>
                    <a:pt x="1526953" y="3715"/>
                  </a:moveTo>
                  <a:cubicBezTo>
                    <a:pt x="1518761" y="3715"/>
                    <a:pt x="1515047" y="7334"/>
                    <a:pt x="1512856" y="15145"/>
                  </a:cubicBezTo>
                  <a:lnTo>
                    <a:pt x="1427512" y="302609"/>
                  </a:lnTo>
                  <a:cubicBezTo>
                    <a:pt x="1425226" y="309944"/>
                    <a:pt x="1427988" y="314039"/>
                    <a:pt x="1436180" y="314039"/>
                  </a:cubicBezTo>
                  <a:lnTo>
                    <a:pt x="1473137" y="314039"/>
                  </a:lnTo>
                  <a:cubicBezTo>
                    <a:pt x="1481328" y="314039"/>
                    <a:pt x="1484567" y="309944"/>
                    <a:pt x="1486853" y="302609"/>
                  </a:cubicBezTo>
                  <a:lnTo>
                    <a:pt x="1502855" y="246888"/>
                  </a:lnTo>
                  <a:lnTo>
                    <a:pt x="1587722" y="246888"/>
                  </a:lnTo>
                  <a:lnTo>
                    <a:pt x="1603724" y="302609"/>
                  </a:lnTo>
                  <a:cubicBezTo>
                    <a:pt x="1606010" y="309944"/>
                    <a:pt x="1609249" y="314039"/>
                    <a:pt x="1616964" y="314039"/>
                  </a:cubicBezTo>
                  <a:lnTo>
                    <a:pt x="1658017" y="314039"/>
                  </a:lnTo>
                  <a:cubicBezTo>
                    <a:pt x="1665732" y="314039"/>
                    <a:pt x="1668494" y="309944"/>
                    <a:pt x="1666208" y="302609"/>
                  </a:cubicBezTo>
                  <a:lnTo>
                    <a:pt x="1581341" y="15145"/>
                  </a:lnTo>
                  <a:cubicBezTo>
                    <a:pt x="1579055" y="7429"/>
                    <a:pt x="1574959" y="3715"/>
                    <a:pt x="1566767" y="3715"/>
                  </a:cubicBezTo>
                  <a:lnTo>
                    <a:pt x="1526953" y="3715"/>
                  </a:lnTo>
                  <a:close/>
                  <a:moveTo>
                    <a:pt x="1161002" y="268415"/>
                  </a:moveTo>
                  <a:cubicBezTo>
                    <a:pt x="1121759" y="268415"/>
                    <a:pt x="1103090" y="256985"/>
                    <a:pt x="1103090" y="234601"/>
                  </a:cubicBezTo>
                  <a:lnTo>
                    <a:pt x="1103090" y="212217"/>
                  </a:lnTo>
                  <a:cubicBezTo>
                    <a:pt x="1103090" y="189452"/>
                    <a:pt x="1117664" y="178880"/>
                    <a:pt x="1147763" y="178880"/>
                  </a:cubicBezTo>
                  <a:lnTo>
                    <a:pt x="1219010" y="178880"/>
                  </a:lnTo>
                  <a:lnTo>
                    <a:pt x="1219010" y="234601"/>
                  </a:lnTo>
                  <a:cubicBezTo>
                    <a:pt x="1218914" y="256985"/>
                    <a:pt x="1199769" y="268415"/>
                    <a:pt x="1161002" y="268415"/>
                  </a:cubicBezTo>
                  <a:moveTo>
                    <a:pt x="1151858" y="129635"/>
                  </a:moveTo>
                  <a:cubicBezTo>
                    <a:pt x="1121283" y="129635"/>
                    <a:pt x="1107091" y="118681"/>
                    <a:pt x="1107091" y="95917"/>
                  </a:cubicBezTo>
                  <a:lnTo>
                    <a:pt x="1107091" y="83153"/>
                  </a:lnTo>
                  <a:cubicBezTo>
                    <a:pt x="1107091" y="60770"/>
                    <a:pt x="1119378" y="49435"/>
                    <a:pt x="1149096" y="49435"/>
                  </a:cubicBezTo>
                  <a:cubicBezTo>
                    <a:pt x="1179195" y="49435"/>
                    <a:pt x="1191578" y="60865"/>
                    <a:pt x="1191578" y="83153"/>
                  </a:cubicBezTo>
                  <a:lnTo>
                    <a:pt x="1191578" y="89059"/>
                  </a:lnTo>
                  <a:cubicBezTo>
                    <a:pt x="1191578" y="96774"/>
                    <a:pt x="1194721" y="100489"/>
                    <a:pt x="1202531" y="100489"/>
                  </a:cubicBezTo>
                  <a:lnTo>
                    <a:pt x="1240917" y="100489"/>
                  </a:lnTo>
                  <a:cubicBezTo>
                    <a:pt x="1248632" y="100489"/>
                    <a:pt x="1251395" y="96869"/>
                    <a:pt x="1251395" y="89059"/>
                  </a:cubicBezTo>
                  <a:lnTo>
                    <a:pt x="1251395" y="74486"/>
                  </a:lnTo>
                  <a:cubicBezTo>
                    <a:pt x="1251395" y="36195"/>
                    <a:pt x="1229963" y="95"/>
                    <a:pt x="1148715" y="95"/>
                  </a:cubicBezTo>
                  <a:cubicBezTo>
                    <a:pt x="1067943" y="95"/>
                    <a:pt x="1046988" y="34766"/>
                    <a:pt x="1046988" y="72676"/>
                  </a:cubicBezTo>
                  <a:lnTo>
                    <a:pt x="1046988" y="105061"/>
                  </a:lnTo>
                  <a:cubicBezTo>
                    <a:pt x="1046988" y="128778"/>
                    <a:pt x="1055656" y="143827"/>
                    <a:pt x="1081183" y="152495"/>
                  </a:cubicBezTo>
                  <a:cubicBezTo>
                    <a:pt x="1052417" y="162973"/>
                    <a:pt x="1042892" y="181261"/>
                    <a:pt x="1042892" y="204502"/>
                  </a:cubicBezTo>
                  <a:lnTo>
                    <a:pt x="1042892" y="245078"/>
                  </a:lnTo>
                  <a:cubicBezTo>
                    <a:pt x="1042892" y="282988"/>
                    <a:pt x="1067943" y="317659"/>
                    <a:pt x="1160145" y="317659"/>
                  </a:cubicBezTo>
                  <a:cubicBezTo>
                    <a:pt x="1252823" y="317659"/>
                    <a:pt x="1278827" y="281559"/>
                    <a:pt x="1278827" y="243269"/>
                  </a:cubicBezTo>
                  <a:lnTo>
                    <a:pt x="1278827" y="178880"/>
                  </a:lnTo>
                  <a:lnTo>
                    <a:pt x="1305782" y="178880"/>
                  </a:lnTo>
                  <a:cubicBezTo>
                    <a:pt x="1313593" y="178880"/>
                    <a:pt x="1317212" y="175641"/>
                    <a:pt x="1317212" y="167449"/>
                  </a:cubicBezTo>
                  <a:lnTo>
                    <a:pt x="1317212" y="140494"/>
                  </a:lnTo>
                  <a:cubicBezTo>
                    <a:pt x="1317212" y="132302"/>
                    <a:pt x="1313593" y="129540"/>
                    <a:pt x="1305782" y="129540"/>
                  </a:cubicBezTo>
                  <a:lnTo>
                    <a:pt x="1151858" y="129540"/>
                  </a:lnTo>
                  <a:close/>
                  <a:moveTo>
                    <a:pt x="826961" y="198120"/>
                  </a:moveTo>
                  <a:lnTo>
                    <a:pt x="769049" y="198120"/>
                  </a:lnTo>
                  <a:lnTo>
                    <a:pt x="784574" y="146971"/>
                  </a:lnTo>
                  <a:cubicBezTo>
                    <a:pt x="790099" y="127825"/>
                    <a:pt x="797814" y="70295"/>
                    <a:pt x="798767" y="64389"/>
                  </a:cubicBezTo>
                  <a:cubicBezTo>
                    <a:pt x="799243" y="70295"/>
                    <a:pt x="806101" y="128778"/>
                    <a:pt x="812006" y="147447"/>
                  </a:cubicBezTo>
                  <a:lnTo>
                    <a:pt x="826961" y="198120"/>
                  </a:lnTo>
                  <a:close/>
                  <a:moveTo>
                    <a:pt x="779907" y="3715"/>
                  </a:moveTo>
                  <a:cubicBezTo>
                    <a:pt x="771715" y="3715"/>
                    <a:pt x="768001" y="7334"/>
                    <a:pt x="765810" y="15145"/>
                  </a:cubicBezTo>
                  <a:lnTo>
                    <a:pt x="680466" y="302609"/>
                  </a:lnTo>
                  <a:cubicBezTo>
                    <a:pt x="678180" y="309944"/>
                    <a:pt x="680942" y="314039"/>
                    <a:pt x="689134" y="314039"/>
                  </a:cubicBezTo>
                  <a:lnTo>
                    <a:pt x="726091" y="314039"/>
                  </a:lnTo>
                  <a:cubicBezTo>
                    <a:pt x="734282" y="314039"/>
                    <a:pt x="737521" y="309944"/>
                    <a:pt x="739807" y="302609"/>
                  </a:cubicBezTo>
                  <a:lnTo>
                    <a:pt x="755809" y="246888"/>
                  </a:lnTo>
                  <a:lnTo>
                    <a:pt x="840677" y="246888"/>
                  </a:lnTo>
                  <a:lnTo>
                    <a:pt x="856679" y="302609"/>
                  </a:lnTo>
                  <a:cubicBezTo>
                    <a:pt x="858965" y="309944"/>
                    <a:pt x="862203" y="314039"/>
                    <a:pt x="869918" y="314039"/>
                  </a:cubicBezTo>
                  <a:lnTo>
                    <a:pt x="910971" y="314039"/>
                  </a:lnTo>
                  <a:cubicBezTo>
                    <a:pt x="918686" y="314039"/>
                    <a:pt x="921449" y="309944"/>
                    <a:pt x="919163" y="302609"/>
                  </a:cubicBezTo>
                  <a:lnTo>
                    <a:pt x="834295" y="15145"/>
                  </a:lnTo>
                  <a:cubicBezTo>
                    <a:pt x="832009" y="7429"/>
                    <a:pt x="827913" y="3715"/>
                    <a:pt x="819722" y="3715"/>
                  </a:cubicBezTo>
                  <a:lnTo>
                    <a:pt x="779907" y="3715"/>
                  </a:lnTo>
                  <a:close/>
                  <a:moveTo>
                    <a:pt x="489680" y="3715"/>
                  </a:moveTo>
                  <a:cubicBezTo>
                    <a:pt x="481489" y="3715"/>
                    <a:pt x="478250" y="6477"/>
                    <a:pt x="478250" y="14669"/>
                  </a:cubicBezTo>
                  <a:lnTo>
                    <a:pt x="478250" y="43434"/>
                  </a:lnTo>
                  <a:cubicBezTo>
                    <a:pt x="478250" y="51625"/>
                    <a:pt x="481489" y="54864"/>
                    <a:pt x="489680" y="54864"/>
                  </a:cubicBezTo>
                  <a:lnTo>
                    <a:pt x="554450" y="54864"/>
                  </a:lnTo>
                  <a:lnTo>
                    <a:pt x="554450" y="302228"/>
                  </a:lnTo>
                  <a:cubicBezTo>
                    <a:pt x="554450" y="310420"/>
                    <a:pt x="557689" y="314135"/>
                    <a:pt x="565880" y="314135"/>
                  </a:cubicBezTo>
                  <a:lnTo>
                    <a:pt x="605600" y="314135"/>
                  </a:lnTo>
                  <a:cubicBezTo>
                    <a:pt x="613791" y="314135"/>
                    <a:pt x="616553" y="310515"/>
                    <a:pt x="616553" y="302228"/>
                  </a:cubicBezTo>
                  <a:lnTo>
                    <a:pt x="616553" y="54864"/>
                  </a:lnTo>
                  <a:lnTo>
                    <a:pt x="681323" y="54864"/>
                  </a:lnTo>
                  <a:cubicBezTo>
                    <a:pt x="689134" y="54864"/>
                    <a:pt x="692753" y="51625"/>
                    <a:pt x="692753" y="43434"/>
                  </a:cubicBezTo>
                  <a:lnTo>
                    <a:pt x="692753" y="14669"/>
                  </a:lnTo>
                  <a:cubicBezTo>
                    <a:pt x="692753" y="6477"/>
                    <a:pt x="689134" y="3715"/>
                    <a:pt x="681323" y="3715"/>
                  </a:cubicBezTo>
                  <a:lnTo>
                    <a:pt x="489680" y="3715"/>
                  </a:lnTo>
                  <a:close/>
                  <a:moveTo>
                    <a:pt x="399764" y="198120"/>
                  </a:moveTo>
                  <a:lnTo>
                    <a:pt x="341757" y="198120"/>
                  </a:lnTo>
                  <a:lnTo>
                    <a:pt x="357283" y="146971"/>
                  </a:lnTo>
                  <a:cubicBezTo>
                    <a:pt x="362712" y="127825"/>
                    <a:pt x="370523" y="70295"/>
                    <a:pt x="371475" y="64389"/>
                  </a:cubicBezTo>
                  <a:cubicBezTo>
                    <a:pt x="371951" y="70295"/>
                    <a:pt x="378809" y="128778"/>
                    <a:pt x="384715" y="147447"/>
                  </a:cubicBezTo>
                  <a:lnTo>
                    <a:pt x="399764" y="198120"/>
                  </a:lnTo>
                  <a:close/>
                  <a:moveTo>
                    <a:pt x="352806" y="3715"/>
                  </a:moveTo>
                  <a:cubicBezTo>
                    <a:pt x="344615" y="3715"/>
                    <a:pt x="340900" y="7334"/>
                    <a:pt x="338614" y="15145"/>
                  </a:cubicBezTo>
                  <a:lnTo>
                    <a:pt x="253270" y="302609"/>
                  </a:lnTo>
                  <a:cubicBezTo>
                    <a:pt x="250984" y="309944"/>
                    <a:pt x="253746" y="314039"/>
                    <a:pt x="261938" y="314039"/>
                  </a:cubicBezTo>
                  <a:lnTo>
                    <a:pt x="298895" y="314039"/>
                  </a:lnTo>
                  <a:cubicBezTo>
                    <a:pt x="307086" y="314039"/>
                    <a:pt x="310325" y="309944"/>
                    <a:pt x="312611" y="302609"/>
                  </a:cubicBezTo>
                  <a:lnTo>
                    <a:pt x="328613" y="246888"/>
                  </a:lnTo>
                  <a:lnTo>
                    <a:pt x="413480" y="246888"/>
                  </a:lnTo>
                  <a:lnTo>
                    <a:pt x="429482" y="302609"/>
                  </a:lnTo>
                  <a:cubicBezTo>
                    <a:pt x="431768" y="309944"/>
                    <a:pt x="435007" y="314039"/>
                    <a:pt x="442722" y="314039"/>
                  </a:cubicBezTo>
                  <a:lnTo>
                    <a:pt x="483775" y="314039"/>
                  </a:lnTo>
                  <a:cubicBezTo>
                    <a:pt x="491490" y="314039"/>
                    <a:pt x="494252" y="309944"/>
                    <a:pt x="491966" y="302609"/>
                  </a:cubicBezTo>
                  <a:lnTo>
                    <a:pt x="407099" y="15145"/>
                  </a:lnTo>
                  <a:cubicBezTo>
                    <a:pt x="404813" y="7429"/>
                    <a:pt x="400717" y="3715"/>
                    <a:pt x="392525" y="3715"/>
                  </a:cubicBezTo>
                  <a:lnTo>
                    <a:pt x="352806" y="3715"/>
                  </a:lnTo>
                  <a:close/>
                  <a:moveTo>
                    <a:pt x="110490" y="54769"/>
                  </a:moveTo>
                  <a:cubicBezTo>
                    <a:pt x="141542" y="54769"/>
                    <a:pt x="160211" y="66199"/>
                    <a:pt x="160211" y="88964"/>
                  </a:cubicBezTo>
                  <a:lnTo>
                    <a:pt x="160211" y="228600"/>
                  </a:lnTo>
                  <a:cubicBezTo>
                    <a:pt x="160211" y="251460"/>
                    <a:pt x="141542" y="262795"/>
                    <a:pt x="110490" y="262795"/>
                  </a:cubicBezTo>
                  <a:lnTo>
                    <a:pt x="61627" y="262795"/>
                  </a:lnTo>
                  <a:lnTo>
                    <a:pt x="61627" y="54673"/>
                  </a:lnTo>
                  <a:lnTo>
                    <a:pt x="110490" y="54673"/>
                  </a:lnTo>
                  <a:close/>
                  <a:moveTo>
                    <a:pt x="110490" y="314039"/>
                  </a:moveTo>
                  <a:cubicBezTo>
                    <a:pt x="193072" y="314039"/>
                    <a:pt x="221837" y="278035"/>
                    <a:pt x="221837" y="239649"/>
                  </a:cubicBezTo>
                  <a:lnTo>
                    <a:pt x="221837" y="78105"/>
                  </a:lnTo>
                  <a:cubicBezTo>
                    <a:pt x="221837" y="39815"/>
                    <a:pt x="193072" y="3715"/>
                    <a:pt x="110490" y="3715"/>
                  </a:cubicBezTo>
                  <a:lnTo>
                    <a:pt x="10954" y="3715"/>
                  </a:lnTo>
                  <a:cubicBezTo>
                    <a:pt x="2762" y="3715"/>
                    <a:pt x="0" y="7334"/>
                    <a:pt x="0" y="15621"/>
                  </a:cubicBezTo>
                  <a:lnTo>
                    <a:pt x="0" y="302228"/>
                  </a:lnTo>
                  <a:cubicBezTo>
                    <a:pt x="0" y="309944"/>
                    <a:pt x="2286" y="314135"/>
                    <a:pt x="9620" y="314135"/>
                  </a:cubicBezTo>
                  <a:lnTo>
                    <a:pt x="110490" y="31413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8" name="Google Shape;286;p36">
              <a:extLst>
                <a:ext uri="{FF2B5EF4-FFF2-40B4-BE49-F238E27FC236}">
                  <a16:creationId xmlns:a16="http://schemas.microsoft.com/office/drawing/2014/main" xmlns="" id="{F42F8BD3-6D66-E94A-B962-9952325F698C}"/>
                </a:ext>
              </a:extLst>
            </p:cNvPr>
            <p:cNvSpPr/>
            <p:nvPr/>
          </p:nvSpPr>
          <p:spPr>
            <a:xfrm>
              <a:off x="747903" y="2188534"/>
              <a:ext cx="620077" cy="921734"/>
            </a:xfrm>
            <a:custGeom>
              <a:avLst/>
              <a:gdLst/>
              <a:ahLst/>
              <a:cxnLst/>
              <a:rect l="l" t="t" r="r" b="b"/>
              <a:pathLst>
                <a:path w="620077" h="921734" extrusionOk="0">
                  <a:moveTo>
                    <a:pt x="172212" y="151829"/>
                  </a:moveTo>
                  <a:lnTo>
                    <a:pt x="172212" y="770001"/>
                  </a:lnTo>
                  <a:lnTo>
                    <a:pt x="308705" y="770001"/>
                  </a:lnTo>
                  <a:cubicBezTo>
                    <a:pt x="395478" y="770001"/>
                    <a:pt x="447770" y="736092"/>
                    <a:pt x="447770" y="668369"/>
                  </a:cubicBezTo>
                  <a:lnTo>
                    <a:pt x="447770" y="253460"/>
                  </a:lnTo>
                  <a:cubicBezTo>
                    <a:pt x="447770" y="185642"/>
                    <a:pt x="395383" y="151733"/>
                    <a:pt x="308705" y="151733"/>
                  </a:cubicBezTo>
                  <a:lnTo>
                    <a:pt x="172212" y="151733"/>
                  </a:lnTo>
                  <a:close/>
                  <a:moveTo>
                    <a:pt x="26765"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765" y="921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9" name="Google Shape;287;p36">
              <a:extLst>
                <a:ext uri="{FF2B5EF4-FFF2-40B4-BE49-F238E27FC236}">
                  <a16:creationId xmlns:a16="http://schemas.microsoft.com/office/drawing/2014/main" xmlns="" id="{74FD8CFC-0AF3-3A4D-A02C-44C798ED49D6}"/>
                </a:ext>
              </a:extLst>
            </p:cNvPr>
            <p:cNvSpPr/>
            <p:nvPr/>
          </p:nvSpPr>
          <p:spPr>
            <a:xfrm>
              <a:off x="1486566" y="2177676"/>
              <a:ext cx="620077" cy="943451"/>
            </a:xfrm>
            <a:custGeom>
              <a:avLst/>
              <a:gdLst/>
              <a:ahLst/>
              <a:cxnLst/>
              <a:rect l="l" t="t" r="r" b="b"/>
              <a:pathLst>
                <a:path w="620077" h="943451" extrusionOk="0">
                  <a:moveTo>
                    <a:pt x="447865" y="253460"/>
                  </a:moveTo>
                  <a:cubicBezTo>
                    <a:pt x="447865" y="185738"/>
                    <a:pt x="395573" y="151829"/>
                    <a:pt x="310039" y="151829"/>
                  </a:cubicBezTo>
                  <a:cubicBezTo>
                    <a:pt x="224599" y="151829"/>
                    <a:pt x="173545" y="185738"/>
                    <a:pt x="173545" y="253460"/>
                  </a:cubicBezTo>
                  <a:lnTo>
                    <a:pt x="173545" y="689991"/>
                  </a:lnTo>
                  <a:cubicBezTo>
                    <a:pt x="173545" y="757809"/>
                    <a:pt x="224599" y="791718"/>
                    <a:pt x="310039" y="791718"/>
                  </a:cubicBezTo>
                  <a:cubicBezTo>
                    <a:pt x="395573" y="791718"/>
                    <a:pt x="447865" y="757809"/>
                    <a:pt x="447865" y="689991"/>
                  </a:cubicBezTo>
                  <a:lnTo>
                    <a:pt x="447865" y="253460"/>
                  </a:lnTo>
                  <a:close/>
                  <a:moveTo>
                    <a:pt x="0" y="220980"/>
                  </a:moveTo>
                  <a:cubicBezTo>
                    <a:pt x="0" y="107061"/>
                    <a:pt x="79057" y="0"/>
                    <a:pt x="310039" y="0"/>
                  </a:cubicBezTo>
                  <a:cubicBezTo>
                    <a:pt x="540925" y="0"/>
                    <a:pt x="620077" y="107061"/>
                    <a:pt x="620077" y="220980"/>
                  </a:cubicBezTo>
                  <a:lnTo>
                    <a:pt x="620077" y="722471"/>
                  </a:lnTo>
                  <a:cubicBezTo>
                    <a:pt x="620077" y="836390"/>
                    <a:pt x="540925" y="943451"/>
                    <a:pt x="310039" y="943451"/>
                  </a:cubicBezTo>
                  <a:cubicBezTo>
                    <a:pt x="79057" y="943451"/>
                    <a:pt x="0" y="836295"/>
                    <a:pt x="0" y="722471"/>
                  </a:cubicBezTo>
                  <a:lnTo>
                    <a:pt x="0" y="22098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0" name="Google Shape;288;p36">
              <a:extLst>
                <a:ext uri="{FF2B5EF4-FFF2-40B4-BE49-F238E27FC236}">
                  <a16:creationId xmlns:a16="http://schemas.microsoft.com/office/drawing/2014/main" xmlns="" id="{E071047D-2BDB-DC44-A0DF-988EA5070248}"/>
                </a:ext>
              </a:extLst>
            </p:cNvPr>
            <p:cNvSpPr/>
            <p:nvPr/>
          </p:nvSpPr>
          <p:spPr>
            <a:xfrm>
              <a:off x="2240470" y="2188534"/>
              <a:ext cx="620077" cy="921734"/>
            </a:xfrm>
            <a:custGeom>
              <a:avLst/>
              <a:gdLst/>
              <a:ahLst/>
              <a:cxnLst/>
              <a:rect l="l" t="t" r="r" b="b"/>
              <a:pathLst>
                <a:path w="620077" h="921734" extrusionOk="0">
                  <a:moveTo>
                    <a:pt x="172307" y="151829"/>
                  </a:moveTo>
                  <a:lnTo>
                    <a:pt x="172307" y="770001"/>
                  </a:lnTo>
                  <a:lnTo>
                    <a:pt x="308800" y="770001"/>
                  </a:lnTo>
                  <a:cubicBezTo>
                    <a:pt x="395573" y="770001"/>
                    <a:pt x="447866" y="736092"/>
                    <a:pt x="447866" y="668369"/>
                  </a:cubicBezTo>
                  <a:lnTo>
                    <a:pt x="447866" y="253460"/>
                  </a:lnTo>
                  <a:cubicBezTo>
                    <a:pt x="447866" y="185642"/>
                    <a:pt x="395573" y="151733"/>
                    <a:pt x="308800" y="151733"/>
                  </a:cubicBezTo>
                  <a:lnTo>
                    <a:pt x="172307" y="151733"/>
                  </a:lnTo>
                  <a:close/>
                  <a:moveTo>
                    <a:pt x="26861"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861" y="921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1" name="Google Shape;289;p36">
              <a:extLst>
                <a:ext uri="{FF2B5EF4-FFF2-40B4-BE49-F238E27FC236}">
                  <a16:creationId xmlns:a16="http://schemas.microsoft.com/office/drawing/2014/main" xmlns="" id="{4B542B58-01C8-2D4A-B851-0B5385BA9CAF}"/>
                </a:ext>
              </a:extLst>
            </p:cNvPr>
            <p:cNvSpPr/>
            <p:nvPr/>
          </p:nvSpPr>
          <p:spPr>
            <a:xfrm>
              <a:off x="2979229" y="2177676"/>
              <a:ext cx="599598" cy="943546"/>
            </a:xfrm>
            <a:custGeom>
              <a:avLst/>
              <a:gdLst/>
              <a:ahLst/>
              <a:cxnLst/>
              <a:rect l="l" t="t" r="r" b="b"/>
              <a:pathLst>
                <a:path w="599598" h="943546" extrusionOk="0">
                  <a:moveTo>
                    <a:pt x="567690" y="448723"/>
                  </a:moveTo>
                  <a:cubicBezTo>
                    <a:pt x="589407" y="448723"/>
                    <a:pt x="599599" y="456914"/>
                    <a:pt x="599599" y="481298"/>
                  </a:cubicBezTo>
                  <a:lnTo>
                    <a:pt x="599599" y="722567"/>
                  </a:lnTo>
                  <a:cubicBezTo>
                    <a:pt x="599599" y="836486"/>
                    <a:pt x="530733" y="943547"/>
                    <a:pt x="299752" y="943547"/>
                  </a:cubicBezTo>
                  <a:cubicBezTo>
                    <a:pt x="68866" y="943547"/>
                    <a:pt x="0" y="836486"/>
                    <a:pt x="0" y="722567"/>
                  </a:cubicBezTo>
                  <a:lnTo>
                    <a:pt x="0" y="220980"/>
                  </a:lnTo>
                  <a:cubicBezTo>
                    <a:pt x="0" y="107061"/>
                    <a:pt x="68866" y="0"/>
                    <a:pt x="299752" y="0"/>
                  </a:cubicBezTo>
                  <a:cubicBezTo>
                    <a:pt x="530733" y="0"/>
                    <a:pt x="599599" y="107061"/>
                    <a:pt x="599599" y="220980"/>
                  </a:cubicBezTo>
                  <a:lnTo>
                    <a:pt x="599599" y="275177"/>
                  </a:lnTo>
                  <a:cubicBezTo>
                    <a:pt x="599599" y="298228"/>
                    <a:pt x="591979" y="309086"/>
                    <a:pt x="570262" y="309086"/>
                  </a:cubicBezTo>
                  <a:lnTo>
                    <a:pt x="464344" y="309086"/>
                  </a:lnTo>
                  <a:cubicBezTo>
                    <a:pt x="441389" y="309086"/>
                    <a:pt x="432435" y="298228"/>
                    <a:pt x="432435" y="275177"/>
                  </a:cubicBezTo>
                  <a:lnTo>
                    <a:pt x="432435" y="253460"/>
                  </a:lnTo>
                  <a:cubicBezTo>
                    <a:pt x="432435" y="185738"/>
                    <a:pt x="387763" y="151829"/>
                    <a:pt x="302324" y="151829"/>
                  </a:cubicBezTo>
                  <a:cubicBezTo>
                    <a:pt x="216789" y="151829"/>
                    <a:pt x="173450" y="185738"/>
                    <a:pt x="173450" y="253460"/>
                  </a:cubicBezTo>
                  <a:lnTo>
                    <a:pt x="173450" y="689991"/>
                  </a:lnTo>
                  <a:cubicBezTo>
                    <a:pt x="173450" y="757809"/>
                    <a:pt x="216789" y="791718"/>
                    <a:pt x="302324" y="791718"/>
                  </a:cubicBezTo>
                  <a:cubicBezTo>
                    <a:pt x="387763" y="791718"/>
                    <a:pt x="432435" y="757809"/>
                    <a:pt x="432435" y="691420"/>
                  </a:cubicBezTo>
                  <a:lnTo>
                    <a:pt x="432435" y="600551"/>
                  </a:lnTo>
                  <a:lnTo>
                    <a:pt x="307372" y="600551"/>
                  </a:lnTo>
                  <a:cubicBezTo>
                    <a:pt x="284417" y="600551"/>
                    <a:pt x="274225" y="592455"/>
                    <a:pt x="274225" y="568071"/>
                  </a:cubicBezTo>
                  <a:lnTo>
                    <a:pt x="274225" y="481394"/>
                  </a:lnTo>
                  <a:cubicBezTo>
                    <a:pt x="274225" y="457010"/>
                    <a:pt x="284417" y="448818"/>
                    <a:pt x="307372" y="448818"/>
                  </a:cubicBezTo>
                  <a:lnTo>
                    <a:pt x="567690" y="44881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2" name="Google Shape;290;p36">
              <a:extLst>
                <a:ext uri="{FF2B5EF4-FFF2-40B4-BE49-F238E27FC236}">
                  <a16:creationId xmlns:a16="http://schemas.microsoft.com/office/drawing/2014/main" xmlns="" id="{961CF345-23E7-AE48-9CE0-47C0A2835B97}"/>
                </a:ext>
              </a:extLst>
            </p:cNvPr>
            <p:cNvSpPr/>
            <p:nvPr/>
          </p:nvSpPr>
          <p:spPr>
            <a:xfrm>
              <a:off x="3695795" y="2231777"/>
              <a:ext cx="517398" cy="156019"/>
            </a:xfrm>
            <a:custGeom>
              <a:avLst/>
              <a:gdLst/>
              <a:ahLst/>
              <a:cxnLst/>
              <a:rect l="l" t="t" r="r" b="b"/>
              <a:pathLst>
                <a:path w="517398" h="156019" extrusionOk="0">
                  <a:moveTo>
                    <a:pt x="517398" y="135255"/>
                  </a:moveTo>
                  <a:cubicBezTo>
                    <a:pt x="517398" y="146685"/>
                    <a:pt x="508540" y="156020"/>
                    <a:pt x="497777" y="156020"/>
                  </a:cubicBezTo>
                  <a:lnTo>
                    <a:pt x="19526" y="156020"/>
                  </a:lnTo>
                  <a:cubicBezTo>
                    <a:pt x="8763" y="156020"/>
                    <a:pt x="0" y="146685"/>
                    <a:pt x="0" y="135255"/>
                  </a:cubicBezTo>
                  <a:lnTo>
                    <a:pt x="0" y="20765"/>
                  </a:lnTo>
                  <a:cubicBezTo>
                    <a:pt x="0" y="9335"/>
                    <a:pt x="8763" y="0"/>
                    <a:pt x="19526" y="0"/>
                  </a:cubicBezTo>
                  <a:lnTo>
                    <a:pt x="497777" y="0"/>
                  </a:lnTo>
                  <a:cubicBezTo>
                    <a:pt x="508540" y="0"/>
                    <a:pt x="517398" y="9335"/>
                    <a:pt x="517398" y="20765"/>
                  </a:cubicBezTo>
                  <a:lnTo>
                    <a:pt x="517398" y="13525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3" name="Google Shape;291;p36">
              <a:extLst>
                <a:ext uri="{FF2B5EF4-FFF2-40B4-BE49-F238E27FC236}">
                  <a16:creationId xmlns:a16="http://schemas.microsoft.com/office/drawing/2014/main" xmlns="" id="{C8BABF7A-163F-F349-8809-CEB986FF8451}"/>
                </a:ext>
              </a:extLst>
            </p:cNvPr>
            <p:cNvSpPr/>
            <p:nvPr/>
          </p:nvSpPr>
          <p:spPr>
            <a:xfrm>
              <a:off x="3695890" y="2584012"/>
              <a:ext cx="388239" cy="144970"/>
            </a:xfrm>
            <a:custGeom>
              <a:avLst/>
              <a:gdLst/>
              <a:ahLst/>
              <a:cxnLst/>
              <a:rect l="l" t="t" r="r" b="b"/>
              <a:pathLst>
                <a:path w="388239" h="144970" extrusionOk="0">
                  <a:moveTo>
                    <a:pt x="388239" y="124206"/>
                  </a:moveTo>
                  <a:cubicBezTo>
                    <a:pt x="388239" y="135636"/>
                    <a:pt x="379381" y="144971"/>
                    <a:pt x="368618" y="144971"/>
                  </a:cubicBezTo>
                  <a:lnTo>
                    <a:pt x="19526" y="144971"/>
                  </a:lnTo>
                  <a:cubicBezTo>
                    <a:pt x="8763" y="144971"/>
                    <a:pt x="0" y="135636"/>
                    <a:pt x="0" y="124206"/>
                  </a:cubicBezTo>
                  <a:lnTo>
                    <a:pt x="0" y="20765"/>
                  </a:lnTo>
                  <a:cubicBezTo>
                    <a:pt x="0" y="9334"/>
                    <a:pt x="8858" y="0"/>
                    <a:pt x="19526" y="0"/>
                  </a:cubicBezTo>
                  <a:lnTo>
                    <a:pt x="368618" y="0"/>
                  </a:lnTo>
                  <a:cubicBezTo>
                    <a:pt x="379381" y="0"/>
                    <a:pt x="388239" y="9334"/>
                    <a:pt x="388239" y="20765"/>
                  </a:cubicBezTo>
                  <a:lnTo>
                    <a:pt x="388239" y="124206"/>
                  </a:lnTo>
                  <a:close/>
                </a:path>
              </a:pathLst>
            </a:custGeom>
            <a:solidFill>
              <a:srgbClr val="FFFFFF">
                <a:alpha val="49803"/>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4" name="Google Shape;292;p36">
              <a:extLst>
                <a:ext uri="{FF2B5EF4-FFF2-40B4-BE49-F238E27FC236}">
                  <a16:creationId xmlns:a16="http://schemas.microsoft.com/office/drawing/2014/main" xmlns="" id="{C82C9954-2440-0D4A-904F-DDC20C3716AD}"/>
                </a:ext>
              </a:extLst>
            </p:cNvPr>
            <p:cNvSpPr/>
            <p:nvPr/>
          </p:nvSpPr>
          <p:spPr>
            <a:xfrm>
              <a:off x="3695795" y="2915577"/>
              <a:ext cx="517398" cy="151447"/>
            </a:xfrm>
            <a:custGeom>
              <a:avLst/>
              <a:gdLst/>
              <a:ahLst/>
              <a:cxnLst/>
              <a:rect l="l" t="t" r="r" b="b"/>
              <a:pathLst>
                <a:path w="517398" h="151447" extrusionOk="0">
                  <a:moveTo>
                    <a:pt x="517398" y="130683"/>
                  </a:moveTo>
                  <a:cubicBezTo>
                    <a:pt x="517398" y="142113"/>
                    <a:pt x="508540" y="151448"/>
                    <a:pt x="497777" y="151448"/>
                  </a:cubicBezTo>
                  <a:lnTo>
                    <a:pt x="19526" y="151448"/>
                  </a:lnTo>
                  <a:cubicBezTo>
                    <a:pt x="8763" y="151448"/>
                    <a:pt x="0" y="142113"/>
                    <a:pt x="0" y="130683"/>
                  </a:cubicBezTo>
                  <a:lnTo>
                    <a:pt x="0" y="20765"/>
                  </a:lnTo>
                  <a:cubicBezTo>
                    <a:pt x="0" y="9334"/>
                    <a:pt x="8763" y="0"/>
                    <a:pt x="19526" y="0"/>
                  </a:cubicBezTo>
                  <a:lnTo>
                    <a:pt x="497777" y="0"/>
                  </a:lnTo>
                  <a:cubicBezTo>
                    <a:pt x="508540" y="0"/>
                    <a:pt x="517398" y="9334"/>
                    <a:pt x="517398" y="20765"/>
                  </a:cubicBezTo>
                  <a:lnTo>
                    <a:pt x="517398" y="130683"/>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sp>
        <p:nvSpPr>
          <p:cNvPr id="30" name="Text Placeholder 24">
            <a:extLst>
              <a:ext uri="{FF2B5EF4-FFF2-40B4-BE49-F238E27FC236}">
                <a16:creationId xmlns:a16="http://schemas.microsoft.com/office/drawing/2014/main" xmlns="" id="{406C1155-466B-FA4B-B222-30B7FDD5F027}"/>
              </a:ext>
            </a:extLst>
          </p:cNvPr>
          <p:cNvSpPr>
            <a:spLocks noGrp="1"/>
          </p:cNvSpPr>
          <p:nvPr>
            <p:ph type="body" sz="quarter" idx="15"/>
          </p:nvPr>
        </p:nvSpPr>
        <p:spPr>
          <a:xfrm>
            <a:off x="5027306" y="1568591"/>
            <a:ext cx="2364442" cy="262572"/>
          </a:xfrm>
        </p:spPr>
        <p:txBody>
          <a:bodyPr/>
          <a:lstStyle>
            <a:lvl1pPr marL="7938" indent="0" algn="l">
              <a:spcBef>
                <a:spcPts val="0"/>
              </a:spcBef>
              <a:buNone/>
              <a:tabLst/>
              <a:defRPr sz="1600" b="1">
                <a:solidFill>
                  <a:schemeClr val="bg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31" name="Text Placeholder 24">
            <a:extLst>
              <a:ext uri="{FF2B5EF4-FFF2-40B4-BE49-F238E27FC236}">
                <a16:creationId xmlns:a16="http://schemas.microsoft.com/office/drawing/2014/main" xmlns="" id="{4C747898-CEE0-BA4F-ADFA-AD0C35A3940E}"/>
              </a:ext>
            </a:extLst>
          </p:cNvPr>
          <p:cNvSpPr>
            <a:spLocks noGrp="1"/>
          </p:cNvSpPr>
          <p:nvPr>
            <p:ph type="body" sz="quarter" idx="32"/>
          </p:nvPr>
        </p:nvSpPr>
        <p:spPr>
          <a:xfrm>
            <a:off x="5027306" y="1886559"/>
            <a:ext cx="2031301" cy="498629"/>
          </a:xfrm>
        </p:spPr>
        <p:txBody>
          <a:bodyPr/>
          <a:lstStyle>
            <a:lvl1pPr marL="7938" indent="0" algn="l">
              <a:spcBef>
                <a:spcPts val="0"/>
              </a:spcBef>
              <a:buNone/>
              <a:tabLst/>
              <a:defRPr sz="1200" b="0">
                <a:solidFill>
                  <a:schemeClr val="bg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32" name="Text Placeholder 24">
            <a:extLst>
              <a:ext uri="{FF2B5EF4-FFF2-40B4-BE49-F238E27FC236}">
                <a16:creationId xmlns:a16="http://schemas.microsoft.com/office/drawing/2014/main" xmlns="" id="{9A1816DD-B12B-E243-A41E-D8A08C50C14D}"/>
              </a:ext>
            </a:extLst>
          </p:cNvPr>
          <p:cNvSpPr>
            <a:spLocks noGrp="1"/>
          </p:cNvSpPr>
          <p:nvPr>
            <p:ph type="body" sz="quarter" idx="33"/>
          </p:nvPr>
        </p:nvSpPr>
        <p:spPr>
          <a:xfrm>
            <a:off x="5027306" y="2653642"/>
            <a:ext cx="2364442" cy="262572"/>
          </a:xfrm>
        </p:spPr>
        <p:txBody>
          <a:bodyPr/>
          <a:lstStyle>
            <a:lvl1pPr marL="7938" indent="0" algn="l">
              <a:spcBef>
                <a:spcPts val="0"/>
              </a:spcBef>
              <a:buNone/>
              <a:tabLst/>
              <a:defRPr sz="1600" b="1">
                <a:solidFill>
                  <a:schemeClr val="bg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33" name="Text Placeholder 24">
            <a:extLst>
              <a:ext uri="{FF2B5EF4-FFF2-40B4-BE49-F238E27FC236}">
                <a16:creationId xmlns:a16="http://schemas.microsoft.com/office/drawing/2014/main" xmlns="" id="{07DB2D28-CD81-3C46-B25E-109A94F6F188}"/>
              </a:ext>
            </a:extLst>
          </p:cNvPr>
          <p:cNvSpPr>
            <a:spLocks noGrp="1"/>
          </p:cNvSpPr>
          <p:nvPr>
            <p:ph type="body" sz="quarter" idx="34"/>
          </p:nvPr>
        </p:nvSpPr>
        <p:spPr>
          <a:xfrm>
            <a:off x="5027306" y="2971610"/>
            <a:ext cx="2031301" cy="498629"/>
          </a:xfrm>
        </p:spPr>
        <p:txBody>
          <a:bodyPr/>
          <a:lstStyle>
            <a:lvl1pPr marL="7938" indent="0" algn="l">
              <a:spcBef>
                <a:spcPts val="0"/>
              </a:spcBef>
              <a:buNone/>
              <a:tabLst/>
              <a:defRPr sz="1200" b="0">
                <a:solidFill>
                  <a:schemeClr val="bg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34" name="Text Placeholder 24">
            <a:extLst>
              <a:ext uri="{FF2B5EF4-FFF2-40B4-BE49-F238E27FC236}">
                <a16:creationId xmlns:a16="http://schemas.microsoft.com/office/drawing/2014/main" xmlns="" id="{C9C1C9A4-FB9B-2D4A-A05F-37E1B2D9D56F}"/>
              </a:ext>
            </a:extLst>
          </p:cNvPr>
          <p:cNvSpPr>
            <a:spLocks noGrp="1"/>
          </p:cNvSpPr>
          <p:nvPr>
            <p:ph type="body" sz="quarter" idx="35"/>
          </p:nvPr>
        </p:nvSpPr>
        <p:spPr>
          <a:xfrm>
            <a:off x="5027306" y="3738901"/>
            <a:ext cx="2364442" cy="262572"/>
          </a:xfrm>
        </p:spPr>
        <p:txBody>
          <a:bodyPr/>
          <a:lstStyle>
            <a:lvl1pPr marL="7938" indent="0" algn="l">
              <a:spcBef>
                <a:spcPts val="0"/>
              </a:spcBef>
              <a:buNone/>
              <a:tabLst/>
              <a:defRPr sz="1600" b="1">
                <a:solidFill>
                  <a:schemeClr val="bg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35" name="Text Placeholder 24">
            <a:extLst>
              <a:ext uri="{FF2B5EF4-FFF2-40B4-BE49-F238E27FC236}">
                <a16:creationId xmlns:a16="http://schemas.microsoft.com/office/drawing/2014/main" xmlns="" id="{63240CA4-13FB-644A-85F2-BC610D06E642}"/>
              </a:ext>
            </a:extLst>
          </p:cNvPr>
          <p:cNvSpPr>
            <a:spLocks noGrp="1"/>
          </p:cNvSpPr>
          <p:nvPr>
            <p:ph type="body" sz="quarter" idx="36"/>
          </p:nvPr>
        </p:nvSpPr>
        <p:spPr>
          <a:xfrm>
            <a:off x="5027306" y="4056869"/>
            <a:ext cx="2031301" cy="498629"/>
          </a:xfrm>
        </p:spPr>
        <p:txBody>
          <a:bodyPr/>
          <a:lstStyle>
            <a:lvl1pPr marL="7938" indent="0" algn="l">
              <a:spcBef>
                <a:spcPts val="0"/>
              </a:spcBef>
              <a:buNone/>
              <a:tabLst/>
              <a:defRPr sz="1200" b="0">
                <a:solidFill>
                  <a:schemeClr val="bg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36" name="Text Placeholder 24">
            <a:extLst>
              <a:ext uri="{FF2B5EF4-FFF2-40B4-BE49-F238E27FC236}">
                <a16:creationId xmlns:a16="http://schemas.microsoft.com/office/drawing/2014/main" xmlns="" id="{E8B7FD29-F0F7-8A40-8FE1-F0596AA262F8}"/>
              </a:ext>
            </a:extLst>
          </p:cNvPr>
          <p:cNvSpPr>
            <a:spLocks noGrp="1"/>
          </p:cNvSpPr>
          <p:nvPr>
            <p:ph type="body" sz="quarter" idx="37"/>
          </p:nvPr>
        </p:nvSpPr>
        <p:spPr>
          <a:xfrm>
            <a:off x="5027306" y="539383"/>
            <a:ext cx="3706054" cy="875812"/>
          </a:xfrm>
        </p:spPr>
        <p:txBody>
          <a:bodyPr/>
          <a:lstStyle>
            <a:lvl1pPr marL="7938" indent="0" algn="l">
              <a:spcBef>
                <a:spcPts val="0"/>
              </a:spcBef>
              <a:buNone/>
              <a:tabLst/>
              <a:defRPr sz="1600" b="1">
                <a:solidFill>
                  <a:schemeClr val="bg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37" name="Text Placeholder 24">
            <a:extLst>
              <a:ext uri="{FF2B5EF4-FFF2-40B4-BE49-F238E27FC236}">
                <a16:creationId xmlns:a16="http://schemas.microsoft.com/office/drawing/2014/main" xmlns="" id="{F07BE3B9-B75E-1A4A-A307-3C5CF4B7DCE3}"/>
              </a:ext>
            </a:extLst>
          </p:cNvPr>
          <p:cNvSpPr>
            <a:spLocks noGrp="1"/>
          </p:cNvSpPr>
          <p:nvPr>
            <p:ph type="body" sz="quarter" idx="20" hasCustomPrompt="1"/>
          </p:nvPr>
        </p:nvSpPr>
        <p:spPr>
          <a:xfrm>
            <a:off x="410640" y="1461211"/>
            <a:ext cx="3485099" cy="282112"/>
          </a:xfrm>
        </p:spPr>
        <p:txBody>
          <a:bodyPr lIns="0" rIns="36000" anchor="ctr" anchorCtr="0"/>
          <a:lstStyle>
            <a:lvl1pPr marL="7938" indent="0" algn="l">
              <a:spcBef>
                <a:spcPts val="0"/>
              </a:spcBef>
              <a:buNone/>
              <a:tabLst/>
              <a:defRPr sz="1800">
                <a:solidFill>
                  <a:schemeClr val="bg1"/>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EDIT</a:t>
            </a:r>
            <a:endParaRPr lang="en-US" dirty="0"/>
          </a:p>
        </p:txBody>
      </p:sp>
      <p:sp>
        <p:nvSpPr>
          <p:cNvPr id="38" name="Text Placeholder 24">
            <a:extLst>
              <a:ext uri="{FF2B5EF4-FFF2-40B4-BE49-F238E27FC236}">
                <a16:creationId xmlns:a16="http://schemas.microsoft.com/office/drawing/2014/main" xmlns="" id="{8565284C-3F70-234F-AB3C-56B2BE9833BC}"/>
              </a:ext>
            </a:extLst>
          </p:cNvPr>
          <p:cNvSpPr>
            <a:spLocks noGrp="1"/>
          </p:cNvSpPr>
          <p:nvPr>
            <p:ph type="body" sz="quarter" idx="21" hasCustomPrompt="1"/>
          </p:nvPr>
        </p:nvSpPr>
        <p:spPr>
          <a:xfrm>
            <a:off x="410640" y="1759758"/>
            <a:ext cx="4161360" cy="1245967"/>
          </a:xfrm>
        </p:spPr>
        <p:txBody>
          <a:bodyPr lIns="0" rIns="36000" anchor="t" anchorCtr="0"/>
          <a:lstStyle>
            <a:lvl1pPr marL="0" indent="0" algn="l">
              <a:lnSpc>
                <a:spcPts val="4600"/>
              </a:lnSpc>
              <a:spcBef>
                <a:spcPts val="0"/>
              </a:spcBef>
              <a:buNone/>
              <a:tabLst/>
              <a:defRPr sz="4500" b="1">
                <a:solidFill>
                  <a:schemeClr val="tx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a:t>
            </a:r>
            <a:br>
              <a:rPr lang="en-GB" dirty="0"/>
            </a:br>
            <a:r>
              <a:rPr lang="en-GB" dirty="0"/>
              <a:t>EDIT</a:t>
            </a:r>
            <a:endParaRPr lang="en-US" dirty="0"/>
          </a:p>
        </p:txBody>
      </p:sp>
      <p:sp>
        <p:nvSpPr>
          <p:cNvPr id="39" name="Text Placeholder 24">
            <a:extLst>
              <a:ext uri="{FF2B5EF4-FFF2-40B4-BE49-F238E27FC236}">
                <a16:creationId xmlns:a16="http://schemas.microsoft.com/office/drawing/2014/main" xmlns="" id="{A91B9E42-C557-4642-BA06-E853FFAE0999}"/>
              </a:ext>
            </a:extLst>
          </p:cNvPr>
          <p:cNvSpPr>
            <a:spLocks noGrp="1"/>
          </p:cNvSpPr>
          <p:nvPr>
            <p:ph type="body" sz="quarter" idx="22"/>
          </p:nvPr>
        </p:nvSpPr>
        <p:spPr>
          <a:xfrm>
            <a:off x="410640" y="3096847"/>
            <a:ext cx="3485099" cy="1821598"/>
          </a:xfrm>
        </p:spPr>
        <p:txBody>
          <a:bodyPr lIns="0" rIns="36000" anchor="t" anchorCtr="0"/>
          <a:lstStyle>
            <a:lvl1pPr marL="7938" indent="0" algn="l">
              <a:spcBef>
                <a:spcPts val="0"/>
              </a:spcBef>
              <a:buNone/>
              <a:tabLst/>
              <a:defRPr sz="1500" b="0" i="0">
                <a:solidFill>
                  <a:schemeClr val="bg1"/>
                </a:solidFill>
                <a:latin typeface="Barlow Thin" pitchFamily="2" charset="77"/>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40" name="Text Placeholder 24">
            <a:extLst>
              <a:ext uri="{FF2B5EF4-FFF2-40B4-BE49-F238E27FC236}">
                <a16:creationId xmlns:a16="http://schemas.microsoft.com/office/drawing/2014/main" xmlns="" id="{7747992F-F451-504C-BEE7-87A488BEB1EB}"/>
              </a:ext>
            </a:extLst>
          </p:cNvPr>
          <p:cNvSpPr>
            <a:spLocks noGrp="1"/>
          </p:cNvSpPr>
          <p:nvPr>
            <p:ph type="body" sz="quarter" idx="23" hasCustomPrompt="1"/>
          </p:nvPr>
        </p:nvSpPr>
        <p:spPr>
          <a:xfrm>
            <a:off x="410640" y="1102762"/>
            <a:ext cx="3485099" cy="282112"/>
          </a:xfrm>
        </p:spPr>
        <p:txBody>
          <a:bodyPr lIns="0" rIns="36000" anchor="ctr" anchorCtr="0"/>
          <a:lstStyle>
            <a:lvl1pPr marL="7938" indent="0" algn="l">
              <a:spcBef>
                <a:spcPts val="0"/>
              </a:spcBef>
              <a:buNone/>
              <a:tabLst/>
              <a:defRPr sz="1500" b="0" i="1">
                <a:solidFill>
                  <a:schemeClr val="tx2"/>
                </a:solidFill>
                <a:latin typeface="Barlow" pitchFamily="2" charset="77"/>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Edit</a:t>
            </a:r>
            <a:endParaRPr lang="en-US" dirty="0"/>
          </a:p>
        </p:txBody>
      </p:sp>
    </p:spTree>
    <p:extLst>
      <p:ext uri="{BB962C8B-B14F-4D97-AF65-F5344CB8AC3E}">
        <p14:creationId xmlns:p14="http://schemas.microsoft.com/office/powerpoint/2010/main" val="349736605"/>
      </p:ext>
    </p:extLst>
  </p:cSld>
  <p:clrMapOvr>
    <a:masterClrMapping/>
  </p:clrMapOvr>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Slide 11">
    <p:spTree>
      <p:nvGrpSpPr>
        <p:cNvPr id="1" name=""/>
        <p:cNvGrpSpPr/>
        <p:nvPr/>
      </p:nvGrpSpPr>
      <p:grpSpPr>
        <a:xfrm>
          <a:off x="0" y="0"/>
          <a:ext cx="0" cy="0"/>
          <a:chOff x="0" y="0"/>
          <a:chExt cx="0" cy="0"/>
        </a:xfrm>
      </p:grpSpPr>
      <p:sp>
        <p:nvSpPr>
          <p:cNvPr id="3" name="Google Shape;150;p22">
            <a:extLst>
              <a:ext uri="{FF2B5EF4-FFF2-40B4-BE49-F238E27FC236}">
                <a16:creationId xmlns:a16="http://schemas.microsoft.com/office/drawing/2014/main" xmlns="" id="{A6B5C684-36B6-6245-948E-74DC4FA10ADC}"/>
              </a:ext>
            </a:extLst>
          </p:cNvPr>
          <p:cNvSpPr/>
          <p:nvPr/>
        </p:nvSpPr>
        <p:spPr>
          <a:xfrm>
            <a:off x="0" y="1"/>
            <a:ext cx="9144000" cy="2393442"/>
          </a:xfrm>
          <a:prstGeom prst="rect">
            <a:avLst/>
          </a:prstGeom>
          <a:gradFill>
            <a:gsLst>
              <a:gs pos="0">
                <a:schemeClr val="dk2"/>
              </a:gs>
              <a:gs pos="77000">
                <a:schemeClr val="accent1"/>
              </a:gs>
              <a:gs pos="100000">
                <a:schemeClr val="accent1"/>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400" b="0" i="0" u="none" strike="noStrike" cap="none">
              <a:solidFill>
                <a:schemeClr val="lt1"/>
              </a:solidFill>
              <a:latin typeface="Calibri"/>
              <a:ea typeface="Calibri"/>
              <a:cs typeface="Calibri"/>
              <a:sym typeface="Calibri"/>
            </a:endParaRPr>
          </a:p>
        </p:txBody>
      </p:sp>
      <p:pic>
        <p:nvPicPr>
          <p:cNvPr id="4" name="Google Shape;151;p22">
            <a:extLst>
              <a:ext uri="{FF2B5EF4-FFF2-40B4-BE49-F238E27FC236}">
                <a16:creationId xmlns:a16="http://schemas.microsoft.com/office/drawing/2014/main" xmlns="" id="{ED4146F0-3B1E-D64B-8719-5BDB39EA65AC}"/>
              </a:ext>
            </a:extLst>
          </p:cNvPr>
          <p:cNvPicPr preferRelativeResize="0"/>
          <p:nvPr/>
        </p:nvPicPr>
        <p:blipFill rotWithShape="1">
          <a:blip r:embed="rId2">
            <a:alphaModFix/>
          </a:blip>
          <a:srcRect/>
          <a:stretch/>
        </p:blipFill>
        <p:spPr>
          <a:xfrm>
            <a:off x="0" y="2668"/>
            <a:ext cx="9144000" cy="2390775"/>
          </a:xfrm>
          <a:prstGeom prst="rect">
            <a:avLst/>
          </a:prstGeom>
          <a:noFill/>
          <a:ln>
            <a:noFill/>
          </a:ln>
        </p:spPr>
      </p:pic>
      <p:sp>
        <p:nvSpPr>
          <p:cNvPr id="13" name="Text Placeholder 24">
            <a:extLst>
              <a:ext uri="{FF2B5EF4-FFF2-40B4-BE49-F238E27FC236}">
                <a16:creationId xmlns:a16="http://schemas.microsoft.com/office/drawing/2014/main" xmlns="" id="{56767BD5-B647-7944-98F5-62338B47F790}"/>
              </a:ext>
            </a:extLst>
          </p:cNvPr>
          <p:cNvSpPr>
            <a:spLocks noGrp="1"/>
          </p:cNvSpPr>
          <p:nvPr>
            <p:ph type="body" sz="quarter" idx="20" hasCustomPrompt="1"/>
          </p:nvPr>
        </p:nvSpPr>
        <p:spPr>
          <a:xfrm>
            <a:off x="439675" y="577896"/>
            <a:ext cx="5601747" cy="282112"/>
          </a:xfrm>
        </p:spPr>
        <p:txBody>
          <a:bodyPr lIns="0" rIns="36000" anchor="ctr" anchorCtr="0"/>
          <a:lstStyle>
            <a:lvl1pPr marL="7938" indent="0" algn="l">
              <a:spcBef>
                <a:spcPts val="0"/>
              </a:spcBef>
              <a:buNone/>
              <a:tabLst/>
              <a:defRPr sz="1800" b="0" i="0">
                <a:solidFill>
                  <a:schemeClr val="bg1"/>
                </a:solidFill>
                <a:latin typeface="Barlow Thin" pitchFamily="2" charset="77"/>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EDIT</a:t>
            </a:r>
            <a:endParaRPr lang="en-US" dirty="0"/>
          </a:p>
        </p:txBody>
      </p:sp>
      <p:sp>
        <p:nvSpPr>
          <p:cNvPr id="14" name="Text Placeholder 24">
            <a:extLst>
              <a:ext uri="{FF2B5EF4-FFF2-40B4-BE49-F238E27FC236}">
                <a16:creationId xmlns:a16="http://schemas.microsoft.com/office/drawing/2014/main" xmlns="" id="{757251A7-0C51-0647-AAB8-337ED7F00101}"/>
              </a:ext>
            </a:extLst>
          </p:cNvPr>
          <p:cNvSpPr>
            <a:spLocks noGrp="1"/>
          </p:cNvSpPr>
          <p:nvPr>
            <p:ph type="body" sz="quarter" idx="21" hasCustomPrompt="1"/>
          </p:nvPr>
        </p:nvSpPr>
        <p:spPr>
          <a:xfrm>
            <a:off x="439675" y="795138"/>
            <a:ext cx="5601747" cy="576097"/>
          </a:xfrm>
        </p:spPr>
        <p:txBody>
          <a:bodyPr lIns="0" rIns="36000" anchor="t" anchorCtr="0"/>
          <a:lstStyle>
            <a:lvl1pPr marL="7938" indent="0" algn="l">
              <a:spcBef>
                <a:spcPts val="0"/>
              </a:spcBef>
              <a:buNone/>
              <a:tabLst/>
              <a:defRPr sz="3600" b="1">
                <a:solidFill>
                  <a:schemeClr val="tx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EDIT</a:t>
            </a:r>
            <a:endParaRPr lang="en-US" dirty="0"/>
          </a:p>
        </p:txBody>
      </p:sp>
      <p:sp>
        <p:nvSpPr>
          <p:cNvPr id="16" name="Text Placeholder 24">
            <a:extLst>
              <a:ext uri="{FF2B5EF4-FFF2-40B4-BE49-F238E27FC236}">
                <a16:creationId xmlns:a16="http://schemas.microsoft.com/office/drawing/2014/main" xmlns="" id="{283827D9-CFA9-C64B-BF69-2FE20AF3DC84}"/>
              </a:ext>
            </a:extLst>
          </p:cNvPr>
          <p:cNvSpPr>
            <a:spLocks noGrp="1"/>
          </p:cNvSpPr>
          <p:nvPr>
            <p:ph type="body" sz="quarter" idx="22" hasCustomPrompt="1"/>
          </p:nvPr>
        </p:nvSpPr>
        <p:spPr>
          <a:xfrm>
            <a:off x="439675" y="325711"/>
            <a:ext cx="5601747" cy="282112"/>
          </a:xfrm>
        </p:spPr>
        <p:txBody>
          <a:bodyPr lIns="0" rIns="36000" anchor="ctr" anchorCtr="0"/>
          <a:lstStyle>
            <a:lvl1pPr marL="7938" indent="0" algn="l">
              <a:spcBef>
                <a:spcPts val="0"/>
              </a:spcBef>
              <a:buNone/>
              <a:tabLst/>
              <a:defRPr sz="1500" b="0" i="1">
                <a:solidFill>
                  <a:schemeClr val="tx2"/>
                </a:solidFill>
                <a:latin typeface="Barlow Thin" pitchFamily="2" charset="77"/>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Edit</a:t>
            </a:r>
            <a:endParaRPr lang="en-US" dirty="0"/>
          </a:p>
        </p:txBody>
      </p:sp>
      <p:sp>
        <p:nvSpPr>
          <p:cNvPr id="17" name="Text Placeholder 24">
            <a:extLst>
              <a:ext uri="{FF2B5EF4-FFF2-40B4-BE49-F238E27FC236}">
                <a16:creationId xmlns:a16="http://schemas.microsoft.com/office/drawing/2014/main" xmlns="" id="{6A2E68DA-4303-664C-8A24-859C3D31C9A4}"/>
              </a:ext>
            </a:extLst>
          </p:cNvPr>
          <p:cNvSpPr>
            <a:spLocks noGrp="1"/>
          </p:cNvSpPr>
          <p:nvPr>
            <p:ph type="body" sz="quarter" idx="15"/>
          </p:nvPr>
        </p:nvSpPr>
        <p:spPr>
          <a:xfrm>
            <a:off x="439675" y="2807876"/>
            <a:ext cx="2964428" cy="1590675"/>
          </a:xfrm>
        </p:spPr>
        <p:txBody>
          <a:bodyPr lIns="0"/>
          <a:lstStyle>
            <a:lvl1pPr marL="7938" indent="0" algn="l">
              <a:spcBef>
                <a:spcPts val="0"/>
              </a:spcBef>
              <a:spcAft>
                <a:spcPts val="600"/>
              </a:spcAft>
              <a:buNone/>
              <a:tabLst/>
              <a:defRPr sz="1200">
                <a:solidFill>
                  <a:schemeClr val="accent1"/>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Tree>
    <p:extLst>
      <p:ext uri="{BB962C8B-B14F-4D97-AF65-F5344CB8AC3E}">
        <p14:creationId xmlns:p14="http://schemas.microsoft.com/office/powerpoint/2010/main" val="212713284"/>
      </p:ext>
    </p:extLst>
  </p:cSld>
  <p:clrMapOvr>
    <a:masterClrMapping/>
  </p:clrMapOvr>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Slide 12">
    <p:spTree>
      <p:nvGrpSpPr>
        <p:cNvPr id="1" name=""/>
        <p:cNvGrpSpPr/>
        <p:nvPr/>
      </p:nvGrpSpPr>
      <p:grpSpPr>
        <a:xfrm>
          <a:off x="0" y="0"/>
          <a:ext cx="0" cy="0"/>
          <a:chOff x="0" y="0"/>
          <a:chExt cx="0" cy="0"/>
        </a:xfrm>
      </p:grpSpPr>
      <p:sp>
        <p:nvSpPr>
          <p:cNvPr id="3" name="Google Shape;150;p22">
            <a:extLst>
              <a:ext uri="{FF2B5EF4-FFF2-40B4-BE49-F238E27FC236}">
                <a16:creationId xmlns:a16="http://schemas.microsoft.com/office/drawing/2014/main" xmlns="" id="{AEAFD05D-44E7-CB4A-90E7-4E28A6CA5DC2}"/>
              </a:ext>
            </a:extLst>
          </p:cNvPr>
          <p:cNvSpPr/>
          <p:nvPr/>
        </p:nvSpPr>
        <p:spPr>
          <a:xfrm>
            <a:off x="0" y="1"/>
            <a:ext cx="9144000" cy="2393442"/>
          </a:xfrm>
          <a:prstGeom prst="rect">
            <a:avLst/>
          </a:prstGeom>
          <a:gradFill>
            <a:gsLst>
              <a:gs pos="0">
                <a:schemeClr val="dk2"/>
              </a:gs>
              <a:gs pos="77000">
                <a:schemeClr val="accent1"/>
              </a:gs>
              <a:gs pos="100000">
                <a:schemeClr val="accent1"/>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400" b="0" i="0" u="none" strike="noStrike" cap="none">
              <a:solidFill>
                <a:schemeClr val="lt1"/>
              </a:solidFill>
              <a:latin typeface="Calibri"/>
              <a:ea typeface="Calibri"/>
              <a:cs typeface="Calibri"/>
              <a:sym typeface="Calibri"/>
            </a:endParaRPr>
          </a:p>
        </p:txBody>
      </p:sp>
      <p:pic>
        <p:nvPicPr>
          <p:cNvPr id="4" name="Google Shape;151;p22">
            <a:extLst>
              <a:ext uri="{FF2B5EF4-FFF2-40B4-BE49-F238E27FC236}">
                <a16:creationId xmlns:a16="http://schemas.microsoft.com/office/drawing/2014/main" xmlns="" id="{A7254D37-D473-044F-BCFA-F17D7BCAA1D5}"/>
              </a:ext>
            </a:extLst>
          </p:cNvPr>
          <p:cNvPicPr preferRelativeResize="0"/>
          <p:nvPr/>
        </p:nvPicPr>
        <p:blipFill rotWithShape="1">
          <a:blip r:embed="rId2">
            <a:alphaModFix/>
          </a:blip>
          <a:srcRect/>
          <a:stretch/>
        </p:blipFill>
        <p:spPr>
          <a:xfrm>
            <a:off x="0" y="2668"/>
            <a:ext cx="9144000" cy="2390775"/>
          </a:xfrm>
          <a:prstGeom prst="rect">
            <a:avLst/>
          </a:prstGeom>
          <a:noFill/>
          <a:ln>
            <a:noFill/>
          </a:ln>
        </p:spPr>
      </p:pic>
      <p:sp>
        <p:nvSpPr>
          <p:cNvPr id="5" name="Text Placeholder 24">
            <a:extLst>
              <a:ext uri="{FF2B5EF4-FFF2-40B4-BE49-F238E27FC236}">
                <a16:creationId xmlns:a16="http://schemas.microsoft.com/office/drawing/2014/main" xmlns="" id="{16C29813-F2EE-FC41-9630-D1CA7493682D}"/>
              </a:ext>
            </a:extLst>
          </p:cNvPr>
          <p:cNvSpPr>
            <a:spLocks noGrp="1"/>
          </p:cNvSpPr>
          <p:nvPr>
            <p:ph type="body" sz="quarter" idx="20" hasCustomPrompt="1"/>
          </p:nvPr>
        </p:nvSpPr>
        <p:spPr>
          <a:xfrm>
            <a:off x="439675" y="577896"/>
            <a:ext cx="5601747" cy="282112"/>
          </a:xfrm>
        </p:spPr>
        <p:txBody>
          <a:bodyPr lIns="0" rIns="36000" anchor="ctr" anchorCtr="0"/>
          <a:lstStyle>
            <a:lvl1pPr marL="7938" indent="0" algn="l">
              <a:spcBef>
                <a:spcPts val="0"/>
              </a:spcBef>
              <a:buNone/>
              <a:tabLst/>
              <a:defRPr sz="1800" b="0" i="0">
                <a:solidFill>
                  <a:schemeClr val="bg1"/>
                </a:solidFill>
                <a:latin typeface="Barlow Thin" pitchFamily="2" charset="77"/>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EDIT</a:t>
            </a:r>
            <a:endParaRPr lang="en-US" dirty="0"/>
          </a:p>
        </p:txBody>
      </p:sp>
      <p:sp>
        <p:nvSpPr>
          <p:cNvPr id="6" name="Text Placeholder 24">
            <a:extLst>
              <a:ext uri="{FF2B5EF4-FFF2-40B4-BE49-F238E27FC236}">
                <a16:creationId xmlns:a16="http://schemas.microsoft.com/office/drawing/2014/main" xmlns="" id="{BD168AEE-48E0-A84F-91C2-AE7B27FE93AC}"/>
              </a:ext>
            </a:extLst>
          </p:cNvPr>
          <p:cNvSpPr>
            <a:spLocks noGrp="1"/>
          </p:cNvSpPr>
          <p:nvPr>
            <p:ph type="body" sz="quarter" idx="21" hasCustomPrompt="1"/>
          </p:nvPr>
        </p:nvSpPr>
        <p:spPr>
          <a:xfrm>
            <a:off x="439675" y="795138"/>
            <a:ext cx="5601747" cy="576097"/>
          </a:xfrm>
        </p:spPr>
        <p:txBody>
          <a:bodyPr lIns="0" rIns="36000" anchor="t" anchorCtr="0"/>
          <a:lstStyle>
            <a:lvl1pPr marL="7938" indent="0" algn="l">
              <a:spcBef>
                <a:spcPts val="0"/>
              </a:spcBef>
              <a:buNone/>
              <a:tabLst/>
              <a:defRPr sz="3600" b="1">
                <a:solidFill>
                  <a:schemeClr val="tx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EDIT</a:t>
            </a:r>
            <a:endParaRPr lang="en-US" dirty="0"/>
          </a:p>
        </p:txBody>
      </p:sp>
      <p:sp>
        <p:nvSpPr>
          <p:cNvPr id="7" name="Text Placeholder 24">
            <a:extLst>
              <a:ext uri="{FF2B5EF4-FFF2-40B4-BE49-F238E27FC236}">
                <a16:creationId xmlns:a16="http://schemas.microsoft.com/office/drawing/2014/main" xmlns="" id="{B0DF0A7C-8CFA-8746-AAF1-7EC3571D560D}"/>
              </a:ext>
            </a:extLst>
          </p:cNvPr>
          <p:cNvSpPr>
            <a:spLocks noGrp="1"/>
          </p:cNvSpPr>
          <p:nvPr>
            <p:ph type="body" sz="quarter" idx="22" hasCustomPrompt="1"/>
          </p:nvPr>
        </p:nvSpPr>
        <p:spPr>
          <a:xfrm>
            <a:off x="439675" y="325711"/>
            <a:ext cx="5601747" cy="282112"/>
          </a:xfrm>
        </p:spPr>
        <p:txBody>
          <a:bodyPr lIns="0" rIns="36000" anchor="ctr" anchorCtr="0"/>
          <a:lstStyle>
            <a:lvl1pPr marL="7938" indent="0" algn="l">
              <a:spcBef>
                <a:spcPts val="0"/>
              </a:spcBef>
              <a:buNone/>
              <a:tabLst/>
              <a:defRPr sz="1500" b="0" i="1">
                <a:solidFill>
                  <a:schemeClr val="tx2"/>
                </a:solidFill>
                <a:latin typeface="Barlow Thin" pitchFamily="2" charset="77"/>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Edit</a:t>
            </a:r>
            <a:endParaRPr lang="en-US" dirty="0"/>
          </a:p>
        </p:txBody>
      </p:sp>
      <p:sp>
        <p:nvSpPr>
          <p:cNvPr id="11" name="Google Shape;2444;p214">
            <a:extLst>
              <a:ext uri="{FF2B5EF4-FFF2-40B4-BE49-F238E27FC236}">
                <a16:creationId xmlns:a16="http://schemas.microsoft.com/office/drawing/2014/main" xmlns="" id="{065654C3-7114-F046-8A1A-8F8D9153FD5B}"/>
              </a:ext>
            </a:extLst>
          </p:cNvPr>
          <p:cNvSpPr/>
          <p:nvPr/>
        </p:nvSpPr>
        <p:spPr>
          <a:xfrm>
            <a:off x="3687731" y="2056527"/>
            <a:ext cx="1788900" cy="1476000"/>
          </a:xfrm>
          <a:prstGeom prst="pie">
            <a:avLst>
              <a:gd name="adj1" fmla="val 10800000"/>
              <a:gd name="adj2" fmla="val 10757"/>
            </a:avLst>
          </a:prstGeom>
          <a:solidFill>
            <a:schemeClr val="lt1">
              <a:alpha val="2980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12" name="Google Shape;2445;p214">
            <a:extLst>
              <a:ext uri="{FF2B5EF4-FFF2-40B4-BE49-F238E27FC236}">
                <a16:creationId xmlns:a16="http://schemas.microsoft.com/office/drawing/2014/main" xmlns="" id="{9608D435-E4D7-104A-B69B-25D3F2CFC785}"/>
              </a:ext>
            </a:extLst>
          </p:cNvPr>
          <p:cNvSpPr/>
          <p:nvPr/>
        </p:nvSpPr>
        <p:spPr>
          <a:xfrm>
            <a:off x="3776054" y="2129405"/>
            <a:ext cx="1612200" cy="1330200"/>
          </a:xfrm>
          <a:prstGeom prst="pie">
            <a:avLst>
              <a:gd name="adj1" fmla="val 10800000"/>
              <a:gd name="adj2" fmla="val 10757"/>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13" name="Google Shape;2446;p214">
            <a:extLst>
              <a:ext uri="{FF2B5EF4-FFF2-40B4-BE49-F238E27FC236}">
                <a16:creationId xmlns:a16="http://schemas.microsoft.com/office/drawing/2014/main" xmlns="" id="{956DCB78-0A1E-0B42-9B9D-EF54F687CB28}"/>
              </a:ext>
            </a:extLst>
          </p:cNvPr>
          <p:cNvSpPr/>
          <p:nvPr/>
        </p:nvSpPr>
        <p:spPr>
          <a:xfrm>
            <a:off x="801025" y="2056527"/>
            <a:ext cx="1785300" cy="1473000"/>
          </a:xfrm>
          <a:prstGeom prst="pie">
            <a:avLst>
              <a:gd name="adj1" fmla="val 10800000"/>
              <a:gd name="adj2" fmla="val 10757"/>
            </a:avLst>
          </a:prstGeom>
          <a:solidFill>
            <a:schemeClr val="lt1">
              <a:alpha val="2980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14" name="Google Shape;2447;p214">
            <a:extLst>
              <a:ext uri="{FF2B5EF4-FFF2-40B4-BE49-F238E27FC236}">
                <a16:creationId xmlns:a16="http://schemas.microsoft.com/office/drawing/2014/main" xmlns="" id="{E58CA4AC-912E-2C4D-BCF2-5AD10055A7AE}"/>
              </a:ext>
            </a:extLst>
          </p:cNvPr>
          <p:cNvSpPr/>
          <p:nvPr/>
        </p:nvSpPr>
        <p:spPr>
          <a:xfrm>
            <a:off x="889170" y="2129258"/>
            <a:ext cx="1608900" cy="1327500"/>
          </a:xfrm>
          <a:prstGeom prst="pie">
            <a:avLst>
              <a:gd name="adj1" fmla="val 10800000"/>
              <a:gd name="adj2" fmla="val 10757"/>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15" name="Google Shape;2448;p214">
            <a:extLst>
              <a:ext uri="{FF2B5EF4-FFF2-40B4-BE49-F238E27FC236}">
                <a16:creationId xmlns:a16="http://schemas.microsoft.com/office/drawing/2014/main" xmlns="" id="{8497627D-CB0C-B94D-A9BF-53AE75A293AB}"/>
              </a:ext>
            </a:extLst>
          </p:cNvPr>
          <p:cNvSpPr/>
          <p:nvPr/>
        </p:nvSpPr>
        <p:spPr>
          <a:xfrm>
            <a:off x="6555901" y="2056527"/>
            <a:ext cx="1788900" cy="1476000"/>
          </a:xfrm>
          <a:prstGeom prst="pie">
            <a:avLst>
              <a:gd name="adj1" fmla="val 10800000"/>
              <a:gd name="adj2" fmla="val 10757"/>
            </a:avLst>
          </a:prstGeom>
          <a:solidFill>
            <a:schemeClr val="lt1">
              <a:alpha val="2980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16" name="Google Shape;2449;p214">
            <a:extLst>
              <a:ext uri="{FF2B5EF4-FFF2-40B4-BE49-F238E27FC236}">
                <a16:creationId xmlns:a16="http://schemas.microsoft.com/office/drawing/2014/main" xmlns="" id="{AD729D01-EAC7-F74E-8E9F-E74F4A71255C}"/>
              </a:ext>
            </a:extLst>
          </p:cNvPr>
          <p:cNvSpPr/>
          <p:nvPr/>
        </p:nvSpPr>
        <p:spPr>
          <a:xfrm>
            <a:off x="6644224" y="2129405"/>
            <a:ext cx="1612200" cy="1330200"/>
          </a:xfrm>
          <a:prstGeom prst="pie">
            <a:avLst>
              <a:gd name="adj1" fmla="val 10800000"/>
              <a:gd name="adj2" fmla="val 10757"/>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0" name="Text Placeholder 24">
            <a:extLst>
              <a:ext uri="{FF2B5EF4-FFF2-40B4-BE49-F238E27FC236}">
                <a16:creationId xmlns:a16="http://schemas.microsoft.com/office/drawing/2014/main" xmlns="" id="{7974CC41-B939-C243-82FF-5C1FCED70D0E}"/>
              </a:ext>
            </a:extLst>
          </p:cNvPr>
          <p:cNvSpPr>
            <a:spLocks noGrp="1"/>
          </p:cNvSpPr>
          <p:nvPr>
            <p:ph type="body" sz="quarter" idx="15"/>
          </p:nvPr>
        </p:nvSpPr>
        <p:spPr>
          <a:xfrm>
            <a:off x="679329" y="2396313"/>
            <a:ext cx="2031301" cy="498629"/>
          </a:xfrm>
        </p:spPr>
        <p:txBody>
          <a:bodyPr lIns="36000" tIns="36000" rIns="36000"/>
          <a:lstStyle>
            <a:lvl1pPr marL="7938" indent="0" algn="ctr">
              <a:spcBef>
                <a:spcPts val="0"/>
              </a:spcBef>
              <a:buNone/>
              <a:tabLst/>
              <a:defRPr sz="1700" b="1">
                <a:solidFill>
                  <a:schemeClr val="bg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21" name="Text Placeholder 24">
            <a:extLst>
              <a:ext uri="{FF2B5EF4-FFF2-40B4-BE49-F238E27FC236}">
                <a16:creationId xmlns:a16="http://schemas.microsoft.com/office/drawing/2014/main" xmlns="" id="{AECD7DFC-9E1C-FE4E-9829-1A2424936D78}"/>
              </a:ext>
            </a:extLst>
          </p:cNvPr>
          <p:cNvSpPr>
            <a:spLocks noGrp="1"/>
          </p:cNvSpPr>
          <p:nvPr>
            <p:ph type="body" sz="quarter" idx="23"/>
          </p:nvPr>
        </p:nvSpPr>
        <p:spPr>
          <a:xfrm>
            <a:off x="679329" y="3067282"/>
            <a:ext cx="2031301" cy="498629"/>
          </a:xfrm>
        </p:spPr>
        <p:txBody>
          <a:bodyPr lIns="36000" tIns="36000" rIns="36000"/>
          <a:lstStyle>
            <a:lvl1pPr marL="7938" indent="0" algn="ctr">
              <a:spcBef>
                <a:spcPts val="0"/>
              </a:spcBef>
              <a:buNone/>
              <a:tabLst/>
              <a:defRPr sz="1100" b="0">
                <a:solidFill>
                  <a:schemeClr val="accent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22" name="Text Placeholder 24">
            <a:extLst>
              <a:ext uri="{FF2B5EF4-FFF2-40B4-BE49-F238E27FC236}">
                <a16:creationId xmlns:a16="http://schemas.microsoft.com/office/drawing/2014/main" xmlns="" id="{AA4A031D-AEB7-E64B-90C4-22DCD9680298}"/>
              </a:ext>
            </a:extLst>
          </p:cNvPr>
          <p:cNvSpPr>
            <a:spLocks noGrp="1"/>
          </p:cNvSpPr>
          <p:nvPr>
            <p:ph type="body" sz="quarter" idx="24"/>
          </p:nvPr>
        </p:nvSpPr>
        <p:spPr>
          <a:xfrm>
            <a:off x="3554579" y="2393443"/>
            <a:ext cx="2031301" cy="498629"/>
          </a:xfrm>
        </p:spPr>
        <p:txBody>
          <a:bodyPr lIns="36000" tIns="36000" rIns="36000"/>
          <a:lstStyle>
            <a:lvl1pPr marL="7938" indent="0" algn="ctr">
              <a:spcBef>
                <a:spcPts val="0"/>
              </a:spcBef>
              <a:buNone/>
              <a:tabLst/>
              <a:defRPr sz="1700" b="1">
                <a:solidFill>
                  <a:schemeClr val="bg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23" name="Text Placeholder 24">
            <a:extLst>
              <a:ext uri="{FF2B5EF4-FFF2-40B4-BE49-F238E27FC236}">
                <a16:creationId xmlns:a16="http://schemas.microsoft.com/office/drawing/2014/main" xmlns="" id="{A2DEFD1E-00AB-274B-8B59-6B6D91CD1E3F}"/>
              </a:ext>
            </a:extLst>
          </p:cNvPr>
          <p:cNvSpPr>
            <a:spLocks noGrp="1"/>
          </p:cNvSpPr>
          <p:nvPr>
            <p:ph type="body" sz="quarter" idx="25"/>
          </p:nvPr>
        </p:nvSpPr>
        <p:spPr>
          <a:xfrm>
            <a:off x="6433370" y="2418691"/>
            <a:ext cx="2031301" cy="498629"/>
          </a:xfrm>
        </p:spPr>
        <p:txBody>
          <a:bodyPr lIns="36000" tIns="36000" rIns="36000"/>
          <a:lstStyle>
            <a:lvl1pPr marL="7938" indent="0" algn="ctr">
              <a:spcBef>
                <a:spcPts val="0"/>
              </a:spcBef>
              <a:buNone/>
              <a:tabLst/>
              <a:defRPr sz="1700" b="1">
                <a:solidFill>
                  <a:schemeClr val="bg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24" name="Text Placeholder 24">
            <a:extLst>
              <a:ext uri="{FF2B5EF4-FFF2-40B4-BE49-F238E27FC236}">
                <a16:creationId xmlns:a16="http://schemas.microsoft.com/office/drawing/2014/main" xmlns="" id="{5CCFEBDF-CC1C-3049-A915-F3F5414F4CC2}"/>
              </a:ext>
            </a:extLst>
          </p:cNvPr>
          <p:cNvSpPr>
            <a:spLocks noGrp="1"/>
          </p:cNvSpPr>
          <p:nvPr>
            <p:ph type="body" sz="quarter" idx="26"/>
          </p:nvPr>
        </p:nvSpPr>
        <p:spPr>
          <a:xfrm>
            <a:off x="3553111" y="3067281"/>
            <a:ext cx="2031301" cy="498629"/>
          </a:xfrm>
        </p:spPr>
        <p:txBody>
          <a:bodyPr lIns="36000" tIns="36000" rIns="36000"/>
          <a:lstStyle>
            <a:lvl1pPr marL="7938" indent="0" algn="ctr">
              <a:spcBef>
                <a:spcPts val="0"/>
              </a:spcBef>
              <a:buNone/>
              <a:tabLst/>
              <a:defRPr sz="1100" b="0">
                <a:solidFill>
                  <a:schemeClr val="accent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25" name="Text Placeholder 24">
            <a:extLst>
              <a:ext uri="{FF2B5EF4-FFF2-40B4-BE49-F238E27FC236}">
                <a16:creationId xmlns:a16="http://schemas.microsoft.com/office/drawing/2014/main" xmlns="" id="{5BAB616F-4525-D943-B1DA-28EA21247B20}"/>
              </a:ext>
            </a:extLst>
          </p:cNvPr>
          <p:cNvSpPr>
            <a:spLocks noGrp="1"/>
          </p:cNvSpPr>
          <p:nvPr>
            <p:ph type="body" sz="quarter" idx="27"/>
          </p:nvPr>
        </p:nvSpPr>
        <p:spPr>
          <a:xfrm>
            <a:off x="6426893" y="3067280"/>
            <a:ext cx="2031301" cy="498629"/>
          </a:xfrm>
        </p:spPr>
        <p:txBody>
          <a:bodyPr lIns="36000" tIns="36000" rIns="36000"/>
          <a:lstStyle>
            <a:lvl1pPr marL="7938" indent="0" algn="ctr">
              <a:spcBef>
                <a:spcPts val="0"/>
              </a:spcBef>
              <a:buNone/>
              <a:tabLst/>
              <a:defRPr sz="1100" b="0">
                <a:solidFill>
                  <a:schemeClr val="accent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Tree>
    <p:extLst>
      <p:ext uri="{BB962C8B-B14F-4D97-AF65-F5344CB8AC3E}">
        <p14:creationId xmlns:p14="http://schemas.microsoft.com/office/powerpoint/2010/main" val="2504021482"/>
      </p:ext>
    </p:extLst>
  </p:cSld>
  <p:clrMapOvr>
    <a:masterClrMapping/>
  </p:clrMapOvr>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Slide 13">
    <p:spTree>
      <p:nvGrpSpPr>
        <p:cNvPr id="1" name=""/>
        <p:cNvGrpSpPr/>
        <p:nvPr/>
      </p:nvGrpSpPr>
      <p:grpSpPr>
        <a:xfrm>
          <a:off x="0" y="0"/>
          <a:ext cx="0" cy="0"/>
          <a:chOff x="0" y="0"/>
          <a:chExt cx="0" cy="0"/>
        </a:xfrm>
      </p:grpSpPr>
      <p:sp>
        <p:nvSpPr>
          <p:cNvPr id="8" name="Google Shape;232;p30">
            <a:extLst>
              <a:ext uri="{FF2B5EF4-FFF2-40B4-BE49-F238E27FC236}">
                <a16:creationId xmlns:a16="http://schemas.microsoft.com/office/drawing/2014/main" xmlns="" id="{32830322-5DAE-9745-9C66-2510C9FE3E9E}"/>
              </a:ext>
            </a:extLst>
          </p:cNvPr>
          <p:cNvSpPr/>
          <p:nvPr/>
        </p:nvSpPr>
        <p:spPr>
          <a:xfrm>
            <a:off x="-23132" y="-6979"/>
            <a:ext cx="9174112" cy="2395959"/>
          </a:xfrm>
          <a:prstGeom prst="rect">
            <a:avLst/>
          </a:prstGeom>
          <a:gradFill>
            <a:gsLst>
              <a:gs pos="0">
                <a:schemeClr val="accent1"/>
              </a:gs>
              <a:gs pos="77000">
                <a:schemeClr val="accent3"/>
              </a:gs>
              <a:gs pos="100000">
                <a:schemeClr val="accent3"/>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400" b="0" i="0" u="none" strike="noStrike" cap="none">
              <a:solidFill>
                <a:schemeClr val="lt1"/>
              </a:solidFill>
              <a:latin typeface="Calibri"/>
              <a:ea typeface="Calibri"/>
              <a:cs typeface="Calibri"/>
              <a:sym typeface="Calibri"/>
            </a:endParaRPr>
          </a:p>
        </p:txBody>
      </p:sp>
      <p:pic>
        <p:nvPicPr>
          <p:cNvPr id="9" name="Google Shape;233;p30">
            <a:extLst>
              <a:ext uri="{FF2B5EF4-FFF2-40B4-BE49-F238E27FC236}">
                <a16:creationId xmlns:a16="http://schemas.microsoft.com/office/drawing/2014/main" xmlns="" id="{E88C2216-DBD3-CD43-B2EA-B793F39B6EBB}"/>
              </a:ext>
            </a:extLst>
          </p:cNvPr>
          <p:cNvPicPr preferRelativeResize="0"/>
          <p:nvPr/>
        </p:nvPicPr>
        <p:blipFill rotWithShape="1">
          <a:blip r:embed="rId2">
            <a:alphaModFix/>
          </a:blip>
          <a:srcRect/>
          <a:stretch/>
        </p:blipFill>
        <p:spPr>
          <a:xfrm>
            <a:off x="0" y="-6979"/>
            <a:ext cx="9144000" cy="2390775"/>
          </a:xfrm>
          <a:prstGeom prst="rect">
            <a:avLst/>
          </a:prstGeom>
          <a:noFill/>
          <a:ln>
            <a:noFill/>
          </a:ln>
        </p:spPr>
      </p:pic>
      <p:sp>
        <p:nvSpPr>
          <p:cNvPr id="10" name="Text Placeholder 24">
            <a:extLst>
              <a:ext uri="{FF2B5EF4-FFF2-40B4-BE49-F238E27FC236}">
                <a16:creationId xmlns:a16="http://schemas.microsoft.com/office/drawing/2014/main" xmlns="" id="{AF607C14-11B8-1F4C-A555-F3D76BA97CA7}"/>
              </a:ext>
            </a:extLst>
          </p:cNvPr>
          <p:cNvSpPr>
            <a:spLocks noGrp="1"/>
          </p:cNvSpPr>
          <p:nvPr>
            <p:ph type="body" sz="quarter" idx="20" hasCustomPrompt="1"/>
          </p:nvPr>
        </p:nvSpPr>
        <p:spPr>
          <a:xfrm>
            <a:off x="439675" y="577896"/>
            <a:ext cx="5601747" cy="282112"/>
          </a:xfrm>
        </p:spPr>
        <p:txBody>
          <a:bodyPr lIns="0" rIns="36000" anchor="ctr" anchorCtr="0"/>
          <a:lstStyle>
            <a:lvl1pPr marL="7938" indent="0" algn="l">
              <a:spcBef>
                <a:spcPts val="0"/>
              </a:spcBef>
              <a:buNone/>
              <a:tabLst/>
              <a:defRPr sz="1800" b="0" i="0">
                <a:solidFill>
                  <a:schemeClr val="bg1"/>
                </a:solidFill>
                <a:latin typeface="Barlow Thin" pitchFamily="2" charset="77"/>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EDIT</a:t>
            </a:r>
            <a:endParaRPr lang="en-US" dirty="0"/>
          </a:p>
        </p:txBody>
      </p:sp>
      <p:sp>
        <p:nvSpPr>
          <p:cNvPr id="11" name="Text Placeholder 24">
            <a:extLst>
              <a:ext uri="{FF2B5EF4-FFF2-40B4-BE49-F238E27FC236}">
                <a16:creationId xmlns:a16="http://schemas.microsoft.com/office/drawing/2014/main" xmlns="" id="{9FFD6D73-707C-5843-A523-284EBCC70440}"/>
              </a:ext>
            </a:extLst>
          </p:cNvPr>
          <p:cNvSpPr>
            <a:spLocks noGrp="1"/>
          </p:cNvSpPr>
          <p:nvPr>
            <p:ph type="body" sz="quarter" idx="21" hasCustomPrompt="1"/>
          </p:nvPr>
        </p:nvSpPr>
        <p:spPr>
          <a:xfrm>
            <a:off x="439675" y="795138"/>
            <a:ext cx="5601747" cy="576097"/>
          </a:xfrm>
        </p:spPr>
        <p:txBody>
          <a:bodyPr lIns="0" rIns="36000" anchor="t" anchorCtr="0"/>
          <a:lstStyle>
            <a:lvl1pPr marL="7938" indent="0" algn="l">
              <a:spcBef>
                <a:spcPts val="0"/>
              </a:spcBef>
              <a:buNone/>
              <a:tabLst/>
              <a:defRPr sz="3600" b="1">
                <a:solidFill>
                  <a:schemeClr val="tx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EDIT</a:t>
            </a:r>
            <a:endParaRPr lang="en-US" dirty="0"/>
          </a:p>
        </p:txBody>
      </p:sp>
      <p:sp>
        <p:nvSpPr>
          <p:cNvPr id="12" name="Text Placeholder 24">
            <a:extLst>
              <a:ext uri="{FF2B5EF4-FFF2-40B4-BE49-F238E27FC236}">
                <a16:creationId xmlns:a16="http://schemas.microsoft.com/office/drawing/2014/main" xmlns="" id="{E7A854D9-FF53-E441-B0E1-C40C19BEA0B0}"/>
              </a:ext>
            </a:extLst>
          </p:cNvPr>
          <p:cNvSpPr>
            <a:spLocks noGrp="1"/>
          </p:cNvSpPr>
          <p:nvPr>
            <p:ph type="body" sz="quarter" idx="22" hasCustomPrompt="1"/>
          </p:nvPr>
        </p:nvSpPr>
        <p:spPr>
          <a:xfrm>
            <a:off x="439675" y="325711"/>
            <a:ext cx="5601747" cy="282112"/>
          </a:xfrm>
        </p:spPr>
        <p:txBody>
          <a:bodyPr lIns="0" rIns="36000" anchor="ctr" anchorCtr="0"/>
          <a:lstStyle>
            <a:lvl1pPr marL="7938" indent="0" algn="l">
              <a:spcBef>
                <a:spcPts val="0"/>
              </a:spcBef>
              <a:buNone/>
              <a:tabLst/>
              <a:defRPr sz="1500" b="0" i="1">
                <a:solidFill>
                  <a:schemeClr val="tx2"/>
                </a:solidFill>
                <a:latin typeface="Barlow Thin" pitchFamily="2" charset="77"/>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Edit</a:t>
            </a:r>
            <a:endParaRPr lang="en-US" dirty="0"/>
          </a:p>
        </p:txBody>
      </p:sp>
      <p:sp>
        <p:nvSpPr>
          <p:cNvPr id="15" name="Google Shape;1881;p198">
            <a:extLst>
              <a:ext uri="{FF2B5EF4-FFF2-40B4-BE49-F238E27FC236}">
                <a16:creationId xmlns:a16="http://schemas.microsoft.com/office/drawing/2014/main" xmlns="" id="{3B6B253A-A4BA-BF40-B66A-C355BE142691}"/>
              </a:ext>
            </a:extLst>
          </p:cNvPr>
          <p:cNvSpPr/>
          <p:nvPr/>
        </p:nvSpPr>
        <p:spPr>
          <a:xfrm>
            <a:off x="804821" y="1767904"/>
            <a:ext cx="1777684" cy="1777684"/>
          </a:xfrm>
          <a:prstGeom prst="pie">
            <a:avLst>
              <a:gd name="adj1" fmla="val 10800000"/>
              <a:gd name="adj2" fmla="val 10757"/>
            </a:avLst>
          </a:prstGeom>
          <a:solidFill>
            <a:schemeClr val="lt1">
              <a:alpha val="1098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18" name="Google Shape;1883;p198">
            <a:extLst>
              <a:ext uri="{FF2B5EF4-FFF2-40B4-BE49-F238E27FC236}">
                <a16:creationId xmlns:a16="http://schemas.microsoft.com/office/drawing/2014/main" xmlns="" id="{2BD23185-5D1B-9747-94C0-DEFF8E6FC19D}"/>
              </a:ext>
            </a:extLst>
          </p:cNvPr>
          <p:cNvSpPr/>
          <p:nvPr/>
        </p:nvSpPr>
        <p:spPr>
          <a:xfrm>
            <a:off x="892591" y="1855675"/>
            <a:ext cx="1602142" cy="1602142"/>
          </a:xfrm>
          <a:prstGeom prst="pie">
            <a:avLst>
              <a:gd name="adj1" fmla="val 10800000"/>
              <a:gd name="adj2" fmla="val 10757"/>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19" name="Google Shape;1889;p198">
            <a:extLst>
              <a:ext uri="{FF2B5EF4-FFF2-40B4-BE49-F238E27FC236}">
                <a16:creationId xmlns:a16="http://schemas.microsoft.com/office/drawing/2014/main" xmlns="" id="{195DF865-861F-9248-B05D-2919A32B706F}"/>
              </a:ext>
            </a:extLst>
          </p:cNvPr>
          <p:cNvSpPr/>
          <p:nvPr/>
        </p:nvSpPr>
        <p:spPr>
          <a:xfrm>
            <a:off x="3640488" y="1767904"/>
            <a:ext cx="1777684" cy="1777684"/>
          </a:xfrm>
          <a:prstGeom prst="pie">
            <a:avLst>
              <a:gd name="adj1" fmla="val 10800000"/>
              <a:gd name="adj2" fmla="val 10757"/>
            </a:avLst>
          </a:prstGeom>
          <a:solidFill>
            <a:schemeClr val="lt1">
              <a:alpha val="1098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0" name="Google Shape;1890;p198">
            <a:extLst>
              <a:ext uri="{FF2B5EF4-FFF2-40B4-BE49-F238E27FC236}">
                <a16:creationId xmlns:a16="http://schemas.microsoft.com/office/drawing/2014/main" xmlns="" id="{7A22EEAA-37A0-B14E-AFF9-4FEC23AF3F08}"/>
              </a:ext>
            </a:extLst>
          </p:cNvPr>
          <p:cNvSpPr/>
          <p:nvPr/>
        </p:nvSpPr>
        <p:spPr>
          <a:xfrm>
            <a:off x="3728259" y="1855675"/>
            <a:ext cx="1602142" cy="1602142"/>
          </a:xfrm>
          <a:prstGeom prst="pie">
            <a:avLst>
              <a:gd name="adj1" fmla="val 10800000"/>
              <a:gd name="adj2" fmla="val 10757"/>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1" name="Google Shape;1891;p198">
            <a:extLst>
              <a:ext uri="{FF2B5EF4-FFF2-40B4-BE49-F238E27FC236}">
                <a16:creationId xmlns:a16="http://schemas.microsoft.com/office/drawing/2014/main" xmlns="" id="{75CC3C7D-0D1A-284F-896C-D966240356ED}"/>
              </a:ext>
            </a:extLst>
          </p:cNvPr>
          <p:cNvSpPr/>
          <p:nvPr/>
        </p:nvSpPr>
        <p:spPr>
          <a:xfrm>
            <a:off x="6460744" y="1767904"/>
            <a:ext cx="1777684" cy="1777684"/>
          </a:xfrm>
          <a:prstGeom prst="pie">
            <a:avLst>
              <a:gd name="adj1" fmla="val 10800000"/>
              <a:gd name="adj2" fmla="val 10757"/>
            </a:avLst>
          </a:prstGeom>
          <a:solidFill>
            <a:schemeClr val="lt1">
              <a:alpha val="24705"/>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2" name="Google Shape;1892;p198">
            <a:extLst>
              <a:ext uri="{FF2B5EF4-FFF2-40B4-BE49-F238E27FC236}">
                <a16:creationId xmlns:a16="http://schemas.microsoft.com/office/drawing/2014/main" xmlns="" id="{E44F78CC-80C8-F84F-8205-098EEFDA44B1}"/>
              </a:ext>
            </a:extLst>
          </p:cNvPr>
          <p:cNvSpPr/>
          <p:nvPr/>
        </p:nvSpPr>
        <p:spPr>
          <a:xfrm>
            <a:off x="6548515" y="1855675"/>
            <a:ext cx="1602142" cy="1602142"/>
          </a:xfrm>
          <a:prstGeom prst="pie">
            <a:avLst>
              <a:gd name="adj1" fmla="val 10800000"/>
              <a:gd name="adj2" fmla="val 10757"/>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3" name="Text Placeholder 24">
            <a:extLst>
              <a:ext uri="{FF2B5EF4-FFF2-40B4-BE49-F238E27FC236}">
                <a16:creationId xmlns:a16="http://schemas.microsoft.com/office/drawing/2014/main" xmlns="" id="{5F53723F-8BCC-DF49-9890-0ECD5D090681}"/>
              </a:ext>
            </a:extLst>
          </p:cNvPr>
          <p:cNvSpPr>
            <a:spLocks noGrp="1"/>
          </p:cNvSpPr>
          <p:nvPr>
            <p:ph type="body" sz="quarter" idx="23"/>
          </p:nvPr>
        </p:nvSpPr>
        <p:spPr>
          <a:xfrm>
            <a:off x="679329" y="3034879"/>
            <a:ext cx="2031301" cy="498629"/>
          </a:xfrm>
        </p:spPr>
        <p:txBody>
          <a:bodyPr lIns="36000" tIns="36000" rIns="36000"/>
          <a:lstStyle>
            <a:lvl1pPr marL="7938" indent="0" algn="ctr">
              <a:spcBef>
                <a:spcPts val="0"/>
              </a:spcBef>
              <a:buNone/>
              <a:tabLst/>
              <a:defRPr sz="1400" b="1">
                <a:solidFill>
                  <a:schemeClr val="bg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24" name="Text Placeholder 24">
            <a:extLst>
              <a:ext uri="{FF2B5EF4-FFF2-40B4-BE49-F238E27FC236}">
                <a16:creationId xmlns:a16="http://schemas.microsoft.com/office/drawing/2014/main" xmlns="" id="{D4127F4B-AF75-DF4A-B280-572DFA7D6E4A}"/>
              </a:ext>
            </a:extLst>
          </p:cNvPr>
          <p:cNvSpPr>
            <a:spLocks noGrp="1"/>
          </p:cNvSpPr>
          <p:nvPr>
            <p:ph type="body" sz="quarter" idx="24"/>
          </p:nvPr>
        </p:nvSpPr>
        <p:spPr>
          <a:xfrm>
            <a:off x="679329" y="3683338"/>
            <a:ext cx="2031301" cy="498629"/>
          </a:xfrm>
        </p:spPr>
        <p:txBody>
          <a:bodyPr lIns="36000" tIns="36000" rIns="36000"/>
          <a:lstStyle>
            <a:lvl1pPr marL="7938" indent="0" algn="ctr">
              <a:spcBef>
                <a:spcPts val="0"/>
              </a:spcBef>
              <a:buNone/>
              <a:tabLst/>
              <a:defRPr sz="1100" b="0">
                <a:solidFill>
                  <a:schemeClr val="bg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25" name="Text Placeholder 24">
            <a:extLst>
              <a:ext uri="{FF2B5EF4-FFF2-40B4-BE49-F238E27FC236}">
                <a16:creationId xmlns:a16="http://schemas.microsoft.com/office/drawing/2014/main" xmlns="" id="{F2CEA689-C4C8-D44E-AB2E-F6200BAC8248}"/>
              </a:ext>
            </a:extLst>
          </p:cNvPr>
          <p:cNvSpPr>
            <a:spLocks noGrp="1"/>
          </p:cNvSpPr>
          <p:nvPr>
            <p:ph type="body" sz="quarter" idx="25"/>
          </p:nvPr>
        </p:nvSpPr>
        <p:spPr>
          <a:xfrm>
            <a:off x="3523969" y="3076815"/>
            <a:ext cx="2031301" cy="498629"/>
          </a:xfrm>
        </p:spPr>
        <p:txBody>
          <a:bodyPr lIns="36000" tIns="36000" rIns="36000"/>
          <a:lstStyle>
            <a:lvl1pPr marL="7938" indent="0" algn="ctr">
              <a:spcBef>
                <a:spcPts val="0"/>
              </a:spcBef>
              <a:buNone/>
              <a:tabLst/>
              <a:defRPr sz="1400" b="1">
                <a:solidFill>
                  <a:schemeClr val="bg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26" name="Text Placeholder 24">
            <a:extLst>
              <a:ext uri="{FF2B5EF4-FFF2-40B4-BE49-F238E27FC236}">
                <a16:creationId xmlns:a16="http://schemas.microsoft.com/office/drawing/2014/main" xmlns="" id="{1D1FBD14-93F2-CF4A-A682-7E38005AE680}"/>
              </a:ext>
            </a:extLst>
          </p:cNvPr>
          <p:cNvSpPr>
            <a:spLocks noGrp="1"/>
          </p:cNvSpPr>
          <p:nvPr>
            <p:ph type="body" sz="quarter" idx="26"/>
          </p:nvPr>
        </p:nvSpPr>
        <p:spPr>
          <a:xfrm>
            <a:off x="3523969" y="3725274"/>
            <a:ext cx="2031301" cy="498629"/>
          </a:xfrm>
        </p:spPr>
        <p:txBody>
          <a:bodyPr lIns="36000" tIns="36000" rIns="36000"/>
          <a:lstStyle>
            <a:lvl1pPr marL="7938" indent="0" algn="ctr">
              <a:spcBef>
                <a:spcPts val="0"/>
              </a:spcBef>
              <a:buNone/>
              <a:tabLst/>
              <a:defRPr sz="1100" b="0">
                <a:solidFill>
                  <a:schemeClr val="bg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27" name="Text Placeholder 24">
            <a:extLst>
              <a:ext uri="{FF2B5EF4-FFF2-40B4-BE49-F238E27FC236}">
                <a16:creationId xmlns:a16="http://schemas.microsoft.com/office/drawing/2014/main" xmlns="" id="{A0FEAA52-DBCA-174C-B98B-BAB43E550E0B}"/>
              </a:ext>
            </a:extLst>
          </p:cNvPr>
          <p:cNvSpPr>
            <a:spLocks noGrp="1"/>
          </p:cNvSpPr>
          <p:nvPr>
            <p:ph type="body" sz="quarter" idx="28"/>
          </p:nvPr>
        </p:nvSpPr>
        <p:spPr>
          <a:xfrm>
            <a:off x="6338621" y="3071004"/>
            <a:ext cx="2031301" cy="498629"/>
          </a:xfrm>
        </p:spPr>
        <p:txBody>
          <a:bodyPr lIns="36000" tIns="36000" rIns="36000"/>
          <a:lstStyle>
            <a:lvl1pPr marL="7938" indent="0" algn="ctr">
              <a:spcBef>
                <a:spcPts val="0"/>
              </a:spcBef>
              <a:buNone/>
              <a:tabLst/>
              <a:defRPr sz="1400" b="1">
                <a:solidFill>
                  <a:schemeClr val="bg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28" name="Text Placeholder 24">
            <a:extLst>
              <a:ext uri="{FF2B5EF4-FFF2-40B4-BE49-F238E27FC236}">
                <a16:creationId xmlns:a16="http://schemas.microsoft.com/office/drawing/2014/main" xmlns="" id="{170F0DBD-85F6-4F43-8E2E-86045FE3FC9A}"/>
              </a:ext>
            </a:extLst>
          </p:cNvPr>
          <p:cNvSpPr>
            <a:spLocks noGrp="1"/>
          </p:cNvSpPr>
          <p:nvPr>
            <p:ph type="body" sz="quarter" idx="29"/>
          </p:nvPr>
        </p:nvSpPr>
        <p:spPr>
          <a:xfrm>
            <a:off x="6338621" y="3719463"/>
            <a:ext cx="2031301" cy="498629"/>
          </a:xfrm>
        </p:spPr>
        <p:txBody>
          <a:bodyPr lIns="36000" tIns="36000" rIns="36000"/>
          <a:lstStyle>
            <a:lvl1pPr marL="7938" indent="0" algn="ctr">
              <a:spcBef>
                <a:spcPts val="0"/>
              </a:spcBef>
              <a:buNone/>
              <a:tabLst/>
              <a:defRPr sz="1100" b="0">
                <a:solidFill>
                  <a:schemeClr val="bg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29" name="Picture Placeholder 70">
            <a:extLst>
              <a:ext uri="{FF2B5EF4-FFF2-40B4-BE49-F238E27FC236}">
                <a16:creationId xmlns:a16="http://schemas.microsoft.com/office/drawing/2014/main" xmlns="" id="{A551DD80-FF7C-E449-940D-389815142CAD}"/>
              </a:ext>
            </a:extLst>
          </p:cNvPr>
          <p:cNvSpPr>
            <a:spLocks noGrp="1"/>
          </p:cNvSpPr>
          <p:nvPr>
            <p:ph type="pic" sz="quarter" idx="27" hasCustomPrompt="1"/>
          </p:nvPr>
        </p:nvSpPr>
        <p:spPr>
          <a:xfrm>
            <a:off x="1252744" y="1924670"/>
            <a:ext cx="857250" cy="931863"/>
          </a:xfrm>
        </p:spPr>
        <p:txBody>
          <a:bodyPr anchor="ctr"/>
          <a:lstStyle>
            <a:lvl1pPr marL="7938" indent="-7938" algn="ctr">
              <a:buNone/>
              <a:tabLst/>
              <a:defRPr>
                <a:solidFill>
                  <a:schemeClr val="bg2"/>
                </a:solidFill>
              </a:defRPr>
            </a:lvl1pPr>
          </a:lstStyle>
          <a:p>
            <a:r>
              <a:rPr lang="en-US" dirty="0"/>
              <a:t>Click to insert</a:t>
            </a:r>
          </a:p>
        </p:txBody>
      </p:sp>
      <p:sp>
        <p:nvSpPr>
          <p:cNvPr id="30" name="Picture Placeholder 70">
            <a:extLst>
              <a:ext uri="{FF2B5EF4-FFF2-40B4-BE49-F238E27FC236}">
                <a16:creationId xmlns:a16="http://schemas.microsoft.com/office/drawing/2014/main" xmlns="" id="{47B43154-A09D-614B-979B-DDC98BEB9DBD}"/>
              </a:ext>
            </a:extLst>
          </p:cNvPr>
          <p:cNvSpPr>
            <a:spLocks noGrp="1"/>
          </p:cNvSpPr>
          <p:nvPr>
            <p:ph type="pic" sz="quarter" idx="30" hasCustomPrompt="1"/>
          </p:nvPr>
        </p:nvSpPr>
        <p:spPr>
          <a:xfrm>
            <a:off x="4099057" y="1927099"/>
            <a:ext cx="857250" cy="931863"/>
          </a:xfrm>
        </p:spPr>
        <p:txBody>
          <a:bodyPr anchor="ctr"/>
          <a:lstStyle>
            <a:lvl1pPr marL="7938" indent="-7938" algn="ctr">
              <a:buNone/>
              <a:tabLst/>
              <a:defRPr>
                <a:solidFill>
                  <a:schemeClr val="bg2"/>
                </a:solidFill>
              </a:defRPr>
            </a:lvl1pPr>
          </a:lstStyle>
          <a:p>
            <a:r>
              <a:rPr lang="en-US" dirty="0"/>
              <a:t>Click to insert</a:t>
            </a:r>
          </a:p>
        </p:txBody>
      </p:sp>
      <p:sp>
        <p:nvSpPr>
          <p:cNvPr id="31" name="Picture Placeholder 70">
            <a:extLst>
              <a:ext uri="{FF2B5EF4-FFF2-40B4-BE49-F238E27FC236}">
                <a16:creationId xmlns:a16="http://schemas.microsoft.com/office/drawing/2014/main" xmlns="" id="{C74613EA-862C-464D-AF28-8F3E734612A5}"/>
              </a:ext>
            </a:extLst>
          </p:cNvPr>
          <p:cNvSpPr>
            <a:spLocks noGrp="1"/>
          </p:cNvSpPr>
          <p:nvPr>
            <p:ph type="pic" sz="quarter" idx="31" hasCustomPrompt="1"/>
          </p:nvPr>
        </p:nvSpPr>
        <p:spPr>
          <a:xfrm>
            <a:off x="6930529" y="1917863"/>
            <a:ext cx="857250" cy="931863"/>
          </a:xfrm>
        </p:spPr>
        <p:txBody>
          <a:bodyPr anchor="ctr"/>
          <a:lstStyle>
            <a:lvl1pPr marL="7938" indent="-7938" algn="ctr">
              <a:buNone/>
              <a:tabLst/>
              <a:defRPr>
                <a:solidFill>
                  <a:schemeClr val="bg2"/>
                </a:solidFill>
              </a:defRPr>
            </a:lvl1pPr>
          </a:lstStyle>
          <a:p>
            <a:r>
              <a:rPr lang="en-US" dirty="0"/>
              <a:t>Click to insert</a:t>
            </a:r>
          </a:p>
        </p:txBody>
      </p:sp>
    </p:spTree>
    <p:extLst>
      <p:ext uri="{BB962C8B-B14F-4D97-AF65-F5344CB8AC3E}">
        <p14:creationId xmlns:p14="http://schemas.microsoft.com/office/powerpoint/2010/main" val="2968794787"/>
      </p:ext>
    </p:extLst>
  </p:cSld>
  <p:clrMapOvr>
    <a:masterClrMapping/>
  </p:clrMapOvr>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Slide 14">
    <p:spTree>
      <p:nvGrpSpPr>
        <p:cNvPr id="1" name=""/>
        <p:cNvGrpSpPr/>
        <p:nvPr/>
      </p:nvGrpSpPr>
      <p:grpSpPr>
        <a:xfrm>
          <a:off x="0" y="0"/>
          <a:ext cx="0" cy="0"/>
          <a:chOff x="0" y="0"/>
          <a:chExt cx="0" cy="0"/>
        </a:xfrm>
      </p:grpSpPr>
      <p:sp>
        <p:nvSpPr>
          <p:cNvPr id="17" name="Text Placeholder 24">
            <a:extLst>
              <a:ext uri="{FF2B5EF4-FFF2-40B4-BE49-F238E27FC236}">
                <a16:creationId xmlns:a16="http://schemas.microsoft.com/office/drawing/2014/main" xmlns="" id="{6A2E68DA-4303-664C-8A24-859C3D31C9A4}"/>
              </a:ext>
            </a:extLst>
          </p:cNvPr>
          <p:cNvSpPr>
            <a:spLocks noGrp="1"/>
          </p:cNvSpPr>
          <p:nvPr>
            <p:ph type="body" sz="quarter" idx="15"/>
          </p:nvPr>
        </p:nvSpPr>
        <p:spPr>
          <a:xfrm>
            <a:off x="439675" y="2807876"/>
            <a:ext cx="2964428" cy="1590675"/>
          </a:xfrm>
        </p:spPr>
        <p:txBody>
          <a:bodyPr lIns="0"/>
          <a:lstStyle>
            <a:lvl1pPr marL="7938" indent="0" algn="l">
              <a:spcBef>
                <a:spcPts val="0"/>
              </a:spcBef>
              <a:spcAft>
                <a:spcPts val="600"/>
              </a:spcAft>
              <a:buNone/>
              <a:tabLst/>
              <a:defRPr sz="1200">
                <a:solidFill>
                  <a:schemeClr val="accent1"/>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8" name="Google Shape;232;p30">
            <a:extLst>
              <a:ext uri="{FF2B5EF4-FFF2-40B4-BE49-F238E27FC236}">
                <a16:creationId xmlns:a16="http://schemas.microsoft.com/office/drawing/2014/main" xmlns="" id="{32830322-5DAE-9745-9C66-2510C9FE3E9E}"/>
              </a:ext>
            </a:extLst>
          </p:cNvPr>
          <p:cNvSpPr/>
          <p:nvPr/>
        </p:nvSpPr>
        <p:spPr>
          <a:xfrm>
            <a:off x="-23132" y="-6979"/>
            <a:ext cx="9174112" cy="2395959"/>
          </a:xfrm>
          <a:prstGeom prst="rect">
            <a:avLst/>
          </a:prstGeom>
          <a:gradFill>
            <a:gsLst>
              <a:gs pos="0">
                <a:schemeClr val="accent1"/>
              </a:gs>
              <a:gs pos="77000">
                <a:schemeClr val="accent3"/>
              </a:gs>
              <a:gs pos="100000">
                <a:schemeClr val="accent3"/>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400" b="0" i="0" u="none" strike="noStrike" cap="none">
              <a:solidFill>
                <a:schemeClr val="lt1"/>
              </a:solidFill>
              <a:latin typeface="Calibri"/>
              <a:ea typeface="Calibri"/>
              <a:cs typeface="Calibri"/>
              <a:sym typeface="Calibri"/>
            </a:endParaRPr>
          </a:p>
        </p:txBody>
      </p:sp>
      <p:pic>
        <p:nvPicPr>
          <p:cNvPr id="9" name="Google Shape;233;p30">
            <a:extLst>
              <a:ext uri="{FF2B5EF4-FFF2-40B4-BE49-F238E27FC236}">
                <a16:creationId xmlns:a16="http://schemas.microsoft.com/office/drawing/2014/main" xmlns="" id="{E88C2216-DBD3-CD43-B2EA-B793F39B6EBB}"/>
              </a:ext>
            </a:extLst>
          </p:cNvPr>
          <p:cNvPicPr preferRelativeResize="0"/>
          <p:nvPr/>
        </p:nvPicPr>
        <p:blipFill rotWithShape="1">
          <a:blip r:embed="rId2">
            <a:alphaModFix/>
          </a:blip>
          <a:srcRect/>
          <a:stretch/>
        </p:blipFill>
        <p:spPr>
          <a:xfrm>
            <a:off x="0" y="-6979"/>
            <a:ext cx="9144000" cy="2390775"/>
          </a:xfrm>
          <a:prstGeom prst="rect">
            <a:avLst/>
          </a:prstGeom>
          <a:noFill/>
          <a:ln>
            <a:noFill/>
          </a:ln>
        </p:spPr>
      </p:pic>
      <p:sp>
        <p:nvSpPr>
          <p:cNvPr id="10" name="Text Placeholder 24">
            <a:extLst>
              <a:ext uri="{FF2B5EF4-FFF2-40B4-BE49-F238E27FC236}">
                <a16:creationId xmlns:a16="http://schemas.microsoft.com/office/drawing/2014/main" xmlns="" id="{AF607C14-11B8-1F4C-A555-F3D76BA97CA7}"/>
              </a:ext>
            </a:extLst>
          </p:cNvPr>
          <p:cNvSpPr>
            <a:spLocks noGrp="1"/>
          </p:cNvSpPr>
          <p:nvPr>
            <p:ph type="body" sz="quarter" idx="20" hasCustomPrompt="1"/>
          </p:nvPr>
        </p:nvSpPr>
        <p:spPr>
          <a:xfrm>
            <a:off x="439675" y="577896"/>
            <a:ext cx="5601747" cy="282112"/>
          </a:xfrm>
        </p:spPr>
        <p:txBody>
          <a:bodyPr lIns="0" rIns="36000" anchor="ctr" anchorCtr="0"/>
          <a:lstStyle>
            <a:lvl1pPr marL="7938" indent="0" algn="l">
              <a:spcBef>
                <a:spcPts val="0"/>
              </a:spcBef>
              <a:buNone/>
              <a:tabLst/>
              <a:defRPr sz="1800" b="0" i="0">
                <a:solidFill>
                  <a:schemeClr val="bg1"/>
                </a:solidFill>
                <a:latin typeface="Barlow Thin" pitchFamily="2" charset="77"/>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EDIT</a:t>
            </a:r>
            <a:endParaRPr lang="en-US" dirty="0"/>
          </a:p>
        </p:txBody>
      </p:sp>
      <p:sp>
        <p:nvSpPr>
          <p:cNvPr id="11" name="Text Placeholder 24">
            <a:extLst>
              <a:ext uri="{FF2B5EF4-FFF2-40B4-BE49-F238E27FC236}">
                <a16:creationId xmlns:a16="http://schemas.microsoft.com/office/drawing/2014/main" xmlns="" id="{9FFD6D73-707C-5843-A523-284EBCC70440}"/>
              </a:ext>
            </a:extLst>
          </p:cNvPr>
          <p:cNvSpPr>
            <a:spLocks noGrp="1"/>
          </p:cNvSpPr>
          <p:nvPr>
            <p:ph type="body" sz="quarter" idx="21" hasCustomPrompt="1"/>
          </p:nvPr>
        </p:nvSpPr>
        <p:spPr>
          <a:xfrm>
            <a:off x="439675" y="795138"/>
            <a:ext cx="5601747" cy="576097"/>
          </a:xfrm>
        </p:spPr>
        <p:txBody>
          <a:bodyPr lIns="0" rIns="36000" anchor="t" anchorCtr="0"/>
          <a:lstStyle>
            <a:lvl1pPr marL="7938" indent="0" algn="l">
              <a:spcBef>
                <a:spcPts val="0"/>
              </a:spcBef>
              <a:buNone/>
              <a:tabLst/>
              <a:defRPr sz="3600" b="1">
                <a:solidFill>
                  <a:schemeClr val="tx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EDIT</a:t>
            </a:r>
            <a:endParaRPr lang="en-US" dirty="0"/>
          </a:p>
        </p:txBody>
      </p:sp>
      <p:sp>
        <p:nvSpPr>
          <p:cNvPr id="12" name="Text Placeholder 24">
            <a:extLst>
              <a:ext uri="{FF2B5EF4-FFF2-40B4-BE49-F238E27FC236}">
                <a16:creationId xmlns:a16="http://schemas.microsoft.com/office/drawing/2014/main" xmlns="" id="{E7A854D9-FF53-E441-B0E1-C40C19BEA0B0}"/>
              </a:ext>
            </a:extLst>
          </p:cNvPr>
          <p:cNvSpPr>
            <a:spLocks noGrp="1"/>
          </p:cNvSpPr>
          <p:nvPr>
            <p:ph type="body" sz="quarter" idx="22" hasCustomPrompt="1"/>
          </p:nvPr>
        </p:nvSpPr>
        <p:spPr>
          <a:xfrm>
            <a:off x="439675" y="325711"/>
            <a:ext cx="5601747" cy="282112"/>
          </a:xfrm>
        </p:spPr>
        <p:txBody>
          <a:bodyPr lIns="0" rIns="36000" anchor="ctr" anchorCtr="0"/>
          <a:lstStyle>
            <a:lvl1pPr marL="7938" indent="0" algn="l">
              <a:spcBef>
                <a:spcPts val="0"/>
              </a:spcBef>
              <a:buNone/>
              <a:tabLst/>
              <a:defRPr sz="1500" b="0" i="1">
                <a:solidFill>
                  <a:schemeClr val="tx2"/>
                </a:solidFill>
                <a:latin typeface="Barlow Thin" pitchFamily="2" charset="77"/>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Edit</a:t>
            </a:r>
            <a:endParaRPr lang="en-US" dirty="0"/>
          </a:p>
        </p:txBody>
      </p:sp>
    </p:spTree>
    <p:extLst>
      <p:ext uri="{BB962C8B-B14F-4D97-AF65-F5344CB8AC3E}">
        <p14:creationId xmlns:p14="http://schemas.microsoft.com/office/powerpoint/2010/main" val="3167625670"/>
      </p:ext>
    </p:extLst>
  </p:cSld>
  <p:clrMapOvr>
    <a:masterClrMapping/>
  </p:clrMapOvr>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Slide 15">
    <p:spTree>
      <p:nvGrpSpPr>
        <p:cNvPr id="1" name=""/>
        <p:cNvGrpSpPr/>
        <p:nvPr/>
      </p:nvGrpSpPr>
      <p:grpSpPr>
        <a:xfrm>
          <a:off x="0" y="0"/>
          <a:ext cx="0" cy="0"/>
          <a:chOff x="0" y="0"/>
          <a:chExt cx="0" cy="0"/>
        </a:xfrm>
      </p:grpSpPr>
      <p:pic>
        <p:nvPicPr>
          <p:cNvPr id="3" name="Google Shape;123;p20">
            <a:extLst>
              <a:ext uri="{FF2B5EF4-FFF2-40B4-BE49-F238E27FC236}">
                <a16:creationId xmlns:a16="http://schemas.microsoft.com/office/drawing/2014/main" xmlns="" id="{DE8E854F-AE1F-D944-8090-681180538A30}"/>
              </a:ext>
            </a:extLst>
          </p:cNvPr>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4" name="Google Shape;124;p20">
            <a:extLst>
              <a:ext uri="{FF2B5EF4-FFF2-40B4-BE49-F238E27FC236}">
                <a16:creationId xmlns:a16="http://schemas.microsoft.com/office/drawing/2014/main" xmlns="" id="{32280D7E-823E-8C46-96CA-63DE74619680}"/>
              </a:ext>
            </a:extLst>
          </p:cNvPr>
          <p:cNvSpPr txBox="1"/>
          <p:nvPr/>
        </p:nvSpPr>
        <p:spPr>
          <a:xfrm>
            <a:off x="1029722" y="4663217"/>
            <a:ext cx="4052247" cy="393600"/>
          </a:xfrm>
          <a:prstGeom prst="rect">
            <a:avLst/>
          </a:prstGeom>
          <a:noFill/>
          <a:ln>
            <a:noFill/>
          </a:ln>
        </p:spPr>
        <p:txBody>
          <a:bodyPr spcFirstLastPara="1" wrap="square" lIns="0" tIns="91425" rIns="0" bIns="91425"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 sz="800" b="0" i="0" u="none" strike="noStrike" cap="none">
                <a:solidFill>
                  <a:schemeClr val="lt1"/>
                </a:solidFill>
                <a:latin typeface="Barlow"/>
                <a:ea typeface="Barlow"/>
                <a:cs typeface="Barlow"/>
                <a:sym typeface="Barlow"/>
              </a:rPr>
              <a:t>©2021 Strictly Confidential</a:t>
            </a:r>
            <a:endParaRPr sz="1400" b="0" i="0" u="none" strike="noStrike" cap="none">
              <a:solidFill>
                <a:schemeClr val="lt1"/>
              </a:solidFill>
              <a:latin typeface="Barlow"/>
              <a:ea typeface="Barlow"/>
              <a:cs typeface="Barlow"/>
              <a:sym typeface="Barlow"/>
            </a:endParaRPr>
          </a:p>
        </p:txBody>
      </p:sp>
      <p:sp>
        <p:nvSpPr>
          <p:cNvPr id="5" name="Google Shape;125;p20">
            <a:extLst>
              <a:ext uri="{FF2B5EF4-FFF2-40B4-BE49-F238E27FC236}">
                <a16:creationId xmlns:a16="http://schemas.microsoft.com/office/drawing/2014/main" xmlns="" id="{9B0618B2-3F4C-FD4C-858D-FA09FEC62CC3}"/>
              </a:ext>
            </a:extLst>
          </p:cNvPr>
          <p:cNvSpPr txBox="1"/>
          <p:nvPr/>
        </p:nvSpPr>
        <p:spPr>
          <a:xfrm>
            <a:off x="4885765" y="4663217"/>
            <a:ext cx="3946535" cy="393600"/>
          </a:xfrm>
          <a:prstGeom prst="rect">
            <a:avLst/>
          </a:prstGeom>
          <a:noFill/>
          <a:ln>
            <a:noFill/>
          </a:ln>
        </p:spPr>
        <p:txBody>
          <a:bodyPr spcFirstLastPara="1" wrap="square" lIns="0" tIns="91425" rIns="0" bIns="91425" anchor="ctr" anchorCtr="0">
            <a:noAutofit/>
          </a:bodyPr>
          <a:lstStyle/>
          <a:p>
            <a:pPr marL="0" marR="0" lvl="0" indent="0" algn="r" rtl="0">
              <a:lnSpc>
                <a:spcPct val="100000"/>
              </a:lnSpc>
              <a:spcBef>
                <a:spcPts val="0"/>
              </a:spcBef>
              <a:spcAft>
                <a:spcPts val="0"/>
              </a:spcAft>
              <a:buClr>
                <a:srgbClr val="000000"/>
              </a:buClr>
              <a:buSzPts val="600"/>
              <a:buFont typeface="Arial"/>
              <a:buNone/>
            </a:pPr>
            <a:r>
              <a:rPr lang="en" sz="800" b="0" i="0" u="none" strike="noStrike" cap="none">
                <a:solidFill>
                  <a:schemeClr val="lt1"/>
                </a:solidFill>
                <a:latin typeface="Barlow"/>
                <a:ea typeface="Barlow"/>
                <a:cs typeface="Barlow"/>
                <a:sym typeface="Barlow"/>
              </a:rPr>
              <a:t>construction.com    |    </a:t>
            </a:r>
            <a:fld id="{00000000-1234-1234-1234-123412341234}" type="slidenum">
              <a:rPr lang="en" sz="800" b="0" i="0" u="none" strike="noStrike" cap="none">
                <a:solidFill>
                  <a:schemeClr val="lt1"/>
                </a:solidFill>
                <a:latin typeface="Barlow"/>
                <a:ea typeface="Barlow"/>
                <a:cs typeface="Barlow"/>
                <a:sym typeface="Barlow"/>
              </a:rPr>
              <a:t>‹#›</a:t>
            </a:fld>
            <a:endParaRPr sz="800" b="0" i="0" u="none" strike="noStrike" cap="none">
              <a:solidFill>
                <a:schemeClr val="lt1"/>
              </a:solidFill>
              <a:latin typeface="Barlow"/>
              <a:ea typeface="Barlow"/>
              <a:cs typeface="Barlow"/>
              <a:sym typeface="Barlow"/>
            </a:endParaRPr>
          </a:p>
        </p:txBody>
      </p:sp>
      <p:grpSp>
        <p:nvGrpSpPr>
          <p:cNvPr id="6" name="Google Shape;126;p20">
            <a:extLst>
              <a:ext uri="{FF2B5EF4-FFF2-40B4-BE49-F238E27FC236}">
                <a16:creationId xmlns:a16="http://schemas.microsoft.com/office/drawing/2014/main" xmlns="" id="{0F0B00EF-B10E-CE49-93E6-F502BC65B2A8}"/>
              </a:ext>
            </a:extLst>
          </p:cNvPr>
          <p:cNvGrpSpPr/>
          <p:nvPr/>
        </p:nvGrpSpPr>
        <p:grpSpPr>
          <a:xfrm>
            <a:off x="171884" y="4744208"/>
            <a:ext cx="601885" cy="240030"/>
            <a:chOff x="747903" y="2177676"/>
            <a:chExt cx="3486150" cy="1390268"/>
          </a:xfrm>
        </p:grpSpPr>
        <p:sp>
          <p:nvSpPr>
            <p:cNvPr id="7" name="Google Shape;127;p20">
              <a:extLst>
                <a:ext uri="{FF2B5EF4-FFF2-40B4-BE49-F238E27FC236}">
                  <a16:creationId xmlns:a16="http://schemas.microsoft.com/office/drawing/2014/main" xmlns="" id="{42443695-45AE-0E41-B1D6-E84CBB7212AA}"/>
                </a:ext>
              </a:extLst>
            </p:cNvPr>
            <p:cNvSpPr/>
            <p:nvPr/>
          </p:nvSpPr>
          <p:spPr>
            <a:xfrm>
              <a:off x="747903" y="3250190"/>
              <a:ext cx="3486150" cy="317754"/>
            </a:xfrm>
            <a:custGeom>
              <a:avLst/>
              <a:gdLst/>
              <a:ahLst/>
              <a:cxnLst/>
              <a:rect l="l" t="t" r="r" b="b"/>
              <a:pathLst>
                <a:path w="3486150" h="317754" extrusionOk="0">
                  <a:moveTo>
                    <a:pt x="3423190" y="93154"/>
                  </a:moveTo>
                  <a:cubicBezTo>
                    <a:pt x="3423190" y="100870"/>
                    <a:pt x="3425952" y="104585"/>
                    <a:pt x="3433667" y="104585"/>
                  </a:cubicBezTo>
                  <a:lnTo>
                    <a:pt x="3472053" y="104585"/>
                  </a:lnTo>
                  <a:cubicBezTo>
                    <a:pt x="3480245" y="104585"/>
                    <a:pt x="3483483" y="100965"/>
                    <a:pt x="3483483" y="93154"/>
                  </a:cubicBezTo>
                  <a:lnTo>
                    <a:pt x="3483483" y="74486"/>
                  </a:lnTo>
                  <a:cubicBezTo>
                    <a:pt x="3483483" y="36195"/>
                    <a:pt x="3457956" y="95"/>
                    <a:pt x="3378041" y="95"/>
                  </a:cubicBezTo>
                  <a:cubicBezTo>
                    <a:pt x="3298127" y="95"/>
                    <a:pt x="3274409" y="36195"/>
                    <a:pt x="3274409" y="74486"/>
                  </a:cubicBezTo>
                  <a:lnTo>
                    <a:pt x="3274409" y="101441"/>
                  </a:lnTo>
                  <a:cubicBezTo>
                    <a:pt x="3274409" y="128778"/>
                    <a:pt x="3294031" y="152114"/>
                    <a:pt x="3315938" y="160306"/>
                  </a:cubicBezTo>
                  <a:lnTo>
                    <a:pt x="3386709" y="186785"/>
                  </a:lnTo>
                  <a:cubicBezTo>
                    <a:pt x="3407283" y="194596"/>
                    <a:pt x="3425476" y="201835"/>
                    <a:pt x="3425476" y="220599"/>
                  </a:cubicBezTo>
                  <a:lnTo>
                    <a:pt x="3425476" y="235172"/>
                  </a:lnTo>
                  <a:cubicBezTo>
                    <a:pt x="3425476" y="257556"/>
                    <a:pt x="3407664" y="268034"/>
                    <a:pt x="3377089" y="268034"/>
                  </a:cubicBezTo>
                  <a:cubicBezTo>
                    <a:pt x="3346037" y="268034"/>
                    <a:pt x="3328702" y="257556"/>
                    <a:pt x="3328702" y="235172"/>
                  </a:cubicBezTo>
                  <a:lnTo>
                    <a:pt x="3328702" y="214598"/>
                  </a:lnTo>
                  <a:cubicBezTo>
                    <a:pt x="3328702" y="206407"/>
                    <a:pt x="3325940" y="202692"/>
                    <a:pt x="3317748" y="202692"/>
                  </a:cubicBezTo>
                  <a:lnTo>
                    <a:pt x="3279458" y="202692"/>
                  </a:lnTo>
                  <a:cubicBezTo>
                    <a:pt x="3271647" y="202692"/>
                    <a:pt x="3268504" y="206311"/>
                    <a:pt x="3268504" y="214598"/>
                  </a:cubicBezTo>
                  <a:lnTo>
                    <a:pt x="3268504" y="243364"/>
                  </a:lnTo>
                  <a:cubicBezTo>
                    <a:pt x="3268504" y="281654"/>
                    <a:pt x="3296317" y="317754"/>
                    <a:pt x="3377565" y="317754"/>
                  </a:cubicBezTo>
                  <a:cubicBezTo>
                    <a:pt x="3459290" y="317754"/>
                    <a:pt x="3486150" y="281654"/>
                    <a:pt x="3486150" y="243364"/>
                  </a:cubicBezTo>
                  <a:lnTo>
                    <a:pt x="3486150" y="208217"/>
                  </a:lnTo>
                  <a:cubicBezTo>
                    <a:pt x="3486150" y="174498"/>
                    <a:pt x="3463385" y="153448"/>
                    <a:pt x="3432334" y="142494"/>
                  </a:cubicBezTo>
                  <a:lnTo>
                    <a:pt x="3352895" y="114205"/>
                  </a:lnTo>
                  <a:cubicBezTo>
                    <a:pt x="3345561" y="111443"/>
                    <a:pt x="3334226" y="105537"/>
                    <a:pt x="3334226" y="89535"/>
                  </a:cubicBezTo>
                  <a:lnTo>
                    <a:pt x="3334226" y="82677"/>
                  </a:lnTo>
                  <a:cubicBezTo>
                    <a:pt x="3334226" y="60293"/>
                    <a:pt x="3349276" y="49816"/>
                    <a:pt x="3378994" y="49816"/>
                  </a:cubicBezTo>
                  <a:cubicBezTo>
                    <a:pt x="3408236" y="49816"/>
                    <a:pt x="3423285" y="60293"/>
                    <a:pt x="3423285" y="82677"/>
                  </a:cubicBezTo>
                  <a:lnTo>
                    <a:pt x="3423285" y="93154"/>
                  </a:lnTo>
                  <a:close/>
                  <a:moveTo>
                    <a:pt x="3227356" y="214979"/>
                  </a:moveTo>
                  <a:cubicBezTo>
                    <a:pt x="3227356" y="206788"/>
                    <a:pt x="3224594" y="203549"/>
                    <a:pt x="3216878" y="203549"/>
                  </a:cubicBezTo>
                  <a:lnTo>
                    <a:pt x="3178969" y="203549"/>
                  </a:lnTo>
                  <a:cubicBezTo>
                    <a:pt x="3170778" y="203549"/>
                    <a:pt x="3167539" y="206788"/>
                    <a:pt x="3167539" y="214979"/>
                  </a:cubicBezTo>
                  <a:lnTo>
                    <a:pt x="3167539" y="232315"/>
                  </a:lnTo>
                  <a:cubicBezTo>
                    <a:pt x="3167539" y="255080"/>
                    <a:pt x="3151537" y="266510"/>
                    <a:pt x="3120962" y="266510"/>
                  </a:cubicBezTo>
                  <a:cubicBezTo>
                    <a:pt x="3090386" y="266510"/>
                    <a:pt x="3074861" y="255080"/>
                    <a:pt x="3074861" y="232315"/>
                  </a:cubicBezTo>
                  <a:lnTo>
                    <a:pt x="3074861" y="85344"/>
                  </a:lnTo>
                  <a:cubicBezTo>
                    <a:pt x="3074861" y="62484"/>
                    <a:pt x="3090386" y="51149"/>
                    <a:pt x="3120962" y="51149"/>
                  </a:cubicBezTo>
                  <a:cubicBezTo>
                    <a:pt x="3151537" y="51149"/>
                    <a:pt x="3167539" y="62579"/>
                    <a:pt x="3167539" y="85344"/>
                  </a:cubicBezTo>
                  <a:lnTo>
                    <a:pt x="3167539" y="96298"/>
                  </a:lnTo>
                  <a:cubicBezTo>
                    <a:pt x="3167539" y="104489"/>
                    <a:pt x="3170682" y="107728"/>
                    <a:pt x="3178969" y="107728"/>
                  </a:cubicBezTo>
                  <a:lnTo>
                    <a:pt x="3216878" y="107728"/>
                  </a:lnTo>
                  <a:cubicBezTo>
                    <a:pt x="3224689" y="107728"/>
                    <a:pt x="3227356" y="104489"/>
                    <a:pt x="3227356" y="96298"/>
                  </a:cubicBezTo>
                  <a:lnTo>
                    <a:pt x="3227356" y="74390"/>
                  </a:lnTo>
                  <a:cubicBezTo>
                    <a:pt x="3227356" y="36100"/>
                    <a:pt x="3202686" y="0"/>
                    <a:pt x="3120104" y="0"/>
                  </a:cubicBezTo>
                  <a:cubicBezTo>
                    <a:pt x="3037523" y="0"/>
                    <a:pt x="3012853" y="36100"/>
                    <a:pt x="3012853" y="74390"/>
                  </a:cubicBezTo>
                  <a:lnTo>
                    <a:pt x="3012853" y="243269"/>
                  </a:lnTo>
                  <a:cubicBezTo>
                    <a:pt x="3012853" y="281559"/>
                    <a:pt x="3037523" y="317659"/>
                    <a:pt x="3120104" y="317659"/>
                  </a:cubicBezTo>
                  <a:cubicBezTo>
                    <a:pt x="3202686" y="317659"/>
                    <a:pt x="3227356" y="281559"/>
                    <a:pt x="3227356" y="243269"/>
                  </a:cubicBezTo>
                  <a:lnTo>
                    <a:pt x="3227356" y="214979"/>
                  </a:lnTo>
                  <a:close/>
                  <a:moveTo>
                    <a:pt x="2954465" y="15526"/>
                  </a:moveTo>
                  <a:cubicBezTo>
                    <a:pt x="2954465" y="7334"/>
                    <a:pt x="2951703" y="3620"/>
                    <a:pt x="2943511" y="3620"/>
                  </a:cubicBezTo>
                  <a:lnTo>
                    <a:pt x="2903791" y="3620"/>
                  </a:lnTo>
                  <a:cubicBezTo>
                    <a:pt x="2895600" y="3620"/>
                    <a:pt x="2892838" y="7239"/>
                    <a:pt x="2892838" y="15526"/>
                  </a:cubicBezTo>
                  <a:lnTo>
                    <a:pt x="2892838" y="302133"/>
                  </a:lnTo>
                  <a:cubicBezTo>
                    <a:pt x="2892838" y="310324"/>
                    <a:pt x="2895600" y="314039"/>
                    <a:pt x="2903791" y="314039"/>
                  </a:cubicBezTo>
                  <a:lnTo>
                    <a:pt x="2943511" y="314039"/>
                  </a:lnTo>
                  <a:cubicBezTo>
                    <a:pt x="2951703" y="314039"/>
                    <a:pt x="2954465" y="310420"/>
                    <a:pt x="2954465" y="302133"/>
                  </a:cubicBezTo>
                  <a:lnTo>
                    <a:pt x="2954465" y="15526"/>
                  </a:lnTo>
                  <a:close/>
                  <a:moveTo>
                    <a:pt x="2652332" y="3715"/>
                  </a:moveTo>
                  <a:cubicBezTo>
                    <a:pt x="2644140" y="3715"/>
                    <a:pt x="2640902" y="6477"/>
                    <a:pt x="2640902" y="14669"/>
                  </a:cubicBezTo>
                  <a:lnTo>
                    <a:pt x="2640902" y="43434"/>
                  </a:lnTo>
                  <a:cubicBezTo>
                    <a:pt x="2640902" y="51625"/>
                    <a:pt x="2644045" y="54864"/>
                    <a:pt x="2652332" y="54864"/>
                  </a:cubicBezTo>
                  <a:lnTo>
                    <a:pt x="2717102" y="54864"/>
                  </a:lnTo>
                  <a:lnTo>
                    <a:pt x="2717102" y="302228"/>
                  </a:lnTo>
                  <a:cubicBezTo>
                    <a:pt x="2717102" y="310420"/>
                    <a:pt x="2720340" y="314135"/>
                    <a:pt x="2728532" y="314135"/>
                  </a:cubicBezTo>
                  <a:lnTo>
                    <a:pt x="2768251" y="314135"/>
                  </a:lnTo>
                  <a:cubicBezTo>
                    <a:pt x="2776442" y="314135"/>
                    <a:pt x="2779205" y="310515"/>
                    <a:pt x="2779205" y="302228"/>
                  </a:cubicBezTo>
                  <a:lnTo>
                    <a:pt x="2779205" y="54864"/>
                  </a:lnTo>
                  <a:lnTo>
                    <a:pt x="2843974" y="54864"/>
                  </a:lnTo>
                  <a:cubicBezTo>
                    <a:pt x="2851690" y="54864"/>
                    <a:pt x="2855405" y="51625"/>
                    <a:pt x="2855405" y="43434"/>
                  </a:cubicBezTo>
                  <a:lnTo>
                    <a:pt x="2855405" y="14669"/>
                  </a:lnTo>
                  <a:cubicBezTo>
                    <a:pt x="2855405" y="6477"/>
                    <a:pt x="2851785" y="3715"/>
                    <a:pt x="2843974" y="3715"/>
                  </a:cubicBezTo>
                  <a:lnTo>
                    <a:pt x="2652332" y="3715"/>
                  </a:lnTo>
                  <a:close/>
                  <a:moveTo>
                    <a:pt x="2460689" y="15050"/>
                  </a:moveTo>
                  <a:cubicBezTo>
                    <a:pt x="2457926" y="8192"/>
                    <a:pt x="2454783" y="3620"/>
                    <a:pt x="2446973" y="3620"/>
                  </a:cubicBezTo>
                  <a:lnTo>
                    <a:pt x="2401824" y="3620"/>
                  </a:lnTo>
                  <a:cubicBezTo>
                    <a:pt x="2394014" y="3620"/>
                    <a:pt x="2390870" y="8192"/>
                    <a:pt x="2394014" y="15050"/>
                  </a:cubicBezTo>
                  <a:lnTo>
                    <a:pt x="2480691" y="202597"/>
                  </a:lnTo>
                  <a:lnTo>
                    <a:pt x="2480691" y="302514"/>
                  </a:lnTo>
                  <a:cubicBezTo>
                    <a:pt x="2480691" y="310324"/>
                    <a:pt x="2483930" y="313944"/>
                    <a:pt x="2492121" y="313944"/>
                  </a:cubicBezTo>
                  <a:lnTo>
                    <a:pt x="2531840" y="313944"/>
                  </a:lnTo>
                  <a:cubicBezTo>
                    <a:pt x="2540032" y="313944"/>
                    <a:pt x="2542794" y="310324"/>
                    <a:pt x="2542794" y="302514"/>
                  </a:cubicBezTo>
                  <a:lnTo>
                    <a:pt x="2542794" y="195263"/>
                  </a:lnTo>
                  <a:lnTo>
                    <a:pt x="2629091" y="14954"/>
                  </a:lnTo>
                  <a:cubicBezTo>
                    <a:pt x="2632710" y="7620"/>
                    <a:pt x="2628614" y="3524"/>
                    <a:pt x="2620899" y="3524"/>
                  </a:cubicBezTo>
                  <a:lnTo>
                    <a:pt x="2581656" y="3524"/>
                  </a:lnTo>
                  <a:cubicBezTo>
                    <a:pt x="2573941" y="3524"/>
                    <a:pt x="2571179" y="8573"/>
                    <a:pt x="2568416" y="14954"/>
                  </a:cubicBezTo>
                  <a:lnTo>
                    <a:pt x="2520029" y="118967"/>
                  </a:lnTo>
                  <a:cubicBezTo>
                    <a:pt x="2516410" y="126302"/>
                    <a:pt x="2512219" y="141351"/>
                    <a:pt x="2511838" y="143161"/>
                  </a:cubicBezTo>
                  <a:cubicBezTo>
                    <a:pt x="2511362" y="141351"/>
                    <a:pt x="2506790" y="126302"/>
                    <a:pt x="2504123" y="118967"/>
                  </a:cubicBezTo>
                  <a:lnTo>
                    <a:pt x="2460689" y="15050"/>
                  </a:lnTo>
                  <a:close/>
                  <a:moveTo>
                    <a:pt x="2304193" y="15526"/>
                  </a:moveTo>
                  <a:cubicBezTo>
                    <a:pt x="2304193" y="7334"/>
                    <a:pt x="2301431" y="3620"/>
                    <a:pt x="2293239" y="3620"/>
                  </a:cubicBezTo>
                  <a:lnTo>
                    <a:pt x="2253520" y="3620"/>
                  </a:lnTo>
                  <a:cubicBezTo>
                    <a:pt x="2245328" y="3620"/>
                    <a:pt x="2242566" y="7239"/>
                    <a:pt x="2242566" y="15526"/>
                  </a:cubicBezTo>
                  <a:lnTo>
                    <a:pt x="2242566" y="302133"/>
                  </a:lnTo>
                  <a:cubicBezTo>
                    <a:pt x="2242566" y="309848"/>
                    <a:pt x="2245328" y="314039"/>
                    <a:pt x="2252186" y="314039"/>
                  </a:cubicBezTo>
                  <a:lnTo>
                    <a:pt x="2406015" y="314039"/>
                  </a:lnTo>
                  <a:cubicBezTo>
                    <a:pt x="2413826" y="314039"/>
                    <a:pt x="2417445" y="310896"/>
                    <a:pt x="2417445" y="302609"/>
                  </a:cubicBezTo>
                  <a:lnTo>
                    <a:pt x="2417445" y="273844"/>
                  </a:lnTo>
                  <a:cubicBezTo>
                    <a:pt x="2417445" y="265652"/>
                    <a:pt x="2413826" y="262890"/>
                    <a:pt x="2406015" y="262890"/>
                  </a:cubicBezTo>
                  <a:lnTo>
                    <a:pt x="2304288" y="262890"/>
                  </a:lnTo>
                  <a:lnTo>
                    <a:pt x="2304288" y="15526"/>
                  </a:lnTo>
                  <a:close/>
                  <a:moveTo>
                    <a:pt x="2111597" y="198120"/>
                  </a:moveTo>
                  <a:lnTo>
                    <a:pt x="2053685" y="198120"/>
                  </a:lnTo>
                  <a:lnTo>
                    <a:pt x="2069211" y="146971"/>
                  </a:lnTo>
                  <a:cubicBezTo>
                    <a:pt x="2074736" y="127825"/>
                    <a:pt x="2082451" y="70295"/>
                    <a:pt x="2083308" y="64389"/>
                  </a:cubicBezTo>
                  <a:cubicBezTo>
                    <a:pt x="2083784" y="70295"/>
                    <a:pt x="2090642" y="128778"/>
                    <a:pt x="2096548" y="147447"/>
                  </a:cubicBezTo>
                  <a:lnTo>
                    <a:pt x="2111597" y="198120"/>
                  </a:lnTo>
                  <a:close/>
                  <a:moveTo>
                    <a:pt x="2064544" y="3715"/>
                  </a:moveTo>
                  <a:cubicBezTo>
                    <a:pt x="2056352" y="3715"/>
                    <a:pt x="2052638" y="7334"/>
                    <a:pt x="2050352" y="15145"/>
                  </a:cubicBezTo>
                  <a:lnTo>
                    <a:pt x="1965008" y="302609"/>
                  </a:lnTo>
                  <a:cubicBezTo>
                    <a:pt x="1962722" y="309944"/>
                    <a:pt x="1965484" y="314039"/>
                    <a:pt x="1973675" y="314039"/>
                  </a:cubicBezTo>
                  <a:lnTo>
                    <a:pt x="2010632" y="314039"/>
                  </a:lnTo>
                  <a:cubicBezTo>
                    <a:pt x="2018824" y="314039"/>
                    <a:pt x="2022062" y="309944"/>
                    <a:pt x="2024348" y="302609"/>
                  </a:cubicBezTo>
                  <a:lnTo>
                    <a:pt x="2040350" y="246888"/>
                  </a:lnTo>
                  <a:lnTo>
                    <a:pt x="2125218" y="246888"/>
                  </a:lnTo>
                  <a:lnTo>
                    <a:pt x="2141220" y="302609"/>
                  </a:lnTo>
                  <a:cubicBezTo>
                    <a:pt x="2143506" y="309944"/>
                    <a:pt x="2146649" y="314039"/>
                    <a:pt x="2154460" y="314039"/>
                  </a:cubicBezTo>
                  <a:lnTo>
                    <a:pt x="2195513" y="314039"/>
                  </a:lnTo>
                  <a:cubicBezTo>
                    <a:pt x="2203228" y="314039"/>
                    <a:pt x="2205990" y="309944"/>
                    <a:pt x="2203704" y="302609"/>
                  </a:cubicBezTo>
                  <a:lnTo>
                    <a:pt x="2118836" y="15145"/>
                  </a:lnTo>
                  <a:cubicBezTo>
                    <a:pt x="2116550" y="7429"/>
                    <a:pt x="2112455" y="3715"/>
                    <a:pt x="2104263" y="3715"/>
                  </a:cubicBezTo>
                  <a:lnTo>
                    <a:pt x="2064544" y="3715"/>
                  </a:lnTo>
                  <a:close/>
                  <a:moveTo>
                    <a:pt x="1926717" y="15050"/>
                  </a:moveTo>
                  <a:cubicBezTo>
                    <a:pt x="1926717" y="7334"/>
                    <a:pt x="1923955" y="3620"/>
                    <a:pt x="1915763" y="3620"/>
                  </a:cubicBezTo>
                  <a:lnTo>
                    <a:pt x="1879664" y="3620"/>
                  </a:lnTo>
                  <a:cubicBezTo>
                    <a:pt x="1871472" y="3620"/>
                    <a:pt x="1868710" y="7239"/>
                    <a:pt x="1868710" y="15050"/>
                  </a:cubicBezTo>
                  <a:lnTo>
                    <a:pt x="1868710" y="197644"/>
                  </a:lnTo>
                  <a:cubicBezTo>
                    <a:pt x="1868710" y="197644"/>
                    <a:pt x="1860995" y="178975"/>
                    <a:pt x="1853184" y="165735"/>
                  </a:cubicBezTo>
                  <a:lnTo>
                    <a:pt x="1761458" y="8287"/>
                  </a:lnTo>
                  <a:cubicBezTo>
                    <a:pt x="1759649" y="5048"/>
                    <a:pt x="1756886" y="3715"/>
                    <a:pt x="1751838" y="3715"/>
                  </a:cubicBezTo>
                  <a:lnTo>
                    <a:pt x="1715738" y="3715"/>
                  </a:lnTo>
                  <a:cubicBezTo>
                    <a:pt x="1707547" y="3715"/>
                    <a:pt x="1704785" y="7334"/>
                    <a:pt x="1704785" y="15145"/>
                  </a:cubicBezTo>
                  <a:lnTo>
                    <a:pt x="1704785" y="302609"/>
                  </a:lnTo>
                  <a:cubicBezTo>
                    <a:pt x="1704785" y="310420"/>
                    <a:pt x="1707547" y="314039"/>
                    <a:pt x="1715738" y="314039"/>
                  </a:cubicBezTo>
                  <a:lnTo>
                    <a:pt x="1751838" y="314039"/>
                  </a:lnTo>
                  <a:cubicBezTo>
                    <a:pt x="1760030" y="314039"/>
                    <a:pt x="1762792" y="310420"/>
                    <a:pt x="1762792" y="302609"/>
                  </a:cubicBezTo>
                  <a:lnTo>
                    <a:pt x="1762792" y="120491"/>
                  </a:lnTo>
                  <a:cubicBezTo>
                    <a:pt x="1763268" y="121825"/>
                    <a:pt x="1768697" y="136874"/>
                    <a:pt x="1781080" y="157448"/>
                  </a:cubicBezTo>
                  <a:lnTo>
                    <a:pt x="1869186" y="308515"/>
                  </a:lnTo>
                  <a:cubicBezTo>
                    <a:pt x="1871472" y="312611"/>
                    <a:pt x="1873758" y="313944"/>
                    <a:pt x="1879664" y="313944"/>
                  </a:cubicBezTo>
                  <a:lnTo>
                    <a:pt x="1915763" y="313944"/>
                  </a:lnTo>
                  <a:cubicBezTo>
                    <a:pt x="1923955" y="313944"/>
                    <a:pt x="1926717" y="310324"/>
                    <a:pt x="1926717" y="302514"/>
                  </a:cubicBezTo>
                  <a:lnTo>
                    <a:pt x="1926717" y="15050"/>
                  </a:lnTo>
                  <a:close/>
                  <a:moveTo>
                    <a:pt x="1574006" y="198120"/>
                  </a:moveTo>
                  <a:lnTo>
                    <a:pt x="1515999" y="198120"/>
                  </a:lnTo>
                  <a:lnTo>
                    <a:pt x="1531525" y="146971"/>
                  </a:lnTo>
                  <a:cubicBezTo>
                    <a:pt x="1537049" y="127825"/>
                    <a:pt x="1544764" y="70295"/>
                    <a:pt x="1545717" y="64389"/>
                  </a:cubicBezTo>
                  <a:cubicBezTo>
                    <a:pt x="1546193" y="70295"/>
                    <a:pt x="1553051" y="128778"/>
                    <a:pt x="1558957" y="147447"/>
                  </a:cubicBezTo>
                  <a:lnTo>
                    <a:pt x="1574006" y="198120"/>
                  </a:lnTo>
                  <a:close/>
                  <a:moveTo>
                    <a:pt x="1526953" y="3715"/>
                  </a:moveTo>
                  <a:cubicBezTo>
                    <a:pt x="1518761" y="3715"/>
                    <a:pt x="1515047" y="7334"/>
                    <a:pt x="1512856" y="15145"/>
                  </a:cubicBezTo>
                  <a:lnTo>
                    <a:pt x="1427512" y="302609"/>
                  </a:lnTo>
                  <a:cubicBezTo>
                    <a:pt x="1425226" y="309944"/>
                    <a:pt x="1427988" y="314039"/>
                    <a:pt x="1436180" y="314039"/>
                  </a:cubicBezTo>
                  <a:lnTo>
                    <a:pt x="1473137" y="314039"/>
                  </a:lnTo>
                  <a:cubicBezTo>
                    <a:pt x="1481328" y="314039"/>
                    <a:pt x="1484567" y="309944"/>
                    <a:pt x="1486853" y="302609"/>
                  </a:cubicBezTo>
                  <a:lnTo>
                    <a:pt x="1502855" y="246888"/>
                  </a:lnTo>
                  <a:lnTo>
                    <a:pt x="1587722" y="246888"/>
                  </a:lnTo>
                  <a:lnTo>
                    <a:pt x="1603724" y="302609"/>
                  </a:lnTo>
                  <a:cubicBezTo>
                    <a:pt x="1606010" y="309944"/>
                    <a:pt x="1609249" y="314039"/>
                    <a:pt x="1616964" y="314039"/>
                  </a:cubicBezTo>
                  <a:lnTo>
                    <a:pt x="1658017" y="314039"/>
                  </a:lnTo>
                  <a:cubicBezTo>
                    <a:pt x="1665732" y="314039"/>
                    <a:pt x="1668494" y="309944"/>
                    <a:pt x="1666208" y="302609"/>
                  </a:cubicBezTo>
                  <a:lnTo>
                    <a:pt x="1581341" y="15145"/>
                  </a:lnTo>
                  <a:cubicBezTo>
                    <a:pt x="1579055" y="7429"/>
                    <a:pt x="1574959" y="3715"/>
                    <a:pt x="1566767" y="3715"/>
                  </a:cubicBezTo>
                  <a:lnTo>
                    <a:pt x="1526953" y="3715"/>
                  </a:lnTo>
                  <a:close/>
                  <a:moveTo>
                    <a:pt x="1161002" y="268415"/>
                  </a:moveTo>
                  <a:cubicBezTo>
                    <a:pt x="1121759" y="268415"/>
                    <a:pt x="1103090" y="256985"/>
                    <a:pt x="1103090" y="234601"/>
                  </a:cubicBezTo>
                  <a:lnTo>
                    <a:pt x="1103090" y="212217"/>
                  </a:lnTo>
                  <a:cubicBezTo>
                    <a:pt x="1103090" y="189452"/>
                    <a:pt x="1117664" y="178880"/>
                    <a:pt x="1147763" y="178880"/>
                  </a:cubicBezTo>
                  <a:lnTo>
                    <a:pt x="1219010" y="178880"/>
                  </a:lnTo>
                  <a:lnTo>
                    <a:pt x="1219010" y="234601"/>
                  </a:lnTo>
                  <a:cubicBezTo>
                    <a:pt x="1218914" y="256985"/>
                    <a:pt x="1199769" y="268415"/>
                    <a:pt x="1161002" y="268415"/>
                  </a:cubicBezTo>
                  <a:moveTo>
                    <a:pt x="1151858" y="129635"/>
                  </a:moveTo>
                  <a:cubicBezTo>
                    <a:pt x="1121283" y="129635"/>
                    <a:pt x="1107091" y="118681"/>
                    <a:pt x="1107091" y="95917"/>
                  </a:cubicBezTo>
                  <a:lnTo>
                    <a:pt x="1107091" y="83153"/>
                  </a:lnTo>
                  <a:cubicBezTo>
                    <a:pt x="1107091" y="60770"/>
                    <a:pt x="1119378" y="49435"/>
                    <a:pt x="1149096" y="49435"/>
                  </a:cubicBezTo>
                  <a:cubicBezTo>
                    <a:pt x="1179195" y="49435"/>
                    <a:pt x="1191578" y="60865"/>
                    <a:pt x="1191578" y="83153"/>
                  </a:cubicBezTo>
                  <a:lnTo>
                    <a:pt x="1191578" y="89059"/>
                  </a:lnTo>
                  <a:cubicBezTo>
                    <a:pt x="1191578" y="96774"/>
                    <a:pt x="1194721" y="100489"/>
                    <a:pt x="1202531" y="100489"/>
                  </a:cubicBezTo>
                  <a:lnTo>
                    <a:pt x="1240917" y="100489"/>
                  </a:lnTo>
                  <a:cubicBezTo>
                    <a:pt x="1248632" y="100489"/>
                    <a:pt x="1251395" y="96869"/>
                    <a:pt x="1251395" y="89059"/>
                  </a:cubicBezTo>
                  <a:lnTo>
                    <a:pt x="1251395" y="74486"/>
                  </a:lnTo>
                  <a:cubicBezTo>
                    <a:pt x="1251395" y="36195"/>
                    <a:pt x="1229963" y="95"/>
                    <a:pt x="1148715" y="95"/>
                  </a:cubicBezTo>
                  <a:cubicBezTo>
                    <a:pt x="1067943" y="95"/>
                    <a:pt x="1046988" y="34766"/>
                    <a:pt x="1046988" y="72676"/>
                  </a:cubicBezTo>
                  <a:lnTo>
                    <a:pt x="1046988" y="105061"/>
                  </a:lnTo>
                  <a:cubicBezTo>
                    <a:pt x="1046988" y="128778"/>
                    <a:pt x="1055656" y="143827"/>
                    <a:pt x="1081183" y="152495"/>
                  </a:cubicBezTo>
                  <a:cubicBezTo>
                    <a:pt x="1052417" y="162973"/>
                    <a:pt x="1042892" y="181261"/>
                    <a:pt x="1042892" y="204502"/>
                  </a:cubicBezTo>
                  <a:lnTo>
                    <a:pt x="1042892" y="245078"/>
                  </a:lnTo>
                  <a:cubicBezTo>
                    <a:pt x="1042892" y="282988"/>
                    <a:pt x="1067943" y="317659"/>
                    <a:pt x="1160145" y="317659"/>
                  </a:cubicBezTo>
                  <a:cubicBezTo>
                    <a:pt x="1252823" y="317659"/>
                    <a:pt x="1278827" y="281559"/>
                    <a:pt x="1278827" y="243269"/>
                  </a:cubicBezTo>
                  <a:lnTo>
                    <a:pt x="1278827" y="178880"/>
                  </a:lnTo>
                  <a:lnTo>
                    <a:pt x="1305782" y="178880"/>
                  </a:lnTo>
                  <a:cubicBezTo>
                    <a:pt x="1313593" y="178880"/>
                    <a:pt x="1317212" y="175641"/>
                    <a:pt x="1317212" y="167449"/>
                  </a:cubicBezTo>
                  <a:lnTo>
                    <a:pt x="1317212" y="140494"/>
                  </a:lnTo>
                  <a:cubicBezTo>
                    <a:pt x="1317212" y="132302"/>
                    <a:pt x="1313593" y="129540"/>
                    <a:pt x="1305782" y="129540"/>
                  </a:cubicBezTo>
                  <a:lnTo>
                    <a:pt x="1151858" y="129540"/>
                  </a:lnTo>
                  <a:close/>
                  <a:moveTo>
                    <a:pt x="826961" y="198120"/>
                  </a:moveTo>
                  <a:lnTo>
                    <a:pt x="769049" y="198120"/>
                  </a:lnTo>
                  <a:lnTo>
                    <a:pt x="784574" y="146971"/>
                  </a:lnTo>
                  <a:cubicBezTo>
                    <a:pt x="790099" y="127825"/>
                    <a:pt x="797814" y="70295"/>
                    <a:pt x="798767" y="64389"/>
                  </a:cubicBezTo>
                  <a:cubicBezTo>
                    <a:pt x="799243" y="70295"/>
                    <a:pt x="806101" y="128778"/>
                    <a:pt x="812006" y="147447"/>
                  </a:cubicBezTo>
                  <a:lnTo>
                    <a:pt x="826961" y="198120"/>
                  </a:lnTo>
                  <a:close/>
                  <a:moveTo>
                    <a:pt x="779907" y="3715"/>
                  </a:moveTo>
                  <a:cubicBezTo>
                    <a:pt x="771715" y="3715"/>
                    <a:pt x="768001" y="7334"/>
                    <a:pt x="765810" y="15145"/>
                  </a:cubicBezTo>
                  <a:lnTo>
                    <a:pt x="680466" y="302609"/>
                  </a:lnTo>
                  <a:cubicBezTo>
                    <a:pt x="678180" y="309944"/>
                    <a:pt x="680942" y="314039"/>
                    <a:pt x="689134" y="314039"/>
                  </a:cubicBezTo>
                  <a:lnTo>
                    <a:pt x="726091" y="314039"/>
                  </a:lnTo>
                  <a:cubicBezTo>
                    <a:pt x="734282" y="314039"/>
                    <a:pt x="737521" y="309944"/>
                    <a:pt x="739807" y="302609"/>
                  </a:cubicBezTo>
                  <a:lnTo>
                    <a:pt x="755809" y="246888"/>
                  </a:lnTo>
                  <a:lnTo>
                    <a:pt x="840677" y="246888"/>
                  </a:lnTo>
                  <a:lnTo>
                    <a:pt x="856679" y="302609"/>
                  </a:lnTo>
                  <a:cubicBezTo>
                    <a:pt x="858965" y="309944"/>
                    <a:pt x="862203" y="314039"/>
                    <a:pt x="869918" y="314039"/>
                  </a:cubicBezTo>
                  <a:lnTo>
                    <a:pt x="910971" y="314039"/>
                  </a:lnTo>
                  <a:cubicBezTo>
                    <a:pt x="918686" y="314039"/>
                    <a:pt x="921449" y="309944"/>
                    <a:pt x="919163" y="302609"/>
                  </a:cubicBezTo>
                  <a:lnTo>
                    <a:pt x="834295" y="15145"/>
                  </a:lnTo>
                  <a:cubicBezTo>
                    <a:pt x="832009" y="7429"/>
                    <a:pt x="827913" y="3715"/>
                    <a:pt x="819722" y="3715"/>
                  </a:cubicBezTo>
                  <a:lnTo>
                    <a:pt x="779907" y="3715"/>
                  </a:lnTo>
                  <a:close/>
                  <a:moveTo>
                    <a:pt x="489680" y="3715"/>
                  </a:moveTo>
                  <a:cubicBezTo>
                    <a:pt x="481489" y="3715"/>
                    <a:pt x="478250" y="6477"/>
                    <a:pt x="478250" y="14669"/>
                  </a:cubicBezTo>
                  <a:lnTo>
                    <a:pt x="478250" y="43434"/>
                  </a:lnTo>
                  <a:cubicBezTo>
                    <a:pt x="478250" y="51625"/>
                    <a:pt x="481489" y="54864"/>
                    <a:pt x="489680" y="54864"/>
                  </a:cubicBezTo>
                  <a:lnTo>
                    <a:pt x="554450" y="54864"/>
                  </a:lnTo>
                  <a:lnTo>
                    <a:pt x="554450" y="302228"/>
                  </a:lnTo>
                  <a:cubicBezTo>
                    <a:pt x="554450" y="310420"/>
                    <a:pt x="557689" y="314135"/>
                    <a:pt x="565880" y="314135"/>
                  </a:cubicBezTo>
                  <a:lnTo>
                    <a:pt x="605600" y="314135"/>
                  </a:lnTo>
                  <a:cubicBezTo>
                    <a:pt x="613791" y="314135"/>
                    <a:pt x="616553" y="310515"/>
                    <a:pt x="616553" y="302228"/>
                  </a:cubicBezTo>
                  <a:lnTo>
                    <a:pt x="616553" y="54864"/>
                  </a:lnTo>
                  <a:lnTo>
                    <a:pt x="681323" y="54864"/>
                  </a:lnTo>
                  <a:cubicBezTo>
                    <a:pt x="689134" y="54864"/>
                    <a:pt x="692753" y="51625"/>
                    <a:pt x="692753" y="43434"/>
                  </a:cubicBezTo>
                  <a:lnTo>
                    <a:pt x="692753" y="14669"/>
                  </a:lnTo>
                  <a:cubicBezTo>
                    <a:pt x="692753" y="6477"/>
                    <a:pt x="689134" y="3715"/>
                    <a:pt x="681323" y="3715"/>
                  </a:cubicBezTo>
                  <a:lnTo>
                    <a:pt x="489680" y="3715"/>
                  </a:lnTo>
                  <a:close/>
                  <a:moveTo>
                    <a:pt x="399764" y="198120"/>
                  </a:moveTo>
                  <a:lnTo>
                    <a:pt x="341757" y="198120"/>
                  </a:lnTo>
                  <a:lnTo>
                    <a:pt x="357283" y="146971"/>
                  </a:lnTo>
                  <a:cubicBezTo>
                    <a:pt x="362712" y="127825"/>
                    <a:pt x="370523" y="70295"/>
                    <a:pt x="371475" y="64389"/>
                  </a:cubicBezTo>
                  <a:cubicBezTo>
                    <a:pt x="371951" y="70295"/>
                    <a:pt x="378809" y="128778"/>
                    <a:pt x="384715" y="147447"/>
                  </a:cubicBezTo>
                  <a:lnTo>
                    <a:pt x="399764" y="198120"/>
                  </a:lnTo>
                  <a:close/>
                  <a:moveTo>
                    <a:pt x="352806" y="3715"/>
                  </a:moveTo>
                  <a:cubicBezTo>
                    <a:pt x="344615" y="3715"/>
                    <a:pt x="340900" y="7334"/>
                    <a:pt x="338614" y="15145"/>
                  </a:cubicBezTo>
                  <a:lnTo>
                    <a:pt x="253270" y="302609"/>
                  </a:lnTo>
                  <a:cubicBezTo>
                    <a:pt x="250984" y="309944"/>
                    <a:pt x="253746" y="314039"/>
                    <a:pt x="261938" y="314039"/>
                  </a:cubicBezTo>
                  <a:lnTo>
                    <a:pt x="298895" y="314039"/>
                  </a:lnTo>
                  <a:cubicBezTo>
                    <a:pt x="307086" y="314039"/>
                    <a:pt x="310325" y="309944"/>
                    <a:pt x="312611" y="302609"/>
                  </a:cubicBezTo>
                  <a:lnTo>
                    <a:pt x="328613" y="246888"/>
                  </a:lnTo>
                  <a:lnTo>
                    <a:pt x="413480" y="246888"/>
                  </a:lnTo>
                  <a:lnTo>
                    <a:pt x="429482" y="302609"/>
                  </a:lnTo>
                  <a:cubicBezTo>
                    <a:pt x="431768" y="309944"/>
                    <a:pt x="435007" y="314039"/>
                    <a:pt x="442722" y="314039"/>
                  </a:cubicBezTo>
                  <a:lnTo>
                    <a:pt x="483775" y="314039"/>
                  </a:lnTo>
                  <a:cubicBezTo>
                    <a:pt x="491490" y="314039"/>
                    <a:pt x="494252" y="309944"/>
                    <a:pt x="491966" y="302609"/>
                  </a:cubicBezTo>
                  <a:lnTo>
                    <a:pt x="407099" y="15145"/>
                  </a:lnTo>
                  <a:cubicBezTo>
                    <a:pt x="404813" y="7429"/>
                    <a:pt x="400717" y="3715"/>
                    <a:pt x="392525" y="3715"/>
                  </a:cubicBezTo>
                  <a:lnTo>
                    <a:pt x="352806" y="3715"/>
                  </a:lnTo>
                  <a:close/>
                  <a:moveTo>
                    <a:pt x="110490" y="54769"/>
                  </a:moveTo>
                  <a:cubicBezTo>
                    <a:pt x="141542" y="54769"/>
                    <a:pt x="160211" y="66199"/>
                    <a:pt x="160211" y="88964"/>
                  </a:cubicBezTo>
                  <a:lnTo>
                    <a:pt x="160211" y="228600"/>
                  </a:lnTo>
                  <a:cubicBezTo>
                    <a:pt x="160211" y="251460"/>
                    <a:pt x="141542" y="262795"/>
                    <a:pt x="110490" y="262795"/>
                  </a:cubicBezTo>
                  <a:lnTo>
                    <a:pt x="61627" y="262795"/>
                  </a:lnTo>
                  <a:lnTo>
                    <a:pt x="61627" y="54673"/>
                  </a:lnTo>
                  <a:lnTo>
                    <a:pt x="110490" y="54673"/>
                  </a:lnTo>
                  <a:close/>
                  <a:moveTo>
                    <a:pt x="110490" y="314039"/>
                  </a:moveTo>
                  <a:cubicBezTo>
                    <a:pt x="193072" y="314039"/>
                    <a:pt x="221837" y="278035"/>
                    <a:pt x="221837" y="239649"/>
                  </a:cubicBezTo>
                  <a:lnTo>
                    <a:pt x="221837" y="78105"/>
                  </a:lnTo>
                  <a:cubicBezTo>
                    <a:pt x="221837" y="39815"/>
                    <a:pt x="193072" y="3715"/>
                    <a:pt x="110490" y="3715"/>
                  </a:cubicBezTo>
                  <a:lnTo>
                    <a:pt x="10954" y="3715"/>
                  </a:lnTo>
                  <a:cubicBezTo>
                    <a:pt x="2762" y="3715"/>
                    <a:pt x="0" y="7334"/>
                    <a:pt x="0" y="15621"/>
                  </a:cubicBezTo>
                  <a:lnTo>
                    <a:pt x="0" y="302228"/>
                  </a:lnTo>
                  <a:cubicBezTo>
                    <a:pt x="0" y="309944"/>
                    <a:pt x="2286" y="314135"/>
                    <a:pt x="9620" y="314135"/>
                  </a:cubicBezTo>
                  <a:lnTo>
                    <a:pt x="110490" y="31413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8" name="Google Shape;128;p20">
              <a:extLst>
                <a:ext uri="{FF2B5EF4-FFF2-40B4-BE49-F238E27FC236}">
                  <a16:creationId xmlns:a16="http://schemas.microsoft.com/office/drawing/2014/main" xmlns="" id="{0F271B58-D2E5-BA4E-A193-0627EA1FF1A3}"/>
                </a:ext>
              </a:extLst>
            </p:cNvPr>
            <p:cNvSpPr/>
            <p:nvPr/>
          </p:nvSpPr>
          <p:spPr>
            <a:xfrm>
              <a:off x="747903" y="2188534"/>
              <a:ext cx="620077" cy="921734"/>
            </a:xfrm>
            <a:custGeom>
              <a:avLst/>
              <a:gdLst/>
              <a:ahLst/>
              <a:cxnLst/>
              <a:rect l="l" t="t" r="r" b="b"/>
              <a:pathLst>
                <a:path w="620077" h="921734" extrusionOk="0">
                  <a:moveTo>
                    <a:pt x="172212" y="151829"/>
                  </a:moveTo>
                  <a:lnTo>
                    <a:pt x="172212" y="770001"/>
                  </a:lnTo>
                  <a:lnTo>
                    <a:pt x="308705" y="770001"/>
                  </a:lnTo>
                  <a:cubicBezTo>
                    <a:pt x="395478" y="770001"/>
                    <a:pt x="447770" y="736092"/>
                    <a:pt x="447770" y="668369"/>
                  </a:cubicBezTo>
                  <a:lnTo>
                    <a:pt x="447770" y="253460"/>
                  </a:lnTo>
                  <a:cubicBezTo>
                    <a:pt x="447770" y="185642"/>
                    <a:pt x="395383" y="151733"/>
                    <a:pt x="308705" y="151733"/>
                  </a:cubicBezTo>
                  <a:lnTo>
                    <a:pt x="172212" y="151733"/>
                  </a:lnTo>
                  <a:close/>
                  <a:moveTo>
                    <a:pt x="26765"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765" y="921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9" name="Google Shape;129;p20">
              <a:extLst>
                <a:ext uri="{FF2B5EF4-FFF2-40B4-BE49-F238E27FC236}">
                  <a16:creationId xmlns:a16="http://schemas.microsoft.com/office/drawing/2014/main" xmlns="" id="{0BD7F20F-58CB-1B4E-A9EC-83E45EA9D8DC}"/>
                </a:ext>
              </a:extLst>
            </p:cNvPr>
            <p:cNvSpPr/>
            <p:nvPr/>
          </p:nvSpPr>
          <p:spPr>
            <a:xfrm>
              <a:off x="1486566" y="2177676"/>
              <a:ext cx="620077" cy="943451"/>
            </a:xfrm>
            <a:custGeom>
              <a:avLst/>
              <a:gdLst/>
              <a:ahLst/>
              <a:cxnLst/>
              <a:rect l="l" t="t" r="r" b="b"/>
              <a:pathLst>
                <a:path w="620077" h="943451" extrusionOk="0">
                  <a:moveTo>
                    <a:pt x="447865" y="253460"/>
                  </a:moveTo>
                  <a:cubicBezTo>
                    <a:pt x="447865" y="185738"/>
                    <a:pt x="395573" y="151829"/>
                    <a:pt x="310039" y="151829"/>
                  </a:cubicBezTo>
                  <a:cubicBezTo>
                    <a:pt x="224599" y="151829"/>
                    <a:pt x="173545" y="185738"/>
                    <a:pt x="173545" y="253460"/>
                  </a:cubicBezTo>
                  <a:lnTo>
                    <a:pt x="173545" y="689991"/>
                  </a:lnTo>
                  <a:cubicBezTo>
                    <a:pt x="173545" y="757809"/>
                    <a:pt x="224599" y="791718"/>
                    <a:pt x="310039" y="791718"/>
                  </a:cubicBezTo>
                  <a:cubicBezTo>
                    <a:pt x="395573" y="791718"/>
                    <a:pt x="447865" y="757809"/>
                    <a:pt x="447865" y="689991"/>
                  </a:cubicBezTo>
                  <a:lnTo>
                    <a:pt x="447865" y="253460"/>
                  </a:lnTo>
                  <a:close/>
                  <a:moveTo>
                    <a:pt x="0" y="220980"/>
                  </a:moveTo>
                  <a:cubicBezTo>
                    <a:pt x="0" y="107061"/>
                    <a:pt x="79057" y="0"/>
                    <a:pt x="310039" y="0"/>
                  </a:cubicBezTo>
                  <a:cubicBezTo>
                    <a:pt x="540925" y="0"/>
                    <a:pt x="620077" y="107061"/>
                    <a:pt x="620077" y="220980"/>
                  </a:cubicBezTo>
                  <a:lnTo>
                    <a:pt x="620077" y="722471"/>
                  </a:lnTo>
                  <a:cubicBezTo>
                    <a:pt x="620077" y="836390"/>
                    <a:pt x="540925" y="943451"/>
                    <a:pt x="310039" y="943451"/>
                  </a:cubicBezTo>
                  <a:cubicBezTo>
                    <a:pt x="79057" y="943451"/>
                    <a:pt x="0" y="836295"/>
                    <a:pt x="0" y="722471"/>
                  </a:cubicBezTo>
                  <a:lnTo>
                    <a:pt x="0" y="22098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0" name="Google Shape;130;p20">
              <a:extLst>
                <a:ext uri="{FF2B5EF4-FFF2-40B4-BE49-F238E27FC236}">
                  <a16:creationId xmlns:a16="http://schemas.microsoft.com/office/drawing/2014/main" xmlns="" id="{06848E62-0E27-8E40-807C-B3B0F68FCA5C}"/>
                </a:ext>
              </a:extLst>
            </p:cNvPr>
            <p:cNvSpPr/>
            <p:nvPr/>
          </p:nvSpPr>
          <p:spPr>
            <a:xfrm>
              <a:off x="2240470" y="2188534"/>
              <a:ext cx="620077" cy="921734"/>
            </a:xfrm>
            <a:custGeom>
              <a:avLst/>
              <a:gdLst/>
              <a:ahLst/>
              <a:cxnLst/>
              <a:rect l="l" t="t" r="r" b="b"/>
              <a:pathLst>
                <a:path w="620077" h="921734" extrusionOk="0">
                  <a:moveTo>
                    <a:pt x="172307" y="151829"/>
                  </a:moveTo>
                  <a:lnTo>
                    <a:pt x="172307" y="770001"/>
                  </a:lnTo>
                  <a:lnTo>
                    <a:pt x="308800" y="770001"/>
                  </a:lnTo>
                  <a:cubicBezTo>
                    <a:pt x="395573" y="770001"/>
                    <a:pt x="447866" y="736092"/>
                    <a:pt x="447866" y="668369"/>
                  </a:cubicBezTo>
                  <a:lnTo>
                    <a:pt x="447866" y="253460"/>
                  </a:lnTo>
                  <a:cubicBezTo>
                    <a:pt x="447866" y="185642"/>
                    <a:pt x="395573" y="151733"/>
                    <a:pt x="308800" y="151733"/>
                  </a:cubicBezTo>
                  <a:lnTo>
                    <a:pt x="172307" y="151733"/>
                  </a:lnTo>
                  <a:close/>
                  <a:moveTo>
                    <a:pt x="26861"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861" y="921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1" name="Google Shape;131;p20">
              <a:extLst>
                <a:ext uri="{FF2B5EF4-FFF2-40B4-BE49-F238E27FC236}">
                  <a16:creationId xmlns:a16="http://schemas.microsoft.com/office/drawing/2014/main" xmlns="" id="{0CCD6AE8-2222-014D-A16E-E7A82D6BCA85}"/>
                </a:ext>
              </a:extLst>
            </p:cNvPr>
            <p:cNvSpPr/>
            <p:nvPr/>
          </p:nvSpPr>
          <p:spPr>
            <a:xfrm>
              <a:off x="2979229" y="2177676"/>
              <a:ext cx="599598" cy="943546"/>
            </a:xfrm>
            <a:custGeom>
              <a:avLst/>
              <a:gdLst/>
              <a:ahLst/>
              <a:cxnLst/>
              <a:rect l="l" t="t" r="r" b="b"/>
              <a:pathLst>
                <a:path w="599598" h="943546" extrusionOk="0">
                  <a:moveTo>
                    <a:pt x="567690" y="448723"/>
                  </a:moveTo>
                  <a:cubicBezTo>
                    <a:pt x="589407" y="448723"/>
                    <a:pt x="599599" y="456914"/>
                    <a:pt x="599599" y="481298"/>
                  </a:cubicBezTo>
                  <a:lnTo>
                    <a:pt x="599599" y="722567"/>
                  </a:lnTo>
                  <a:cubicBezTo>
                    <a:pt x="599599" y="836486"/>
                    <a:pt x="530733" y="943547"/>
                    <a:pt x="299752" y="943547"/>
                  </a:cubicBezTo>
                  <a:cubicBezTo>
                    <a:pt x="68866" y="943547"/>
                    <a:pt x="0" y="836486"/>
                    <a:pt x="0" y="722567"/>
                  </a:cubicBezTo>
                  <a:lnTo>
                    <a:pt x="0" y="220980"/>
                  </a:lnTo>
                  <a:cubicBezTo>
                    <a:pt x="0" y="107061"/>
                    <a:pt x="68866" y="0"/>
                    <a:pt x="299752" y="0"/>
                  </a:cubicBezTo>
                  <a:cubicBezTo>
                    <a:pt x="530733" y="0"/>
                    <a:pt x="599599" y="107061"/>
                    <a:pt x="599599" y="220980"/>
                  </a:cubicBezTo>
                  <a:lnTo>
                    <a:pt x="599599" y="275177"/>
                  </a:lnTo>
                  <a:cubicBezTo>
                    <a:pt x="599599" y="298228"/>
                    <a:pt x="591979" y="309086"/>
                    <a:pt x="570262" y="309086"/>
                  </a:cubicBezTo>
                  <a:lnTo>
                    <a:pt x="464344" y="309086"/>
                  </a:lnTo>
                  <a:cubicBezTo>
                    <a:pt x="441389" y="309086"/>
                    <a:pt x="432435" y="298228"/>
                    <a:pt x="432435" y="275177"/>
                  </a:cubicBezTo>
                  <a:lnTo>
                    <a:pt x="432435" y="253460"/>
                  </a:lnTo>
                  <a:cubicBezTo>
                    <a:pt x="432435" y="185738"/>
                    <a:pt x="387763" y="151829"/>
                    <a:pt x="302324" y="151829"/>
                  </a:cubicBezTo>
                  <a:cubicBezTo>
                    <a:pt x="216789" y="151829"/>
                    <a:pt x="173450" y="185738"/>
                    <a:pt x="173450" y="253460"/>
                  </a:cubicBezTo>
                  <a:lnTo>
                    <a:pt x="173450" y="689991"/>
                  </a:lnTo>
                  <a:cubicBezTo>
                    <a:pt x="173450" y="757809"/>
                    <a:pt x="216789" y="791718"/>
                    <a:pt x="302324" y="791718"/>
                  </a:cubicBezTo>
                  <a:cubicBezTo>
                    <a:pt x="387763" y="791718"/>
                    <a:pt x="432435" y="757809"/>
                    <a:pt x="432435" y="691420"/>
                  </a:cubicBezTo>
                  <a:lnTo>
                    <a:pt x="432435" y="600551"/>
                  </a:lnTo>
                  <a:lnTo>
                    <a:pt x="307372" y="600551"/>
                  </a:lnTo>
                  <a:cubicBezTo>
                    <a:pt x="284417" y="600551"/>
                    <a:pt x="274225" y="592455"/>
                    <a:pt x="274225" y="568071"/>
                  </a:cubicBezTo>
                  <a:lnTo>
                    <a:pt x="274225" y="481394"/>
                  </a:lnTo>
                  <a:cubicBezTo>
                    <a:pt x="274225" y="457010"/>
                    <a:pt x="284417" y="448818"/>
                    <a:pt x="307372" y="448818"/>
                  </a:cubicBezTo>
                  <a:lnTo>
                    <a:pt x="567690" y="44881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2" name="Google Shape;132;p20">
              <a:extLst>
                <a:ext uri="{FF2B5EF4-FFF2-40B4-BE49-F238E27FC236}">
                  <a16:creationId xmlns:a16="http://schemas.microsoft.com/office/drawing/2014/main" xmlns="" id="{495DB697-208C-A24F-B89F-58A91C58A179}"/>
                </a:ext>
              </a:extLst>
            </p:cNvPr>
            <p:cNvSpPr/>
            <p:nvPr/>
          </p:nvSpPr>
          <p:spPr>
            <a:xfrm>
              <a:off x="3695795" y="2231777"/>
              <a:ext cx="517398" cy="156019"/>
            </a:xfrm>
            <a:custGeom>
              <a:avLst/>
              <a:gdLst/>
              <a:ahLst/>
              <a:cxnLst/>
              <a:rect l="l" t="t" r="r" b="b"/>
              <a:pathLst>
                <a:path w="517398" h="156019" extrusionOk="0">
                  <a:moveTo>
                    <a:pt x="517398" y="135255"/>
                  </a:moveTo>
                  <a:cubicBezTo>
                    <a:pt x="517398" y="146685"/>
                    <a:pt x="508540" y="156020"/>
                    <a:pt x="497777" y="156020"/>
                  </a:cubicBezTo>
                  <a:lnTo>
                    <a:pt x="19526" y="156020"/>
                  </a:lnTo>
                  <a:cubicBezTo>
                    <a:pt x="8763" y="156020"/>
                    <a:pt x="0" y="146685"/>
                    <a:pt x="0" y="135255"/>
                  </a:cubicBezTo>
                  <a:lnTo>
                    <a:pt x="0" y="20765"/>
                  </a:lnTo>
                  <a:cubicBezTo>
                    <a:pt x="0" y="9335"/>
                    <a:pt x="8763" y="0"/>
                    <a:pt x="19526" y="0"/>
                  </a:cubicBezTo>
                  <a:lnTo>
                    <a:pt x="497777" y="0"/>
                  </a:lnTo>
                  <a:cubicBezTo>
                    <a:pt x="508540" y="0"/>
                    <a:pt x="517398" y="9335"/>
                    <a:pt x="517398" y="20765"/>
                  </a:cubicBezTo>
                  <a:lnTo>
                    <a:pt x="517398" y="13525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3" name="Google Shape;133;p20">
              <a:extLst>
                <a:ext uri="{FF2B5EF4-FFF2-40B4-BE49-F238E27FC236}">
                  <a16:creationId xmlns:a16="http://schemas.microsoft.com/office/drawing/2014/main" xmlns="" id="{8BA1EEFF-0ACD-BA49-8FAE-037695447DE9}"/>
                </a:ext>
              </a:extLst>
            </p:cNvPr>
            <p:cNvSpPr/>
            <p:nvPr/>
          </p:nvSpPr>
          <p:spPr>
            <a:xfrm>
              <a:off x="3695890" y="2584012"/>
              <a:ext cx="388239" cy="144970"/>
            </a:xfrm>
            <a:custGeom>
              <a:avLst/>
              <a:gdLst/>
              <a:ahLst/>
              <a:cxnLst/>
              <a:rect l="l" t="t" r="r" b="b"/>
              <a:pathLst>
                <a:path w="388239" h="144970" extrusionOk="0">
                  <a:moveTo>
                    <a:pt x="388239" y="124206"/>
                  </a:moveTo>
                  <a:cubicBezTo>
                    <a:pt x="388239" y="135636"/>
                    <a:pt x="379381" y="144971"/>
                    <a:pt x="368618" y="144971"/>
                  </a:cubicBezTo>
                  <a:lnTo>
                    <a:pt x="19526" y="144971"/>
                  </a:lnTo>
                  <a:cubicBezTo>
                    <a:pt x="8763" y="144971"/>
                    <a:pt x="0" y="135636"/>
                    <a:pt x="0" y="124206"/>
                  </a:cubicBezTo>
                  <a:lnTo>
                    <a:pt x="0" y="20765"/>
                  </a:lnTo>
                  <a:cubicBezTo>
                    <a:pt x="0" y="9334"/>
                    <a:pt x="8858" y="0"/>
                    <a:pt x="19526" y="0"/>
                  </a:cubicBezTo>
                  <a:lnTo>
                    <a:pt x="368618" y="0"/>
                  </a:lnTo>
                  <a:cubicBezTo>
                    <a:pt x="379381" y="0"/>
                    <a:pt x="388239" y="9334"/>
                    <a:pt x="388239" y="20765"/>
                  </a:cubicBezTo>
                  <a:lnTo>
                    <a:pt x="388239" y="124206"/>
                  </a:lnTo>
                  <a:close/>
                </a:path>
              </a:pathLst>
            </a:custGeom>
            <a:solidFill>
              <a:srgbClr val="FFFFFF">
                <a:alpha val="49803"/>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4" name="Google Shape;134;p20">
              <a:extLst>
                <a:ext uri="{FF2B5EF4-FFF2-40B4-BE49-F238E27FC236}">
                  <a16:creationId xmlns:a16="http://schemas.microsoft.com/office/drawing/2014/main" xmlns="" id="{48AB892B-C84C-A740-8173-914D6953F26A}"/>
                </a:ext>
              </a:extLst>
            </p:cNvPr>
            <p:cNvSpPr/>
            <p:nvPr/>
          </p:nvSpPr>
          <p:spPr>
            <a:xfrm>
              <a:off x="3695795" y="2915577"/>
              <a:ext cx="517398" cy="151447"/>
            </a:xfrm>
            <a:custGeom>
              <a:avLst/>
              <a:gdLst/>
              <a:ahLst/>
              <a:cxnLst/>
              <a:rect l="l" t="t" r="r" b="b"/>
              <a:pathLst>
                <a:path w="517398" h="151447" extrusionOk="0">
                  <a:moveTo>
                    <a:pt x="517398" y="130683"/>
                  </a:moveTo>
                  <a:cubicBezTo>
                    <a:pt x="517398" y="142113"/>
                    <a:pt x="508540" y="151448"/>
                    <a:pt x="497777" y="151448"/>
                  </a:cubicBezTo>
                  <a:lnTo>
                    <a:pt x="19526" y="151448"/>
                  </a:lnTo>
                  <a:cubicBezTo>
                    <a:pt x="8763" y="151448"/>
                    <a:pt x="0" y="142113"/>
                    <a:pt x="0" y="130683"/>
                  </a:cubicBezTo>
                  <a:lnTo>
                    <a:pt x="0" y="20765"/>
                  </a:lnTo>
                  <a:cubicBezTo>
                    <a:pt x="0" y="9334"/>
                    <a:pt x="8763" y="0"/>
                    <a:pt x="19526" y="0"/>
                  </a:cubicBezTo>
                  <a:lnTo>
                    <a:pt x="497777" y="0"/>
                  </a:lnTo>
                  <a:cubicBezTo>
                    <a:pt x="508540" y="0"/>
                    <a:pt x="517398" y="9334"/>
                    <a:pt x="517398" y="20765"/>
                  </a:cubicBezTo>
                  <a:lnTo>
                    <a:pt x="517398" y="130683"/>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sp>
        <p:nvSpPr>
          <p:cNvPr id="16" name="Google Shape;2005;p202">
            <a:extLst>
              <a:ext uri="{FF2B5EF4-FFF2-40B4-BE49-F238E27FC236}">
                <a16:creationId xmlns:a16="http://schemas.microsoft.com/office/drawing/2014/main" xmlns="" id="{5E987EEC-B229-C149-8764-908263FDA3FC}"/>
              </a:ext>
            </a:extLst>
          </p:cNvPr>
          <p:cNvSpPr/>
          <p:nvPr/>
        </p:nvSpPr>
        <p:spPr>
          <a:xfrm>
            <a:off x="4131309" y="1918865"/>
            <a:ext cx="3086066" cy="3086067"/>
          </a:xfrm>
          <a:prstGeom prst="ellipse">
            <a:avLst/>
          </a:prstGeom>
          <a:solidFill>
            <a:srgbClr val="233642">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17" name="Google Shape;2006;p202">
            <a:extLst>
              <a:ext uri="{FF2B5EF4-FFF2-40B4-BE49-F238E27FC236}">
                <a16:creationId xmlns:a16="http://schemas.microsoft.com/office/drawing/2014/main" xmlns="" id="{4F56DF7D-875B-4147-85EA-FCDBD85401C5}"/>
              </a:ext>
            </a:extLst>
          </p:cNvPr>
          <p:cNvSpPr/>
          <p:nvPr/>
        </p:nvSpPr>
        <p:spPr>
          <a:xfrm>
            <a:off x="5458140" y="233417"/>
            <a:ext cx="3086067" cy="3086067"/>
          </a:xfrm>
          <a:prstGeom prst="ellipse">
            <a:avLst/>
          </a:prstGeom>
          <a:solidFill>
            <a:schemeClr val="accent4">
              <a:alpha val="7372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18" name="Google Shape;2008;p202">
            <a:extLst>
              <a:ext uri="{FF2B5EF4-FFF2-40B4-BE49-F238E27FC236}">
                <a16:creationId xmlns:a16="http://schemas.microsoft.com/office/drawing/2014/main" xmlns="" id="{BA8EF9D1-5376-BE46-BD42-49CAF639FCC2}"/>
              </a:ext>
            </a:extLst>
          </p:cNvPr>
          <p:cNvSpPr/>
          <p:nvPr/>
        </p:nvSpPr>
        <p:spPr>
          <a:xfrm>
            <a:off x="2749233" y="233417"/>
            <a:ext cx="3086066" cy="3086067"/>
          </a:xfrm>
          <a:prstGeom prst="ellipse">
            <a:avLst/>
          </a:prstGeom>
          <a:solidFill>
            <a:srgbClr val="25234D">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23" name="Google Shape;2017;p202">
            <a:extLst>
              <a:ext uri="{FF2B5EF4-FFF2-40B4-BE49-F238E27FC236}">
                <a16:creationId xmlns:a16="http://schemas.microsoft.com/office/drawing/2014/main" xmlns="" id="{702080A8-3271-F448-A70F-D64F67CE28B0}"/>
              </a:ext>
            </a:extLst>
          </p:cNvPr>
          <p:cNvSpPr/>
          <p:nvPr/>
        </p:nvSpPr>
        <p:spPr>
          <a:xfrm>
            <a:off x="5046807" y="1499914"/>
            <a:ext cx="1112542" cy="1112542"/>
          </a:xfrm>
          <a:prstGeom prst="ellipse">
            <a:avLst/>
          </a:prstGeom>
          <a:solidFill>
            <a:schemeClr val="lt1">
              <a:alpha val="84705"/>
            </a:schemeClr>
          </a:solidFill>
          <a:ln>
            <a:noFill/>
          </a:ln>
          <a:effectLst>
            <a:outerShdw blurRad="571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grpSp>
        <p:nvGrpSpPr>
          <p:cNvPr id="24" name="Google Shape;2019;p202">
            <a:extLst>
              <a:ext uri="{FF2B5EF4-FFF2-40B4-BE49-F238E27FC236}">
                <a16:creationId xmlns:a16="http://schemas.microsoft.com/office/drawing/2014/main" xmlns="" id="{F132004A-ACAC-AB43-9C8D-BB1379569B36}"/>
              </a:ext>
            </a:extLst>
          </p:cNvPr>
          <p:cNvGrpSpPr/>
          <p:nvPr/>
        </p:nvGrpSpPr>
        <p:grpSpPr>
          <a:xfrm>
            <a:off x="5206334" y="1894252"/>
            <a:ext cx="827263" cy="329911"/>
            <a:chOff x="4352925" y="2733675"/>
            <a:chExt cx="3486150" cy="1390268"/>
          </a:xfrm>
        </p:grpSpPr>
        <p:sp>
          <p:nvSpPr>
            <p:cNvPr id="25" name="Google Shape;2020;p202">
              <a:extLst>
                <a:ext uri="{FF2B5EF4-FFF2-40B4-BE49-F238E27FC236}">
                  <a16:creationId xmlns:a16="http://schemas.microsoft.com/office/drawing/2014/main" xmlns="" id="{28E19097-4034-0A4C-9025-C587DEECD1AB}"/>
                </a:ext>
              </a:extLst>
            </p:cNvPr>
            <p:cNvSpPr/>
            <p:nvPr/>
          </p:nvSpPr>
          <p:spPr>
            <a:xfrm>
              <a:off x="4352925" y="3806189"/>
              <a:ext cx="3486150" cy="317754"/>
            </a:xfrm>
            <a:custGeom>
              <a:avLst/>
              <a:gdLst/>
              <a:ahLst/>
              <a:cxnLst/>
              <a:rect l="l" t="t" r="r" b="b"/>
              <a:pathLst>
                <a:path w="3486150" h="317754" extrusionOk="0">
                  <a:moveTo>
                    <a:pt x="3423190" y="93154"/>
                  </a:moveTo>
                  <a:cubicBezTo>
                    <a:pt x="3423190" y="100870"/>
                    <a:pt x="3425952" y="104585"/>
                    <a:pt x="3433667" y="104585"/>
                  </a:cubicBezTo>
                  <a:lnTo>
                    <a:pt x="3472053" y="104585"/>
                  </a:lnTo>
                  <a:cubicBezTo>
                    <a:pt x="3480245" y="104585"/>
                    <a:pt x="3483483" y="100965"/>
                    <a:pt x="3483483" y="93154"/>
                  </a:cubicBezTo>
                  <a:lnTo>
                    <a:pt x="3483483" y="74486"/>
                  </a:lnTo>
                  <a:cubicBezTo>
                    <a:pt x="3483483" y="36195"/>
                    <a:pt x="3457956" y="95"/>
                    <a:pt x="3378041" y="95"/>
                  </a:cubicBezTo>
                  <a:cubicBezTo>
                    <a:pt x="3298127" y="95"/>
                    <a:pt x="3274409" y="36195"/>
                    <a:pt x="3274409" y="74486"/>
                  </a:cubicBezTo>
                  <a:lnTo>
                    <a:pt x="3274409" y="101441"/>
                  </a:lnTo>
                  <a:cubicBezTo>
                    <a:pt x="3274409" y="128778"/>
                    <a:pt x="3294031" y="152114"/>
                    <a:pt x="3315938" y="160306"/>
                  </a:cubicBezTo>
                  <a:lnTo>
                    <a:pt x="3386709" y="186785"/>
                  </a:lnTo>
                  <a:cubicBezTo>
                    <a:pt x="3407283" y="194596"/>
                    <a:pt x="3425476" y="201835"/>
                    <a:pt x="3425476" y="220599"/>
                  </a:cubicBezTo>
                  <a:lnTo>
                    <a:pt x="3425476" y="235172"/>
                  </a:lnTo>
                  <a:cubicBezTo>
                    <a:pt x="3425476" y="257556"/>
                    <a:pt x="3407664" y="268034"/>
                    <a:pt x="3377089" y="268034"/>
                  </a:cubicBezTo>
                  <a:cubicBezTo>
                    <a:pt x="3346037" y="268034"/>
                    <a:pt x="3328702" y="257556"/>
                    <a:pt x="3328702" y="235172"/>
                  </a:cubicBezTo>
                  <a:lnTo>
                    <a:pt x="3328702" y="214598"/>
                  </a:lnTo>
                  <a:cubicBezTo>
                    <a:pt x="3328702" y="206407"/>
                    <a:pt x="3325940" y="202692"/>
                    <a:pt x="3317748" y="202692"/>
                  </a:cubicBezTo>
                  <a:lnTo>
                    <a:pt x="3279458" y="202692"/>
                  </a:lnTo>
                  <a:cubicBezTo>
                    <a:pt x="3271647" y="202692"/>
                    <a:pt x="3268504" y="206311"/>
                    <a:pt x="3268504" y="214598"/>
                  </a:cubicBezTo>
                  <a:lnTo>
                    <a:pt x="3268504" y="243364"/>
                  </a:lnTo>
                  <a:cubicBezTo>
                    <a:pt x="3268504" y="281654"/>
                    <a:pt x="3296317" y="317754"/>
                    <a:pt x="3377565" y="317754"/>
                  </a:cubicBezTo>
                  <a:cubicBezTo>
                    <a:pt x="3459290" y="317754"/>
                    <a:pt x="3486150" y="281654"/>
                    <a:pt x="3486150" y="243364"/>
                  </a:cubicBezTo>
                  <a:lnTo>
                    <a:pt x="3486150" y="208217"/>
                  </a:lnTo>
                  <a:cubicBezTo>
                    <a:pt x="3486150" y="174498"/>
                    <a:pt x="3463385" y="153448"/>
                    <a:pt x="3432334" y="142494"/>
                  </a:cubicBezTo>
                  <a:lnTo>
                    <a:pt x="3352895" y="114205"/>
                  </a:lnTo>
                  <a:cubicBezTo>
                    <a:pt x="3345561" y="111443"/>
                    <a:pt x="3334226" y="105537"/>
                    <a:pt x="3334226" y="89535"/>
                  </a:cubicBezTo>
                  <a:lnTo>
                    <a:pt x="3334226" y="82677"/>
                  </a:lnTo>
                  <a:cubicBezTo>
                    <a:pt x="3334226" y="60293"/>
                    <a:pt x="3349276" y="49816"/>
                    <a:pt x="3378994" y="49816"/>
                  </a:cubicBezTo>
                  <a:cubicBezTo>
                    <a:pt x="3408236" y="49816"/>
                    <a:pt x="3423285" y="60293"/>
                    <a:pt x="3423285" y="82677"/>
                  </a:cubicBezTo>
                  <a:lnTo>
                    <a:pt x="3423285" y="93154"/>
                  </a:lnTo>
                  <a:close/>
                  <a:moveTo>
                    <a:pt x="3227356" y="214979"/>
                  </a:moveTo>
                  <a:cubicBezTo>
                    <a:pt x="3227356" y="206788"/>
                    <a:pt x="3224594" y="203549"/>
                    <a:pt x="3216878" y="203549"/>
                  </a:cubicBezTo>
                  <a:lnTo>
                    <a:pt x="3178969" y="203549"/>
                  </a:lnTo>
                  <a:cubicBezTo>
                    <a:pt x="3170778" y="203549"/>
                    <a:pt x="3167539" y="206788"/>
                    <a:pt x="3167539" y="214979"/>
                  </a:cubicBezTo>
                  <a:lnTo>
                    <a:pt x="3167539" y="232315"/>
                  </a:lnTo>
                  <a:cubicBezTo>
                    <a:pt x="3167539" y="255080"/>
                    <a:pt x="3151537" y="266510"/>
                    <a:pt x="3120962" y="266510"/>
                  </a:cubicBezTo>
                  <a:cubicBezTo>
                    <a:pt x="3090386" y="266510"/>
                    <a:pt x="3074861" y="255080"/>
                    <a:pt x="3074861" y="232315"/>
                  </a:cubicBezTo>
                  <a:lnTo>
                    <a:pt x="3074861" y="85344"/>
                  </a:lnTo>
                  <a:cubicBezTo>
                    <a:pt x="3074861" y="62484"/>
                    <a:pt x="3090386" y="51149"/>
                    <a:pt x="3120962" y="51149"/>
                  </a:cubicBezTo>
                  <a:cubicBezTo>
                    <a:pt x="3151537" y="51149"/>
                    <a:pt x="3167539" y="62579"/>
                    <a:pt x="3167539" y="85344"/>
                  </a:cubicBezTo>
                  <a:lnTo>
                    <a:pt x="3167539" y="96298"/>
                  </a:lnTo>
                  <a:cubicBezTo>
                    <a:pt x="3167539" y="104489"/>
                    <a:pt x="3170682" y="107728"/>
                    <a:pt x="3178969" y="107728"/>
                  </a:cubicBezTo>
                  <a:lnTo>
                    <a:pt x="3216878" y="107728"/>
                  </a:lnTo>
                  <a:cubicBezTo>
                    <a:pt x="3224689" y="107728"/>
                    <a:pt x="3227356" y="104489"/>
                    <a:pt x="3227356" y="96298"/>
                  </a:cubicBezTo>
                  <a:lnTo>
                    <a:pt x="3227356" y="74390"/>
                  </a:lnTo>
                  <a:cubicBezTo>
                    <a:pt x="3227356" y="36100"/>
                    <a:pt x="3202686" y="0"/>
                    <a:pt x="3120104" y="0"/>
                  </a:cubicBezTo>
                  <a:cubicBezTo>
                    <a:pt x="3037523" y="0"/>
                    <a:pt x="3012853" y="36100"/>
                    <a:pt x="3012853" y="74390"/>
                  </a:cubicBezTo>
                  <a:lnTo>
                    <a:pt x="3012853" y="243269"/>
                  </a:lnTo>
                  <a:cubicBezTo>
                    <a:pt x="3012853" y="281559"/>
                    <a:pt x="3037523" y="317659"/>
                    <a:pt x="3120104" y="317659"/>
                  </a:cubicBezTo>
                  <a:cubicBezTo>
                    <a:pt x="3202686" y="317659"/>
                    <a:pt x="3227356" y="281559"/>
                    <a:pt x="3227356" y="243269"/>
                  </a:cubicBezTo>
                  <a:lnTo>
                    <a:pt x="3227356" y="214979"/>
                  </a:lnTo>
                  <a:close/>
                  <a:moveTo>
                    <a:pt x="2954465" y="15526"/>
                  </a:moveTo>
                  <a:cubicBezTo>
                    <a:pt x="2954465" y="7334"/>
                    <a:pt x="2951703" y="3620"/>
                    <a:pt x="2943511" y="3620"/>
                  </a:cubicBezTo>
                  <a:lnTo>
                    <a:pt x="2903791" y="3620"/>
                  </a:lnTo>
                  <a:cubicBezTo>
                    <a:pt x="2895600" y="3620"/>
                    <a:pt x="2892838" y="7239"/>
                    <a:pt x="2892838" y="15526"/>
                  </a:cubicBezTo>
                  <a:lnTo>
                    <a:pt x="2892838" y="302133"/>
                  </a:lnTo>
                  <a:cubicBezTo>
                    <a:pt x="2892838" y="310324"/>
                    <a:pt x="2895600" y="314039"/>
                    <a:pt x="2903791" y="314039"/>
                  </a:cubicBezTo>
                  <a:lnTo>
                    <a:pt x="2943511" y="314039"/>
                  </a:lnTo>
                  <a:cubicBezTo>
                    <a:pt x="2951703" y="314039"/>
                    <a:pt x="2954465" y="310420"/>
                    <a:pt x="2954465" y="302133"/>
                  </a:cubicBezTo>
                  <a:lnTo>
                    <a:pt x="2954465" y="15526"/>
                  </a:lnTo>
                  <a:close/>
                  <a:moveTo>
                    <a:pt x="2652332" y="3715"/>
                  </a:moveTo>
                  <a:cubicBezTo>
                    <a:pt x="2644140" y="3715"/>
                    <a:pt x="2640902" y="6477"/>
                    <a:pt x="2640902" y="14669"/>
                  </a:cubicBezTo>
                  <a:lnTo>
                    <a:pt x="2640902" y="43434"/>
                  </a:lnTo>
                  <a:cubicBezTo>
                    <a:pt x="2640902" y="51625"/>
                    <a:pt x="2644045" y="54864"/>
                    <a:pt x="2652332" y="54864"/>
                  </a:cubicBezTo>
                  <a:lnTo>
                    <a:pt x="2717102" y="54864"/>
                  </a:lnTo>
                  <a:lnTo>
                    <a:pt x="2717102" y="302228"/>
                  </a:lnTo>
                  <a:cubicBezTo>
                    <a:pt x="2717102" y="310420"/>
                    <a:pt x="2720340" y="314135"/>
                    <a:pt x="2728532" y="314135"/>
                  </a:cubicBezTo>
                  <a:lnTo>
                    <a:pt x="2768251" y="314135"/>
                  </a:lnTo>
                  <a:cubicBezTo>
                    <a:pt x="2776442" y="314135"/>
                    <a:pt x="2779205" y="310515"/>
                    <a:pt x="2779205" y="302228"/>
                  </a:cubicBezTo>
                  <a:lnTo>
                    <a:pt x="2779205" y="54864"/>
                  </a:lnTo>
                  <a:lnTo>
                    <a:pt x="2843974" y="54864"/>
                  </a:lnTo>
                  <a:cubicBezTo>
                    <a:pt x="2851690" y="54864"/>
                    <a:pt x="2855405" y="51625"/>
                    <a:pt x="2855405" y="43434"/>
                  </a:cubicBezTo>
                  <a:lnTo>
                    <a:pt x="2855405" y="14669"/>
                  </a:lnTo>
                  <a:cubicBezTo>
                    <a:pt x="2855405" y="6477"/>
                    <a:pt x="2851785" y="3715"/>
                    <a:pt x="2843974" y="3715"/>
                  </a:cubicBezTo>
                  <a:lnTo>
                    <a:pt x="2652332" y="3715"/>
                  </a:lnTo>
                  <a:close/>
                  <a:moveTo>
                    <a:pt x="2460689" y="15050"/>
                  </a:moveTo>
                  <a:cubicBezTo>
                    <a:pt x="2457926" y="8192"/>
                    <a:pt x="2454783" y="3620"/>
                    <a:pt x="2446973" y="3620"/>
                  </a:cubicBezTo>
                  <a:lnTo>
                    <a:pt x="2401824" y="3620"/>
                  </a:lnTo>
                  <a:cubicBezTo>
                    <a:pt x="2394014" y="3620"/>
                    <a:pt x="2390870" y="8192"/>
                    <a:pt x="2394014" y="15050"/>
                  </a:cubicBezTo>
                  <a:lnTo>
                    <a:pt x="2480691" y="202597"/>
                  </a:lnTo>
                  <a:lnTo>
                    <a:pt x="2480691" y="302514"/>
                  </a:lnTo>
                  <a:cubicBezTo>
                    <a:pt x="2480691" y="310324"/>
                    <a:pt x="2483930" y="313944"/>
                    <a:pt x="2492121" y="313944"/>
                  </a:cubicBezTo>
                  <a:lnTo>
                    <a:pt x="2531840" y="313944"/>
                  </a:lnTo>
                  <a:cubicBezTo>
                    <a:pt x="2540032" y="313944"/>
                    <a:pt x="2542794" y="310324"/>
                    <a:pt x="2542794" y="302514"/>
                  </a:cubicBezTo>
                  <a:lnTo>
                    <a:pt x="2542794" y="195263"/>
                  </a:lnTo>
                  <a:lnTo>
                    <a:pt x="2629091" y="14954"/>
                  </a:lnTo>
                  <a:cubicBezTo>
                    <a:pt x="2632710" y="7620"/>
                    <a:pt x="2628614" y="3524"/>
                    <a:pt x="2620899" y="3524"/>
                  </a:cubicBezTo>
                  <a:lnTo>
                    <a:pt x="2581656" y="3524"/>
                  </a:lnTo>
                  <a:cubicBezTo>
                    <a:pt x="2573941" y="3524"/>
                    <a:pt x="2571179" y="8573"/>
                    <a:pt x="2568416" y="14954"/>
                  </a:cubicBezTo>
                  <a:lnTo>
                    <a:pt x="2520029" y="118967"/>
                  </a:lnTo>
                  <a:cubicBezTo>
                    <a:pt x="2516410" y="126302"/>
                    <a:pt x="2512219" y="141351"/>
                    <a:pt x="2511838" y="143161"/>
                  </a:cubicBezTo>
                  <a:cubicBezTo>
                    <a:pt x="2511362" y="141351"/>
                    <a:pt x="2506790" y="126302"/>
                    <a:pt x="2504123" y="118967"/>
                  </a:cubicBezTo>
                  <a:lnTo>
                    <a:pt x="2460689" y="15050"/>
                  </a:lnTo>
                  <a:close/>
                  <a:moveTo>
                    <a:pt x="2304193" y="15526"/>
                  </a:moveTo>
                  <a:cubicBezTo>
                    <a:pt x="2304193" y="7334"/>
                    <a:pt x="2301431" y="3620"/>
                    <a:pt x="2293239" y="3620"/>
                  </a:cubicBezTo>
                  <a:lnTo>
                    <a:pt x="2253520" y="3620"/>
                  </a:lnTo>
                  <a:cubicBezTo>
                    <a:pt x="2245328" y="3620"/>
                    <a:pt x="2242566" y="7239"/>
                    <a:pt x="2242566" y="15526"/>
                  </a:cubicBezTo>
                  <a:lnTo>
                    <a:pt x="2242566" y="302133"/>
                  </a:lnTo>
                  <a:cubicBezTo>
                    <a:pt x="2242566" y="309848"/>
                    <a:pt x="2245328" y="314039"/>
                    <a:pt x="2252186" y="314039"/>
                  </a:cubicBezTo>
                  <a:lnTo>
                    <a:pt x="2406015" y="314039"/>
                  </a:lnTo>
                  <a:cubicBezTo>
                    <a:pt x="2413826" y="314039"/>
                    <a:pt x="2417445" y="310896"/>
                    <a:pt x="2417445" y="302609"/>
                  </a:cubicBezTo>
                  <a:lnTo>
                    <a:pt x="2417445" y="273844"/>
                  </a:lnTo>
                  <a:cubicBezTo>
                    <a:pt x="2417445" y="265652"/>
                    <a:pt x="2413826" y="262890"/>
                    <a:pt x="2406015" y="262890"/>
                  </a:cubicBezTo>
                  <a:lnTo>
                    <a:pt x="2304288" y="262890"/>
                  </a:lnTo>
                  <a:lnTo>
                    <a:pt x="2304288" y="15526"/>
                  </a:lnTo>
                  <a:close/>
                  <a:moveTo>
                    <a:pt x="2111597" y="198120"/>
                  </a:moveTo>
                  <a:lnTo>
                    <a:pt x="2053685" y="198120"/>
                  </a:lnTo>
                  <a:lnTo>
                    <a:pt x="2069211" y="146971"/>
                  </a:lnTo>
                  <a:cubicBezTo>
                    <a:pt x="2074736" y="127825"/>
                    <a:pt x="2082451" y="70295"/>
                    <a:pt x="2083308" y="64389"/>
                  </a:cubicBezTo>
                  <a:cubicBezTo>
                    <a:pt x="2083784" y="70295"/>
                    <a:pt x="2090642" y="128778"/>
                    <a:pt x="2096548" y="147447"/>
                  </a:cubicBezTo>
                  <a:lnTo>
                    <a:pt x="2111597" y="198120"/>
                  </a:lnTo>
                  <a:close/>
                  <a:moveTo>
                    <a:pt x="2064544" y="3715"/>
                  </a:moveTo>
                  <a:cubicBezTo>
                    <a:pt x="2056352" y="3715"/>
                    <a:pt x="2052638" y="7334"/>
                    <a:pt x="2050352" y="15145"/>
                  </a:cubicBezTo>
                  <a:lnTo>
                    <a:pt x="1965008" y="302609"/>
                  </a:lnTo>
                  <a:cubicBezTo>
                    <a:pt x="1962722" y="309944"/>
                    <a:pt x="1965484" y="314039"/>
                    <a:pt x="1973675" y="314039"/>
                  </a:cubicBezTo>
                  <a:lnTo>
                    <a:pt x="2010632" y="314039"/>
                  </a:lnTo>
                  <a:cubicBezTo>
                    <a:pt x="2018824" y="314039"/>
                    <a:pt x="2022062" y="309944"/>
                    <a:pt x="2024348" y="302609"/>
                  </a:cubicBezTo>
                  <a:lnTo>
                    <a:pt x="2040350" y="246888"/>
                  </a:lnTo>
                  <a:lnTo>
                    <a:pt x="2125218" y="246888"/>
                  </a:lnTo>
                  <a:lnTo>
                    <a:pt x="2141220" y="302609"/>
                  </a:lnTo>
                  <a:cubicBezTo>
                    <a:pt x="2143506" y="309944"/>
                    <a:pt x="2146649" y="314039"/>
                    <a:pt x="2154460" y="314039"/>
                  </a:cubicBezTo>
                  <a:lnTo>
                    <a:pt x="2195513" y="314039"/>
                  </a:lnTo>
                  <a:cubicBezTo>
                    <a:pt x="2203228" y="314039"/>
                    <a:pt x="2205990" y="309944"/>
                    <a:pt x="2203704" y="302609"/>
                  </a:cubicBezTo>
                  <a:lnTo>
                    <a:pt x="2118836" y="15145"/>
                  </a:lnTo>
                  <a:cubicBezTo>
                    <a:pt x="2116550" y="7429"/>
                    <a:pt x="2112455" y="3715"/>
                    <a:pt x="2104263" y="3715"/>
                  </a:cubicBezTo>
                  <a:lnTo>
                    <a:pt x="2064544" y="3715"/>
                  </a:lnTo>
                  <a:close/>
                  <a:moveTo>
                    <a:pt x="1926717" y="15050"/>
                  </a:moveTo>
                  <a:cubicBezTo>
                    <a:pt x="1926717" y="7334"/>
                    <a:pt x="1923955" y="3620"/>
                    <a:pt x="1915763" y="3620"/>
                  </a:cubicBezTo>
                  <a:lnTo>
                    <a:pt x="1879664" y="3620"/>
                  </a:lnTo>
                  <a:cubicBezTo>
                    <a:pt x="1871472" y="3620"/>
                    <a:pt x="1868710" y="7239"/>
                    <a:pt x="1868710" y="15050"/>
                  </a:cubicBezTo>
                  <a:lnTo>
                    <a:pt x="1868710" y="197644"/>
                  </a:lnTo>
                  <a:cubicBezTo>
                    <a:pt x="1868710" y="197644"/>
                    <a:pt x="1860995" y="178975"/>
                    <a:pt x="1853184" y="165735"/>
                  </a:cubicBezTo>
                  <a:lnTo>
                    <a:pt x="1761458" y="8287"/>
                  </a:lnTo>
                  <a:cubicBezTo>
                    <a:pt x="1759649" y="5048"/>
                    <a:pt x="1756886" y="3715"/>
                    <a:pt x="1751838" y="3715"/>
                  </a:cubicBezTo>
                  <a:lnTo>
                    <a:pt x="1715738" y="3715"/>
                  </a:lnTo>
                  <a:cubicBezTo>
                    <a:pt x="1707547" y="3715"/>
                    <a:pt x="1704785" y="7334"/>
                    <a:pt x="1704785" y="15145"/>
                  </a:cubicBezTo>
                  <a:lnTo>
                    <a:pt x="1704785" y="302609"/>
                  </a:lnTo>
                  <a:cubicBezTo>
                    <a:pt x="1704785" y="310420"/>
                    <a:pt x="1707547" y="314039"/>
                    <a:pt x="1715738" y="314039"/>
                  </a:cubicBezTo>
                  <a:lnTo>
                    <a:pt x="1751838" y="314039"/>
                  </a:lnTo>
                  <a:cubicBezTo>
                    <a:pt x="1760030" y="314039"/>
                    <a:pt x="1762792" y="310420"/>
                    <a:pt x="1762792" y="302609"/>
                  </a:cubicBezTo>
                  <a:lnTo>
                    <a:pt x="1762792" y="120491"/>
                  </a:lnTo>
                  <a:cubicBezTo>
                    <a:pt x="1763268" y="121825"/>
                    <a:pt x="1768697" y="136874"/>
                    <a:pt x="1781080" y="157448"/>
                  </a:cubicBezTo>
                  <a:lnTo>
                    <a:pt x="1869186" y="308515"/>
                  </a:lnTo>
                  <a:cubicBezTo>
                    <a:pt x="1871472" y="312611"/>
                    <a:pt x="1873758" y="313944"/>
                    <a:pt x="1879664" y="313944"/>
                  </a:cubicBezTo>
                  <a:lnTo>
                    <a:pt x="1915763" y="313944"/>
                  </a:lnTo>
                  <a:cubicBezTo>
                    <a:pt x="1923955" y="313944"/>
                    <a:pt x="1926717" y="310324"/>
                    <a:pt x="1926717" y="302514"/>
                  </a:cubicBezTo>
                  <a:lnTo>
                    <a:pt x="1926717" y="15050"/>
                  </a:lnTo>
                  <a:close/>
                  <a:moveTo>
                    <a:pt x="1574006" y="198120"/>
                  </a:moveTo>
                  <a:lnTo>
                    <a:pt x="1515999" y="198120"/>
                  </a:lnTo>
                  <a:lnTo>
                    <a:pt x="1531525" y="146971"/>
                  </a:lnTo>
                  <a:cubicBezTo>
                    <a:pt x="1537049" y="127825"/>
                    <a:pt x="1544764" y="70295"/>
                    <a:pt x="1545717" y="64389"/>
                  </a:cubicBezTo>
                  <a:cubicBezTo>
                    <a:pt x="1546193" y="70295"/>
                    <a:pt x="1553051" y="128778"/>
                    <a:pt x="1558957" y="147447"/>
                  </a:cubicBezTo>
                  <a:lnTo>
                    <a:pt x="1574006" y="198120"/>
                  </a:lnTo>
                  <a:close/>
                  <a:moveTo>
                    <a:pt x="1526953" y="3715"/>
                  </a:moveTo>
                  <a:cubicBezTo>
                    <a:pt x="1518761" y="3715"/>
                    <a:pt x="1515047" y="7334"/>
                    <a:pt x="1512856" y="15145"/>
                  </a:cubicBezTo>
                  <a:lnTo>
                    <a:pt x="1427512" y="302609"/>
                  </a:lnTo>
                  <a:cubicBezTo>
                    <a:pt x="1425226" y="309944"/>
                    <a:pt x="1427988" y="314039"/>
                    <a:pt x="1436180" y="314039"/>
                  </a:cubicBezTo>
                  <a:lnTo>
                    <a:pt x="1473137" y="314039"/>
                  </a:lnTo>
                  <a:cubicBezTo>
                    <a:pt x="1481328" y="314039"/>
                    <a:pt x="1484567" y="309944"/>
                    <a:pt x="1486853" y="302609"/>
                  </a:cubicBezTo>
                  <a:lnTo>
                    <a:pt x="1502855" y="246888"/>
                  </a:lnTo>
                  <a:lnTo>
                    <a:pt x="1587722" y="246888"/>
                  </a:lnTo>
                  <a:lnTo>
                    <a:pt x="1603724" y="302609"/>
                  </a:lnTo>
                  <a:cubicBezTo>
                    <a:pt x="1606010" y="309944"/>
                    <a:pt x="1609249" y="314039"/>
                    <a:pt x="1616964" y="314039"/>
                  </a:cubicBezTo>
                  <a:lnTo>
                    <a:pt x="1658017" y="314039"/>
                  </a:lnTo>
                  <a:cubicBezTo>
                    <a:pt x="1665732" y="314039"/>
                    <a:pt x="1668494" y="309944"/>
                    <a:pt x="1666208" y="302609"/>
                  </a:cubicBezTo>
                  <a:lnTo>
                    <a:pt x="1581341" y="15145"/>
                  </a:lnTo>
                  <a:cubicBezTo>
                    <a:pt x="1579055" y="7429"/>
                    <a:pt x="1574959" y="3715"/>
                    <a:pt x="1566767" y="3715"/>
                  </a:cubicBezTo>
                  <a:lnTo>
                    <a:pt x="1526953" y="3715"/>
                  </a:lnTo>
                  <a:close/>
                  <a:moveTo>
                    <a:pt x="1161002" y="268415"/>
                  </a:moveTo>
                  <a:cubicBezTo>
                    <a:pt x="1121759" y="268415"/>
                    <a:pt x="1103090" y="256985"/>
                    <a:pt x="1103090" y="234601"/>
                  </a:cubicBezTo>
                  <a:lnTo>
                    <a:pt x="1103090" y="212217"/>
                  </a:lnTo>
                  <a:cubicBezTo>
                    <a:pt x="1103090" y="189452"/>
                    <a:pt x="1117664" y="178880"/>
                    <a:pt x="1147763" y="178880"/>
                  </a:cubicBezTo>
                  <a:lnTo>
                    <a:pt x="1219010" y="178880"/>
                  </a:lnTo>
                  <a:lnTo>
                    <a:pt x="1219010" y="234601"/>
                  </a:lnTo>
                  <a:cubicBezTo>
                    <a:pt x="1218914" y="256985"/>
                    <a:pt x="1199769" y="268415"/>
                    <a:pt x="1161002" y="268415"/>
                  </a:cubicBezTo>
                  <a:moveTo>
                    <a:pt x="1151858" y="129635"/>
                  </a:moveTo>
                  <a:cubicBezTo>
                    <a:pt x="1121283" y="129635"/>
                    <a:pt x="1107091" y="118681"/>
                    <a:pt x="1107091" y="95917"/>
                  </a:cubicBezTo>
                  <a:lnTo>
                    <a:pt x="1107091" y="83153"/>
                  </a:lnTo>
                  <a:cubicBezTo>
                    <a:pt x="1107091" y="60770"/>
                    <a:pt x="1119378" y="49435"/>
                    <a:pt x="1149096" y="49435"/>
                  </a:cubicBezTo>
                  <a:cubicBezTo>
                    <a:pt x="1179195" y="49435"/>
                    <a:pt x="1191578" y="60865"/>
                    <a:pt x="1191578" y="83153"/>
                  </a:cubicBezTo>
                  <a:lnTo>
                    <a:pt x="1191578" y="89059"/>
                  </a:lnTo>
                  <a:cubicBezTo>
                    <a:pt x="1191578" y="96774"/>
                    <a:pt x="1194721" y="100489"/>
                    <a:pt x="1202531" y="100489"/>
                  </a:cubicBezTo>
                  <a:lnTo>
                    <a:pt x="1240917" y="100489"/>
                  </a:lnTo>
                  <a:cubicBezTo>
                    <a:pt x="1248632" y="100489"/>
                    <a:pt x="1251395" y="96869"/>
                    <a:pt x="1251395" y="89059"/>
                  </a:cubicBezTo>
                  <a:lnTo>
                    <a:pt x="1251395" y="74486"/>
                  </a:lnTo>
                  <a:cubicBezTo>
                    <a:pt x="1251395" y="36195"/>
                    <a:pt x="1229963" y="95"/>
                    <a:pt x="1148715" y="95"/>
                  </a:cubicBezTo>
                  <a:cubicBezTo>
                    <a:pt x="1067943" y="95"/>
                    <a:pt x="1046988" y="34766"/>
                    <a:pt x="1046988" y="72676"/>
                  </a:cubicBezTo>
                  <a:lnTo>
                    <a:pt x="1046988" y="105061"/>
                  </a:lnTo>
                  <a:cubicBezTo>
                    <a:pt x="1046988" y="128778"/>
                    <a:pt x="1055656" y="143827"/>
                    <a:pt x="1081183" y="152495"/>
                  </a:cubicBezTo>
                  <a:cubicBezTo>
                    <a:pt x="1052417" y="162973"/>
                    <a:pt x="1042892" y="181261"/>
                    <a:pt x="1042892" y="204502"/>
                  </a:cubicBezTo>
                  <a:lnTo>
                    <a:pt x="1042892" y="245078"/>
                  </a:lnTo>
                  <a:cubicBezTo>
                    <a:pt x="1042892" y="282988"/>
                    <a:pt x="1067943" y="317659"/>
                    <a:pt x="1160145" y="317659"/>
                  </a:cubicBezTo>
                  <a:cubicBezTo>
                    <a:pt x="1252823" y="317659"/>
                    <a:pt x="1278827" y="281559"/>
                    <a:pt x="1278827" y="243269"/>
                  </a:cubicBezTo>
                  <a:lnTo>
                    <a:pt x="1278827" y="178880"/>
                  </a:lnTo>
                  <a:lnTo>
                    <a:pt x="1305782" y="178880"/>
                  </a:lnTo>
                  <a:cubicBezTo>
                    <a:pt x="1313593" y="178880"/>
                    <a:pt x="1317212" y="175641"/>
                    <a:pt x="1317212" y="167449"/>
                  </a:cubicBezTo>
                  <a:lnTo>
                    <a:pt x="1317212" y="140494"/>
                  </a:lnTo>
                  <a:cubicBezTo>
                    <a:pt x="1317212" y="132302"/>
                    <a:pt x="1313593" y="129540"/>
                    <a:pt x="1305782" y="129540"/>
                  </a:cubicBezTo>
                  <a:lnTo>
                    <a:pt x="1151858" y="129540"/>
                  </a:lnTo>
                  <a:close/>
                  <a:moveTo>
                    <a:pt x="826961" y="198120"/>
                  </a:moveTo>
                  <a:lnTo>
                    <a:pt x="769049" y="198120"/>
                  </a:lnTo>
                  <a:lnTo>
                    <a:pt x="784574" y="146971"/>
                  </a:lnTo>
                  <a:cubicBezTo>
                    <a:pt x="790099" y="127825"/>
                    <a:pt x="797814" y="70295"/>
                    <a:pt x="798767" y="64389"/>
                  </a:cubicBezTo>
                  <a:cubicBezTo>
                    <a:pt x="799243" y="70295"/>
                    <a:pt x="806101" y="128778"/>
                    <a:pt x="812006" y="147447"/>
                  </a:cubicBezTo>
                  <a:lnTo>
                    <a:pt x="826961" y="198120"/>
                  </a:lnTo>
                  <a:close/>
                  <a:moveTo>
                    <a:pt x="779907" y="3715"/>
                  </a:moveTo>
                  <a:cubicBezTo>
                    <a:pt x="771715" y="3715"/>
                    <a:pt x="768001" y="7334"/>
                    <a:pt x="765810" y="15145"/>
                  </a:cubicBezTo>
                  <a:lnTo>
                    <a:pt x="680466" y="302609"/>
                  </a:lnTo>
                  <a:cubicBezTo>
                    <a:pt x="678180" y="309944"/>
                    <a:pt x="680942" y="314039"/>
                    <a:pt x="689134" y="314039"/>
                  </a:cubicBezTo>
                  <a:lnTo>
                    <a:pt x="726091" y="314039"/>
                  </a:lnTo>
                  <a:cubicBezTo>
                    <a:pt x="734282" y="314039"/>
                    <a:pt x="737521" y="309944"/>
                    <a:pt x="739807" y="302609"/>
                  </a:cubicBezTo>
                  <a:lnTo>
                    <a:pt x="755809" y="246888"/>
                  </a:lnTo>
                  <a:lnTo>
                    <a:pt x="840677" y="246888"/>
                  </a:lnTo>
                  <a:lnTo>
                    <a:pt x="856679" y="302609"/>
                  </a:lnTo>
                  <a:cubicBezTo>
                    <a:pt x="858965" y="309944"/>
                    <a:pt x="862203" y="314039"/>
                    <a:pt x="869918" y="314039"/>
                  </a:cubicBezTo>
                  <a:lnTo>
                    <a:pt x="910971" y="314039"/>
                  </a:lnTo>
                  <a:cubicBezTo>
                    <a:pt x="918686" y="314039"/>
                    <a:pt x="921449" y="309944"/>
                    <a:pt x="919163" y="302609"/>
                  </a:cubicBezTo>
                  <a:lnTo>
                    <a:pt x="834295" y="15145"/>
                  </a:lnTo>
                  <a:cubicBezTo>
                    <a:pt x="832009" y="7429"/>
                    <a:pt x="827913" y="3715"/>
                    <a:pt x="819722" y="3715"/>
                  </a:cubicBezTo>
                  <a:lnTo>
                    <a:pt x="779907" y="3715"/>
                  </a:lnTo>
                  <a:close/>
                  <a:moveTo>
                    <a:pt x="489680" y="3715"/>
                  </a:moveTo>
                  <a:cubicBezTo>
                    <a:pt x="481489" y="3715"/>
                    <a:pt x="478250" y="6477"/>
                    <a:pt x="478250" y="14669"/>
                  </a:cubicBezTo>
                  <a:lnTo>
                    <a:pt x="478250" y="43434"/>
                  </a:lnTo>
                  <a:cubicBezTo>
                    <a:pt x="478250" y="51625"/>
                    <a:pt x="481489" y="54864"/>
                    <a:pt x="489680" y="54864"/>
                  </a:cubicBezTo>
                  <a:lnTo>
                    <a:pt x="554450" y="54864"/>
                  </a:lnTo>
                  <a:lnTo>
                    <a:pt x="554450" y="302228"/>
                  </a:lnTo>
                  <a:cubicBezTo>
                    <a:pt x="554450" y="310420"/>
                    <a:pt x="557689" y="314135"/>
                    <a:pt x="565880" y="314135"/>
                  </a:cubicBezTo>
                  <a:lnTo>
                    <a:pt x="605600" y="314135"/>
                  </a:lnTo>
                  <a:cubicBezTo>
                    <a:pt x="613791" y="314135"/>
                    <a:pt x="616553" y="310515"/>
                    <a:pt x="616553" y="302228"/>
                  </a:cubicBezTo>
                  <a:lnTo>
                    <a:pt x="616553" y="54864"/>
                  </a:lnTo>
                  <a:lnTo>
                    <a:pt x="681323" y="54864"/>
                  </a:lnTo>
                  <a:cubicBezTo>
                    <a:pt x="689134" y="54864"/>
                    <a:pt x="692753" y="51625"/>
                    <a:pt x="692753" y="43434"/>
                  </a:cubicBezTo>
                  <a:lnTo>
                    <a:pt x="692753" y="14669"/>
                  </a:lnTo>
                  <a:cubicBezTo>
                    <a:pt x="692753" y="6477"/>
                    <a:pt x="689134" y="3715"/>
                    <a:pt x="681323" y="3715"/>
                  </a:cubicBezTo>
                  <a:lnTo>
                    <a:pt x="489680" y="3715"/>
                  </a:lnTo>
                  <a:close/>
                  <a:moveTo>
                    <a:pt x="399764" y="198120"/>
                  </a:moveTo>
                  <a:lnTo>
                    <a:pt x="341757" y="198120"/>
                  </a:lnTo>
                  <a:lnTo>
                    <a:pt x="357283" y="146971"/>
                  </a:lnTo>
                  <a:cubicBezTo>
                    <a:pt x="362712" y="127825"/>
                    <a:pt x="370523" y="70295"/>
                    <a:pt x="371475" y="64389"/>
                  </a:cubicBezTo>
                  <a:cubicBezTo>
                    <a:pt x="371951" y="70295"/>
                    <a:pt x="378809" y="128778"/>
                    <a:pt x="384715" y="147447"/>
                  </a:cubicBezTo>
                  <a:lnTo>
                    <a:pt x="399764" y="198120"/>
                  </a:lnTo>
                  <a:close/>
                  <a:moveTo>
                    <a:pt x="352806" y="3715"/>
                  </a:moveTo>
                  <a:cubicBezTo>
                    <a:pt x="344615" y="3715"/>
                    <a:pt x="340900" y="7334"/>
                    <a:pt x="338614" y="15145"/>
                  </a:cubicBezTo>
                  <a:lnTo>
                    <a:pt x="253270" y="302609"/>
                  </a:lnTo>
                  <a:cubicBezTo>
                    <a:pt x="250984" y="309944"/>
                    <a:pt x="253746" y="314039"/>
                    <a:pt x="261938" y="314039"/>
                  </a:cubicBezTo>
                  <a:lnTo>
                    <a:pt x="298895" y="314039"/>
                  </a:lnTo>
                  <a:cubicBezTo>
                    <a:pt x="307086" y="314039"/>
                    <a:pt x="310325" y="309944"/>
                    <a:pt x="312611" y="302609"/>
                  </a:cubicBezTo>
                  <a:lnTo>
                    <a:pt x="328613" y="246888"/>
                  </a:lnTo>
                  <a:lnTo>
                    <a:pt x="413480" y="246888"/>
                  </a:lnTo>
                  <a:lnTo>
                    <a:pt x="429482" y="302609"/>
                  </a:lnTo>
                  <a:cubicBezTo>
                    <a:pt x="431768" y="309944"/>
                    <a:pt x="435007" y="314039"/>
                    <a:pt x="442722" y="314039"/>
                  </a:cubicBezTo>
                  <a:lnTo>
                    <a:pt x="483775" y="314039"/>
                  </a:lnTo>
                  <a:cubicBezTo>
                    <a:pt x="491490" y="314039"/>
                    <a:pt x="494252" y="309944"/>
                    <a:pt x="491966" y="302609"/>
                  </a:cubicBezTo>
                  <a:lnTo>
                    <a:pt x="407099" y="15145"/>
                  </a:lnTo>
                  <a:cubicBezTo>
                    <a:pt x="404813" y="7429"/>
                    <a:pt x="400717" y="3715"/>
                    <a:pt x="392525" y="3715"/>
                  </a:cubicBezTo>
                  <a:lnTo>
                    <a:pt x="352806" y="3715"/>
                  </a:lnTo>
                  <a:close/>
                  <a:moveTo>
                    <a:pt x="110490" y="54769"/>
                  </a:moveTo>
                  <a:cubicBezTo>
                    <a:pt x="141542" y="54769"/>
                    <a:pt x="160211" y="66199"/>
                    <a:pt x="160211" y="88964"/>
                  </a:cubicBezTo>
                  <a:lnTo>
                    <a:pt x="160211" y="228600"/>
                  </a:lnTo>
                  <a:cubicBezTo>
                    <a:pt x="160211" y="251460"/>
                    <a:pt x="141542" y="262795"/>
                    <a:pt x="110490" y="262795"/>
                  </a:cubicBezTo>
                  <a:lnTo>
                    <a:pt x="61627" y="262795"/>
                  </a:lnTo>
                  <a:lnTo>
                    <a:pt x="61627" y="54673"/>
                  </a:lnTo>
                  <a:lnTo>
                    <a:pt x="110490" y="54673"/>
                  </a:lnTo>
                  <a:close/>
                  <a:moveTo>
                    <a:pt x="110490" y="314039"/>
                  </a:moveTo>
                  <a:cubicBezTo>
                    <a:pt x="193072" y="314039"/>
                    <a:pt x="221837" y="278035"/>
                    <a:pt x="221837" y="239649"/>
                  </a:cubicBezTo>
                  <a:lnTo>
                    <a:pt x="221837" y="78105"/>
                  </a:lnTo>
                  <a:cubicBezTo>
                    <a:pt x="221837" y="39815"/>
                    <a:pt x="193072" y="3715"/>
                    <a:pt x="110490" y="3715"/>
                  </a:cubicBezTo>
                  <a:lnTo>
                    <a:pt x="10954" y="3715"/>
                  </a:lnTo>
                  <a:cubicBezTo>
                    <a:pt x="2762" y="3715"/>
                    <a:pt x="0" y="7334"/>
                    <a:pt x="0" y="15621"/>
                  </a:cubicBezTo>
                  <a:lnTo>
                    <a:pt x="0" y="302228"/>
                  </a:lnTo>
                  <a:cubicBezTo>
                    <a:pt x="0" y="309944"/>
                    <a:pt x="2286" y="314135"/>
                    <a:pt x="9620" y="314135"/>
                  </a:cubicBezTo>
                  <a:lnTo>
                    <a:pt x="110490" y="314135"/>
                  </a:lnTo>
                  <a:close/>
                </a:path>
              </a:pathLst>
            </a:custGeom>
            <a:solidFill>
              <a:srgbClr val="30033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26" name="Google Shape;2021;p202">
              <a:extLst>
                <a:ext uri="{FF2B5EF4-FFF2-40B4-BE49-F238E27FC236}">
                  <a16:creationId xmlns:a16="http://schemas.microsoft.com/office/drawing/2014/main" xmlns="" id="{B9BBDFAB-6178-DB46-82FA-0387F32EEF8C}"/>
                </a:ext>
              </a:extLst>
            </p:cNvPr>
            <p:cNvSpPr/>
            <p:nvPr/>
          </p:nvSpPr>
          <p:spPr>
            <a:xfrm>
              <a:off x="4352925" y="2744533"/>
              <a:ext cx="620077" cy="921734"/>
            </a:xfrm>
            <a:custGeom>
              <a:avLst/>
              <a:gdLst/>
              <a:ahLst/>
              <a:cxnLst/>
              <a:rect l="l" t="t" r="r" b="b"/>
              <a:pathLst>
                <a:path w="620077" h="921734" extrusionOk="0">
                  <a:moveTo>
                    <a:pt x="172212" y="151829"/>
                  </a:moveTo>
                  <a:lnTo>
                    <a:pt x="172212" y="770001"/>
                  </a:lnTo>
                  <a:lnTo>
                    <a:pt x="308705" y="770001"/>
                  </a:lnTo>
                  <a:cubicBezTo>
                    <a:pt x="395478" y="770001"/>
                    <a:pt x="447770" y="736092"/>
                    <a:pt x="447770" y="668369"/>
                  </a:cubicBezTo>
                  <a:lnTo>
                    <a:pt x="447770" y="253460"/>
                  </a:lnTo>
                  <a:cubicBezTo>
                    <a:pt x="447770" y="185642"/>
                    <a:pt x="395383" y="151733"/>
                    <a:pt x="308705" y="151733"/>
                  </a:cubicBezTo>
                  <a:lnTo>
                    <a:pt x="172212" y="151733"/>
                  </a:lnTo>
                  <a:close/>
                  <a:moveTo>
                    <a:pt x="26765"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765" y="921734"/>
                  </a:lnTo>
                  <a:close/>
                </a:path>
              </a:pathLst>
            </a:custGeom>
            <a:solidFill>
              <a:srgbClr val="30033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27" name="Google Shape;2022;p202">
              <a:extLst>
                <a:ext uri="{FF2B5EF4-FFF2-40B4-BE49-F238E27FC236}">
                  <a16:creationId xmlns:a16="http://schemas.microsoft.com/office/drawing/2014/main" xmlns="" id="{813D86C4-D9EA-9041-B918-A8552C958507}"/>
                </a:ext>
              </a:extLst>
            </p:cNvPr>
            <p:cNvSpPr/>
            <p:nvPr/>
          </p:nvSpPr>
          <p:spPr>
            <a:xfrm>
              <a:off x="5091588" y="2733675"/>
              <a:ext cx="620077" cy="943451"/>
            </a:xfrm>
            <a:custGeom>
              <a:avLst/>
              <a:gdLst/>
              <a:ahLst/>
              <a:cxnLst/>
              <a:rect l="l" t="t" r="r" b="b"/>
              <a:pathLst>
                <a:path w="620077" h="943451" extrusionOk="0">
                  <a:moveTo>
                    <a:pt x="447865" y="253460"/>
                  </a:moveTo>
                  <a:cubicBezTo>
                    <a:pt x="447865" y="185738"/>
                    <a:pt x="395573" y="151829"/>
                    <a:pt x="310039" y="151829"/>
                  </a:cubicBezTo>
                  <a:cubicBezTo>
                    <a:pt x="224599" y="151829"/>
                    <a:pt x="173545" y="185738"/>
                    <a:pt x="173545" y="253460"/>
                  </a:cubicBezTo>
                  <a:lnTo>
                    <a:pt x="173545" y="689991"/>
                  </a:lnTo>
                  <a:cubicBezTo>
                    <a:pt x="173545" y="757809"/>
                    <a:pt x="224599" y="791718"/>
                    <a:pt x="310039" y="791718"/>
                  </a:cubicBezTo>
                  <a:cubicBezTo>
                    <a:pt x="395573" y="791718"/>
                    <a:pt x="447865" y="757809"/>
                    <a:pt x="447865" y="689991"/>
                  </a:cubicBezTo>
                  <a:lnTo>
                    <a:pt x="447865" y="253460"/>
                  </a:lnTo>
                  <a:close/>
                  <a:moveTo>
                    <a:pt x="0" y="220980"/>
                  </a:moveTo>
                  <a:cubicBezTo>
                    <a:pt x="0" y="107061"/>
                    <a:pt x="79057" y="0"/>
                    <a:pt x="310039" y="0"/>
                  </a:cubicBezTo>
                  <a:cubicBezTo>
                    <a:pt x="540925" y="0"/>
                    <a:pt x="620077" y="107061"/>
                    <a:pt x="620077" y="220980"/>
                  </a:cubicBezTo>
                  <a:lnTo>
                    <a:pt x="620077" y="722471"/>
                  </a:lnTo>
                  <a:cubicBezTo>
                    <a:pt x="620077" y="836390"/>
                    <a:pt x="540925" y="943451"/>
                    <a:pt x="310039" y="943451"/>
                  </a:cubicBezTo>
                  <a:cubicBezTo>
                    <a:pt x="79057" y="943451"/>
                    <a:pt x="0" y="836295"/>
                    <a:pt x="0" y="722471"/>
                  </a:cubicBezTo>
                  <a:lnTo>
                    <a:pt x="0" y="220980"/>
                  </a:lnTo>
                  <a:close/>
                </a:path>
              </a:pathLst>
            </a:custGeom>
            <a:solidFill>
              <a:srgbClr val="30033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28" name="Google Shape;2023;p202">
              <a:extLst>
                <a:ext uri="{FF2B5EF4-FFF2-40B4-BE49-F238E27FC236}">
                  <a16:creationId xmlns:a16="http://schemas.microsoft.com/office/drawing/2014/main" xmlns="" id="{D88F78C8-610C-2748-929D-734EAAABBAF9}"/>
                </a:ext>
              </a:extLst>
            </p:cNvPr>
            <p:cNvSpPr/>
            <p:nvPr/>
          </p:nvSpPr>
          <p:spPr>
            <a:xfrm>
              <a:off x="5845492" y="2744533"/>
              <a:ext cx="620077" cy="921734"/>
            </a:xfrm>
            <a:custGeom>
              <a:avLst/>
              <a:gdLst/>
              <a:ahLst/>
              <a:cxnLst/>
              <a:rect l="l" t="t" r="r" b="b"/>
              <a:pathLst>
                <a:path w="620077" h="921734" extrusionOk="0">
                  <a:moveTo>
                    <a:pt x="172307" y="151829"/>
                  </a:moveTo>
                  <a:lnTo>
                    <a:pt x="172307" y="770001"/>
                  </a:lnTo>
                  <a:lnTo>
                    <a:pt x="308800" y="770001"/>
                  </a:lnTo>
                  <a:cubicBezTo>
                    <a:pt x="395573" y="770001"/>
                    <a:pt x="447866" y="736092"/>
                    <a:pt x="447866" y="668369"/>
                  </a:cubicBezTo>
                  <a:lnTo>
                    <a:pt x="447866" y="253460"/>
                  </a:lnTo>
                  <a:cubicBezTo>
                    <a:pt x="447866" y="185642"/>
                    <a:pt x="395573" y="151733"/>
                    <a:pt x="308800" y="151733"/>
                  </a:cubicBezTo>
                  <a:lnTo>
                    <a:pt x="172307" y="151733"/>
                  </a:lnTo>
                  <a:close/>
                  <a:moveTo>
                    <a:pt x="26861"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861" y="921734"/>
                  </a:lnTo>
                  <a:close/>
                </a:path>
              </a:pathLst>
            </a:custGeom>
            <a:solidFill>
              <a:srgbClr val="30033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29" name="Google Shape;2024;p202">
              <a:extLst>
                <a:ext uri="{FF2B5EF4-FFF2-40B4-BE49-F238E27FC236}">
                  <a16:creationId xmlns:a16="http://schemas.microsoft.com/office/drawing/2014/main" xmlns="" id="{64BA5452-D6F4-AC44-B91E-648F014E1A0D}"/>
                </a:ext>
              </a:extLst>
            </p:cNvPr>
            <p:cNvSpPr/>
            <p:nvPr/>
          </p:nvSpPr>
          <p:spPr>
            <a:xfrm>
              <a:off x="6584251" y="2733675"/>
              <a:ext cx="599598" cy="943546"/>
            </a:xfrm>
            <a:custGeom>
              <a:avLst/>
              <a:gdLst/>
              <a:ahLst/>
              <a:cxnLst/>
              <a:rect l="l" t="t" r="r" b="b"/>
              <a:pathLst>
                <a:path w="599598" h="943546" extrusionOk="0">
                  <a:moveTo>
                    <a:pt x="567690" y="448723"/>
                  </a:moveTo>
                  <a:cubicBezTo>
                    <a:pt x="589407" y="448723"/>
                    <a:pt x="599599" y="456914"/>
                    <a:pt x="599599" y="481298"/>
                  </a:cubicBezTo>
                  <a:lnTo>
                    <a:pt x="599599" y="722567"/>
                  </a:lnTo>
                  <a:cubicBezTo>
                    <a:pt x="599599" y="836486"/>
                    <a:pt x="530733" y="943547"/>
                    <a:pt x="299752" y="943547"/>
                  </a:cubicBezTo>
                  <a:cubicBezTo>
                    <a:pt x="68866" y="943547"/>
                    <a:pt x="0" y="836486"/>
                    <a:pt x="0" y="722567"/>
                  </a:cubicBezTo>
                  <a:lnTo>
                    <a:pt x="0" y="220980"/>
                  </a:lnTo>
                  <a:cubicBezTo>
                    <a:pt x="0" y="107061"/>
                    <a:pt x="68866" y="0"/>
                    <a:pt x="299752" y="0"/>
                  </a:cubicBezTo>
                  <a:cubicBezTo>
                    <a:pt x="530733" y="0"/>
                    <a:pt x="599599" y="107061"/>
                    <a:pt x="599599" y="220980"/>
                  </a:cubicBezTo>
                  <a:lnTo>
                    <a:pt x="599599" y="275177"/>
                  </a:lnTo>
                  <a:cubicBezTo>
                    <a:pt x="599599" y="298228"/>
                    <a:pt x="591979" y="309086"/>
                    <a:pt x="570262" y="309086"/>
                  </a:cubicBezTo>
                  <a:lnTo>
                    <a:pt x="464344" y="309086"/>
                  </a:lnTo>
                  <a:cubicBezTo>
                    <a:pt x="441389" y="309086"/>
                    <a:pt x="432435" y="298228"/>
                    <a:pt x="432435" y="275177"/>
                  </a:cubicBezTo>
                  <a:lnTo>
                    <a:pt x="432435" y="253460"/>
                  </a:lnTo>
                  <a:cubicBezTo>
                    <a:pt x="432435" y="185738"/>
                    <a:pt x="387763" y="151829"/>
                    <a:pt x="302324" y="151829"/>
                  </a:cubicBezTo>
                  <a:cubicBezTo>
                    <a:pt x="216789" y="151829"/>
                    <a:pt x="173450" y="185738"/>
                    <a:pt x="173450" y="253460"/>
                  </a:cubicBezTo>
                  <a:lnTo>
                    <a:pt x="173450" y="689991"/>
                  </a:lnTo>
                  <a:cubicBezTo>
                    <a:pt x="173450" y="757809"/>
                    <a:pt x="216789" y="791718"/>
                    <a:pt x="302324" y="791718"/>
                  </a:cubicBezTo>
                  <a:cubicBezTo>
                    <a:pt x="387763" y="791718"/>
                    <a:pt x="432435" y="757809"/>
                    <a:pt x="432435" y="691420"/>
                  </a:cubicBezTo>
                  <a:lnTo>
                    <a:pt x="432435" y="600551"/>
                  </a:lnTo>
                  <a:lnTo>
                    <a:pt x="307372" y="600551"/>
                  </a:lnTo>
                  <a:cubicBezTo>
                    <a:pt x="284417" y="600551"/>
                    <a:pt x="274225" y="592455"/>
                    <a:pt x="274225" y="568071"/>
                  </a:cubicBezTo>
                  <a:lnTo>
                    <a:pt x="274225" y="481394"/>
                  </a:lnTo>
                  <a:cubicBezTo>
                    <a:pt x="274225" y="457010"/>
                    <a:pt x="284417" y="448818"/>
                    <a:pt x="307372" y="448818"/>
                  </a:cubicBezTo>
                  <a:lnTo>
                    <a:pt x="567690" y="448818"/>
                  </a:lnTo>
                  <a:close/>
                </a:path>
              </a:pathLst>
            </a:custGeom>
            <a:solidFill>
              <a:srgbClr val="30033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30" name="Google Shape;2025;p202">
              <a:extLst>
                <a:ext uri="{FF2B5EF4-FFF2-40B4-BE49-F238E27FC236}">
                  <a16:creationId xmlns:a16="http://schemas.microsoft.com/office/drawing/2014/main" xmlns="" id="{21AB0736-CA5C-D647-BCCF-7B3FD9379B24}"/>
                </a:ext>
              </a:extLst>
            </p:cNvPr>
            <p:cNvSpPr/>
            <p:nvPr/>
          </p:nvSpPr>
          <p:spPr>
            <a:xfrm>
              <a:off x="7300817" y="2787776"/>
              <a:ext cx="517398" cy="156019"/>
            </a:xfrm>
            <a:custGeom>
              <a:avLst/>
              <a:gdLst/>
              <a:ahLst/>
              <a:cxnLst/>
              <a:rect l="l" t="t" r="r" b="b"/>
              <a:pathLst>
                <a:path w="517398" h="156019" extrusionOk="0">
                  <a:moveTo>
                    <a:pt x="517398" y="135255"/>
                  </a:moveTo>
                  <a:cubicBezTo>
                    <a:pt x="517398" y="146685"/>
                    <a:pt x="508540" y="156020"/>
                    <a:pt x="497777" y="156020"/>
                  </a:cubicBezTo>
                  <a:lnTo>
                    <a:pt x="19526" y="156020"/>
                  </a:lnTo>
                  <a:cubicBezTo>
                    <a:pt x="8763" y="156020"/>
                    <a:pt x="0" y="146685"/>
                    <a:pt x="0" y="135255"/>
                  </a:cubicBezTo>
                  <a:lnTo>
                    <a:pt x="0" y="20765"/>
                  </a:lnTo>
                  <a:cubicBezTo>
                    <a:pt x="0" y="9335"/>
                    <a:pt x="8763" y="0"/>
                    <a:pt x="19526" y="0"/>
                  </a:cubicBezTo>
                  <a:lnTo>
                    <a:pt x="497777" y="0"/>
                  </a:lnTo>
                  <a:cubicBezTo>
                    <a:pt x="508540" y="0"/>
                    <a:pt x="517398" y="9335"/>
                    <a:pt x="517398" y="20765"/>
                  </a:cubicBezTo>
                  <a:lnTo>
                    <a:pt x="517398" y="135255"/>
                  </a:lnTo>
                  <a:close/>
                </a:path>
              </a:pathLst>
            </a:custGeom>
            <a:solidFill>
              <a:srgbClr val="30033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31" name="Google Shape;2026;p202">
              <a:extLst>
                <a:ext uri="{FF2B5EF4-FFF2-40B4-BE49-F238E27FC236}">
                  <a16:creationId xmlns:a16="http://schemas.microsoft.com/office/drawing/2014/main" xmlns="" id="{5ECF5CFA-B071-7F4E-9D00-2B8186F257E3}"/>
                </a:ext>
              </a:extLst>
            </p:cNvPr>
            <p:cNvSpPr/>
            <p:nvPr/>
          </p:nvSpPr>
          <p:spPr>
            <a:xfrm>
              <a:off x="7300912" y="3140011"/>
              <a:ext cx="388239" cy="144970"/>
            </a:xfrm>
            <a:custGeom>
              <a:avLst/>
              <a:gdLst/>
              <a:ahLst/>
              <a:cxnLst/>
              <a:rect l="l" t="t" r="r" b="b"/>
              <a:pathLst>
                <a:path w="388239" h="144970" extrusionOk="0">
                  <a:moveTo>
                    <a:pt x="388239" y="124206"/>
                  </a:moveTo>
                  <a:cubicBezTo>
                    <a:pt x="388239" y="135636"/>
                    <a:pt x="379381" y="144971"/>
                    <a:pt x="368618" y="144971"/>
                  </a:cubicBezTo>
                  <a:lnTo>
                    <a:pt x="19526" y="144971"/>
                  </a:lnTo>
                  <a:cubicBezTo>
                    <a:pt x="8763" y="144971"/>
                    <a:pt x="0" y="135636"/>
                    <a:pt x="0" y="124206"/>
                  </a:cubicBezTo>
                  <a:lnTo>
                    <a:pt x="0" y="20765"/>
                  </a:lnTo>
                  <a:cubicBezTo>
                    <a:pt x="0" y="9334"/>
                    <a:pt x="8858" y="0"/>
                    <a:pt x="19526" y="0"/>
                  </a:cubicBezTo>
                  <a:lnTo>
                    <a:pt x="368618" y="0"/>
                  </a:lnTo>
                  <a:cubicBezTo>
                    <a:pt x="379381" y="0"/>
                    <a:pt x="388239" y="9334"/>
                    <a:pt x="388239" y="20765"/>
                  </a:cubicBezTo>
                  <a:lnTo>
                    <a:pt x="388239" y="124206"/>
                  </a:lnTo>
                  <a:close/>
                </a:path>
              </a:pathLst>
            </a:custGeom>
            <a:solidFill>
              <a:srgbClr val="300333">
                <a:alpha val="49803"/>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32" name="Google Shape;2027;p202">
              <a:extLst>
                <a:ext uri="{FF2B5EF4-FFF2-40B4-BE49-F238E27FC236}">
                  <a16:creationId xmlns:a16="http://schemas.microsoft.com/office/drawing/2014/main" xmlns="" id="{FD958F54-324C-3949-8C9E-9B5D58866DED}"/>
                </a:ext>
              </a:extLst>
            </p:cNvPr>
            <p:cNvSpPr/>
            <p:nvPr/>
          </p:nvSpPr>
          <p:spPr>
            <a:xfrm>
              <a:off x="7300817" y="3471576"/>
              <a:ext cx="517398" cy="151447"/>
            </a:xfrm>
            <a:custGeom>
              <a:avLst/>
              <a:gdLst/>
              <a:ahLst/>
              <a:cxnLst/>
              <a:rect l="l" t="t" r="r" b="b"/>
              <a:pathLst>
                <a:path w="517398" h="151447" extrusionOk="0">
                  <a:moveTo>
                    <a:pt x="517398" y="130683"/>
                  </a:moveTo>
                  <a:cubicBezTo>
                    <a:pt x="517398" y="142113"/>
                    <a:pt x="508540" y="151448"/>
                    <a:pt x="497777" y="151448"/>
                  </a:cubicBezTo>
                  <a:lnTo>
                    <a:pt x="19526" y="151448"/>
                  </a:lnTo>
                  <a:cubicBezTo>
                    <a:pt x="8763" y="151448"/>
                    <a:pt x="0" y="142113"/>
                    <a:pt x="0" y="130683"/>
                  </a:cubicBezTo>
                  <a:lnTo>
                    <a:pt x="0" y="20765"/>
                  </a:lnTo>
                  <a:cubicBezTo>
                    <a:pt x="0" y="9334"/>
                    <a:pt x="8763" y="0"/>
                    <a:pt x="19526" y="0"/>
                  </a:cubicBezTo>
                  <a:lnTo>
                    <a:pt x="497777" y="0"/>
                  </a:lnTo>
                  <a:cubicBezTo>
                    <a:pt x="508540" y="0"/>
                    <a:pt x="517398" y="9334"/>
                    <a:pt x="517398" y="20765"/>
                  </a:cubicBezTo>
                  <a:lnTo>
                    <a:pt x="517398" y="130683"/>
                  </a:lnTo>
                  <a:close/>
                </a:path>
              </a:pathLst>
            </a:custGeom>
            <a:solidFill>
              <a:srgbClr val="30033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sp>
        <p:nvSpPr>
          <p:cNvPr id="33" name="Picture Placeholder 70">
            <a:extLst>
              <a:ext uri="{FF2B5EF4-FFF2-40B4-BE49-F238E27FC236}">
                <a16:creationId xmlns:a16="http://schemas.microsoft.com/office/drawing/2014/main" xmlns="" id="{5F8FF9EC-997E-DF46-9E09-2BFAA30B5369}"/>
              </a:ext>
            </a:extLst>
          </p:cNvPr>
          <p:cNvSpPr>
            <a:spLocks noGrp="1"/>
          </p:cNvSpPr>
          <p:nvPr>
            <p:ph type="pic" sz="quarter" idx="27" hasCustomPrompt="1"/>
          </p:nvPr>
        </p:nvSpPr>
        <p:spPr>
          <a:xfrm>
            <a:off x="3881502" y="1401048"/>
            <a:ext cx="857250" cy="931863"/>
          </a:xfrm>
        </p:spPr>
        <p:txBody>
          <a:bodyPr anchor="ctr"/>
          <a:lstStyle>
            <a:lvl1pPr marL="7938" indent="-7938" algn="ctr">
              <a:buNone/>
              <a:tabLst/>
              <a:defRPr>
                <a:solidFill>
                  <a:schemeClr val="bg1"/>
                </a:solidFill>
              </a:defRPr>
            </a:lvl1pPr>
          </a:lstStyle>
          <a:p>
            <a:r>
              <a:rPr lang="en-US" dirty="0"/>
              <a:t>Click to insert</a:t>
            </a:r>
          </a:p>
        </p:txBody>
      </p:sp>
      <p:sp>
        <p:nvSpPr>
          <p:cNvPr id="34" name="Text Placeholder 24">
            <a:extLst>
              <a:ext uri="{FF2B5EF4-FFF2-40B4-BE49-F238E27FC236}">
                <a16:creationId xmlns:a16="http://schemas.microsoft.com/office/drawing/2014/main" xmlns="" id="{43A43A86-6068-9D45-87AC-3BD75D4A03F3}"/>
              </a:ext>
            </a:extLst>
          </p:cNvPr>
          <p:cNvSpPr>
            <a:spLocks noGrp="1"/>
          </p:cNvSpPr>
          <p:nvPr>
            <p:ph type="body" sz="quarter" idx="26" hasCustomPrompt="1"/>
          </p:nvPr>
        </p:nvSpPr>
        <p:spPr>
          <a:xfrm>
            <a:off x="3289193" y="592284"/>
            <a:ext cx="2006146" cy="498629"/>
          </a:xfrm>
        </p:spPr>
        <p:txBody>
          <a:bodyPr/>
          <a:lstStyle>
            <a:lvl1pPr marL="7938" indent="0" algn="ctr">
              <a:spcBef>
                <a:spcPts val="0"/>
              </a:spcBef>
              <a:buNone/>
              <a:tabLst/>
              <a:defRPr sz="1500" b="0" i="0">
                <a:solidFill>
                  <a:schemeClr val="bg1"/>
                </a:solidFill>
                <a:latin typeface="Barlow Medium" pitchFamily="2" charset="77"/>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EDIT</a:t>
            </a:r>
            <a:endParaRPr lang="en-US" dirty="0"/>
          </a:p>
        </p:txBody>
      </p:sp>
      <p:sp>
        <p:nvSpPr>
          <p:cNvPr id="35" name="Text Placeholder 24">
            <a:extLst>
              <a:ext uri="{FF2B5EF4-FFF2-40B4-BE49-F238E27FC236}">
                <a16:creationId xmlns:a16="http://schemas.microsoft.com/office/drawing/2014/main" xmlns="" id="{64195771-1DC4-FC44-864A-8349E5DA87CF}"/>
              </a:ext>
            </a:extLst>
          </p:cNvPr>
          <p:cNvSpPr>
            <a:spLocks noGrp="1"/>
          </p:cNvSpPr>
          <p:nvPr>
            <p:ph type="body" sz="quarter" idx="23"/>
          </p:nvPr>
        </p:nvSpPr>
        <p:spPr>
          <a:xfrm>
            <a:off x="3289193" y="995184"/>
            <a:ext cx="2006196" cy="498629"/>
          </a:xfrm>
        </p:spPr>
        <p:txBody>
          <a:bodyPr/>
          <a:lstStyle>
            <a:lvl1pPr marL="7938" indent="0" algn="ctr">
              <a:spcBef>
                <a:spcPts val="0"/>
              </a:spcBef>
              <a:buNone/>
              <a:tabLst/>
              <a:defRPr sz="800" b="0">
                <a:solidFill>
                  <a:schemeClr val="bg1"/>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36" name="Text Placeholder 24">
            <a:extLst>
              <a:ext uri="{FF2B5EF4-FFF2-40B4-BE49-F238E27FC236}">
                <a16:creationId xmlns:a16="http://schemas.microsoft.com/office/drawing/2014/main" xmlns="" id="{E32E73A6-185A-4444-9B8E-24203CDD8A5C}"/>
              </a:ext>
            </a:extLst>
          </p:cNvPr>
          <p:cNvSpPr>
            <a:spLocks noGrp="1"/>
          </p:cNvSpPr>
          <p:nvPr>
            <p:ph type="body" sz="quarter" idx="28"/>
          </p:nvPr>
        </p:nvSpPr>
        <p:spPr>
          <a:xfrm>
            <a:off x="3287845" y="2453785"/>
            <a:ext cx="2006196" cy="498629"/>
          </a:xfrm>
        </p:spPr>
        <p:txBody>
          <a:bodyPr/>
          <a:lstStyle>
            <a:lvl1pPr marL="7938" indent="0" algn="ctr">
              <a:spcBef>
                <a:spcPts val="0"/>
              </a:spcBef>
              <a:buNone/>
              <a:tabLst/>
              <a:defRPr sz="800" b="0">
                <a:solidFill>
                  <a:schemeClr val="bg1"/>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37" name="Picture Placeholder 70">
            <a:extLst>
              <a:ext uri="{FF2B5EF4-FFF2-40B4-BE49-F238E27FC236}">
                <a16:creationId xmlns:a16="http://schemas.microsoft.com/office/drawing/2014/main" xmlns="" id="{9564B589-1E42-554A-A182-F7031E366842}"/>
              </a:ext>
            </a:extLst>
          </p:cNvPr>
          <p:cNvSpPr>
            <a:spLocks noGrp="1"/>
          </p:cNvSpPr>
          <p:nvPr>
            <p:ph type="pic" sz="quarter" idx="29" hasCustomPrompt="1"/>
          </p:nvPr>
        </p:nvSpPr>
        <p:spPr>
          <a:xfrm>
            <a:off x="6605738" y="1401048"/>
            <a:ext cx="857250" cy="931863"/>
          </a:xfrm>
        </p:spPr>
        <p:txBody>
          <a:bodyPr anchor="ctr"/>
          <a:lstStyle>
            <a:lvl1pPr marL="7938" indent="-7938" algn="ctr">
              <a:buNone/>
              <a:tabLst/>
              <a:defRPr>
                <a:solidFill>
                  <a:schemeClr val="bg1"/>
                </a:solidFill>
              </a:defRPr>
            </a:lvl1pPr>
          </a:lstStyle>
          <a:p>
            <a:r>
              <a:rPr lang="en-US" dirty="0"/>
              <a:t>Click to insert</a:t>
            </a:r>
          </a:p>
        </p:txBody>
      </p:sp>
      <p:sp>
        <p:nvSpPr>
          <p:cNvPr id="38" name="Text Placeholder 24">
            <a:extLst>
              <a:ext uri="{FF2B5EF4-FFF2-40B4-BE49-F238E27FC236}">
                <a16:creationId xmlns:a16="http://schemas.microsoft.com/office/drawing/2014/main" xmlns="" id="{4DDE88EA-D299-6349-A8D9-E91217819170}"/>
              </a:ext>
            </a:extLst>
          </p:cNvPr>
          <p:cNvSpPr>
            <a:spLocks noGrp="1"/>
          </p:cNvSpPr>
          <p:nvPr>
            <p:ph type="body" sz="quarter" idx="30" hasCustomPrompt="1"/>
          </p:nvPr>
        </p:nvSpPr>
        <p:spPr>
          <a:xfrm>
            <a:off x="6013429" y="592284"/>
            <a:ext cx="2006146" cy="498629"/>
          </a:xfrm>
        </p:spPr>
        <p:txBody>
          <a:bodyPr/>
          <a:lstStyle>
            <a:lvl1pPr marL="7938" indent="0" algn="ctr">
              <a:spcBef>
                <a:spcPts val="0"/>
              </a:spcBef>
              <a:buNone/>
              <a:tabLst/>
              <a:defRPr sz="1500" b="0" i="0">
                <a:solidFill>
                  <a:schemeClr val="bg1"/>
                </a:solidFill>
                <a:latin typeface="Barlow Medium" pitchFamily="2" charset="77"/>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EDIT</a:t>
            </a:r>
            <a:endParaRPr lang="en-US" dirty="0"/>
          </a:p>
        </p:txBody>
      </p:sp>
      <p:sp>
        <p:nvSpPr>
          <p:cNvPr id="39" name="Text Placeholder 24">
            <a:extLst>
              <a:ext uri="{FF2B5EF4-FFF2-40B4-BE49-F238E27FC236}">
                <a16:creationId xmlns:a16="http://schemas.microsoft.com/office/drawing/2014/main" xmlns="" id="{B8C876D9-E169-374B-9BFD-54C05A96FFA0}"/>
              </a:ext>
            </a:extLst>
          </p:cNvPr>
          <p:cNvSpPr>
            <a:spLocks noGrp="1"/>
          </p:cNvSpPr>
          <p:nvPr>
            <p:ph type="body" sz="quarter" idx="31"/>
          </p:nvPr>
        </p:nvSpPr>
        <p:spPr>
          <a:xfrm>
            <a:off x="6013429" y="995184"/>
            <a:ext cx="2006196" cy="498629"/>
          </a:xfrm>
        </p:spPr>
        <p:txBody>
          <a:bodyPr/>
          <a:lstStyle>
            <a:lvl1pPr marL="7938" indent="0" algn="ctr">
              <a:spcBef>
                <a:spcPts val="0"/>
              </a:spcBef>
              <a:buNone/>
              <a:tabLst/>
              <a:defRPr sz="800" b="0">
                <a:solidFill>
                  <a:schemeClr val="bg1"/>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40" name="Text Placeholder 24">
            <a:extLst>
              <a:ext uri="{FF2B5EF4-FFF2-40B4-BE49-F238E27FC236}">
                <a16:creationId xmlns:a16="http://schemas.microsoft.com/office/drawing/2014/main" xmlns="" id="{3B76A5AF-BBAE-634D-8556-4AD7F62BA880}"/>
              </a:ext>
            </a:extLst>
          </p:cNvPr>
          <p:cNvSpPr>
            <a:spLocks noGrp="1"/>
          </p:cNvSpPr>
          <p:nvPr>
            <p:ph type="body" sz="quarter" idx="32"/>
          </p:nvPr>
        </p:nvSpPr>
        <p:spPr>
          <a:xfrm>
            <a:off x="6012081" y="2453785"/>
            <a:ext cx="2006196" cy="498629"/>
          </a:xfrm>
        </p:spPr>
        <p:txBody>
          <a:bodyPr/>
          <a:lstStyle>
            <a:lvl1pPr marL="7938" indent="0" algn="ctr">
              <a:spcBef>
                <a:spcPts val="0"/>
              </a:spcBef>
              <a:buNone/>
              <a:tabLst/>
              <a:defRPr sz="800" b="0">
                <a:solidFill>
                  <a:schemeClr val="bg1"/>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41" name="Picture Placeholder 70">
            <a:extLst>
              <a:ext uri="{FF2B5EF4-FFF2-40B4-BE49-F238E27FC236}">
                <a16:creationId xmlns:a16="http://schemas.microsoft.com/office/drawing/2014/main" xmlns="" id="{AA179444-9EA0-2549-A9A8-13501BF99F00}"/>
              </a:ext>
            </a:extLst>
          </p:cNvPr>
          <p:cNvSpPr>
            <a:spLocks noGrp="1"/>
          </p:cNvSpPr>
          <p:nvPr>
            <p:ph type="pic" sz="quarter" idx="33" hasCustomPrompt="1"/>
          </p:nvPr>
        </p:nvSpPr>
        <p:spPr>
          <a:xfrm>
            <a:off x="5209817" y="3566243"/>
            <a:ext cx="857250" cy="931863"/>
          </a:xfrm>
        </p:spPr>
        <p:txBody>
          <a:bodyPr anchor="ctr"/>
          <a:lstStyle>
            <a:lvl1pPr marL="7938" indent="-7938" algn="ctr">
              <a:buNone/>
              <a:tabLst/>
              <a:defRPr>
                <a:solidFill>
                  <a:schemeClr val="bg1"/>
                </a:solidFill>
              </a:defRPr>
            </a:lvl1pPr>
          </a:lstStyle>
          <a:p>
            <a:r>
              <a:rPr lang="en-US" dirty="0"/>
              <a:t>Click to insert</a:t>
            </a:r>
          </a:p>
        </p:txBody>
      </p:sp>
      <p:sp>
        <p:nvSpPr>
          <p:cNvPr id="42" name="Text Placeholder 24">
            <a:extLst>
              <a:ext uri="{FF2B5EF4-FFF2-40B4-BE49-F238E27FC236}">
                <a16:creationId xmlns:a16="http://schemas.microsoft.com/office/drawing/2014/main" xmlns="" id="{B2650757-E62C-9247-AA19-14C2E9753B7C}"/>
              </a:ext>
            </a:extLst>
          </p:cNvPr>
          <p:cNvSpPr>
            <a:spLocks noGrp="1"/>
          </p:cNvSpPr>
          <p:nvPr>
            <p:ph type="body" sz="quarter" idx="34" hasCustomPrompt="1"/>
          </p:nvPr>
        </p:nvSpPr>
        <p:spPr>
          <a:xfrm>
            <a:off x="4617508" y="2757479"/>
            <a:ext cx="2006146" cy="498629"/>
          </a:xfrm>
        </p:spPr>
        <p:txBody>
          <a:bodyPr/>
          <a:lstStyle>
            <a:lvl1pPr marL="7938" indent="0" algn="ctr">
              <a:spcBef>
                <a:spcPts val="0"/>
              </a:spcBef>
              <a:buNone/>
              <a:tabLst/>
              <a:defRPr sz="1500" b="0" i="0">
                <a:solidFill>
                  <a:schemeClr val="bg1"/>
                </a:solidFill>
                <a:latin typeface="Barlow Medium" pitchFamily="2" charset="77"/>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EDIT</a:t>
            </a:r>
            <a:endParaRPr lang="en-US" dirty="0"/>
          </a:p>
        </p:txBody>
      </p:sp>
      <p:sp>
        <p:nvSpPr>
          <p:cNvPr id="43" name="Text Placeholder 24">
            <a:extLst>
              <a:ext uri="{FF2B5EF4-FFF2-40B4-BE49-F238E27FC236}">
                <a16:creationId xmlns:a16="http://schemas.microsoft.com/office/drawing/2014/main" xmlns="" id="{93D8C240-9326-6146-BE5B-5AC4AE689918}"/>
              </a:ext>
            </a:extLst>
          </p:cNvPr>
          <p:cNvSpPr>
            <a:spLocks noGrp="1"/>
          </p:cNvSpPr>
          <p:nvPr>
            <p:ph type="body" sz="quarter" idx="35"/>
          </p:nvPr>
        </p:nvSpPr>
        <p:spPr>
          <a:xfrm>
            <a:off x="4617508" y="3160379"/>
            <a:ext cx="2006196" cy="498629"/>
          </a:xfrm>
        </p:spPr>
        <p:txBody>
          <a:bodyPr/>
          <a:lstStyle>
            <a:lvl1pPr marL="7938" indent="0" algn="ctr">
              <a:spcBef>
                <a:spcPts val="0"/>
              </a:spcBef>
              <a:buNone/>
              <a:tabLst/>
              <a:defRPr sz="800" b="0">
                <a:solidFill>
                  <a:schemeClr val="bg1"/>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44" name="Text Placeholder 24">
            <a:extLst>
              <a:ext uri="{FF2B5EF4-FFF2-40B4-BE49-F238E27FC236}">
                <a16:creationId xmlns:a16="http://schemas.microsoft.com/office/drawing/2014/main" xmlns="" id="{A6A6861F-FE39-4D4D-AE5A-6776B23CF580}"/>
              </a:ext>
            </a:extLst>
          </p:cNvPr>
          <p:cNvSpPr>
            <a:spLocks noGrp="1"/>
          </p:cNvSpPr>
          <p:nvPr>
            <p:ph type="body" sz="quarter" idx="36"/>
          </p:nvPr>
        </p:nvSpPr>
        <p:spPr>
          <a:xfrm>
            <a:off x="4616160" y="4618980"/>
            <a:ext cx="2006196" cy="498629"/>
          </a:xfrm>
        </p:spPr>
        <p:txBody>
          <a:bodyPr/>
          <a:lstStyle>
            <a:lvl1pPr marL="7938" indent="0" algn="ctr">
              <a:spcBef>
                <a:spcPts val="0"/>
              </a:spcBef>
              <a:buNone/>
              <a:tabLst/>
              <a:defRPr sz="800" b="0">
                <a:solidFill>
                  <a:schemeClr val="bg1"/>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45" name="Text Placeholder 24">
            <a:extLst>
              <a:ext uri="{FF2B5EF4-FFF2-40B4-BE49-F238E27FC236}">
                <a16:creationId xmlns:a16="http://schemas.microsoft.com/office/drawing/2014/main" xmlns="" id="{887155B1-43D2-BC42-B6B0-D7BE77602754}"/>
              </a:ext>
            </a:extLst>
          </p:cNvPr>
          <p:cNvSpPr>
            <a:spLocks noGrp="1"/>
          </p:cNvSpPr>
          <p:nvPr>
            <p:ph type="body" sz="quarter" idx="20" hasCustomPrompt="1"/>
          </p:nvPr>
        </p:nvSpPr>
        <p:spPr>
          <a:xfrm>
            <a:off x="779261" y="3170388"/>
            <a:ext cx="3485099" cy="282112"/>
          </a:xfrm>
        </p:spPr>
        <p:txBody>
          <a:bodyPr lIns="0" rIns="36000" anchor="ctr" anchorCtr="0"/>
          <a:lstStyle>
            <a:lvl1pPr marL="7938" indent="0" algn="l">
              <a:spcBef>
                <a:spcPts val="0"/>
              </a:spcBef>
              <a:buNone/>
              <a:tabLst/>
              <a:defRPr sz="3300" b="0" i="0">
                <a:solidFill>
                  <a:schemeClr val="bg1"/>
                </a:solidFill>
                <a:latin typeface="Barlow Light" pitchFamily="2" charset="77"/>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EDIT</a:t>
            </a:r>
            <a:endParaRPr lang="en-US" dirty="0"/>
          </a:p>
        </p:txBody>
      </p:sp>
      <p:sp>
        <p:nvSpPr>
          <p:cNvPr id="46" name="Text Placeholder 24">
            <a:extLst>
              <a:ext uri="{FF2B5EF4-FFF2-40B4-BE49-F238E27FC236}">
                <a16:creationId xmlns:a16="http://schemas.microsoft.com/office/drawing/2014/main" xmlns="" id="{49484DA7-C6F6-8C46-88CD-7B5306439C5D}"/>
              </a:ext>
            </a:extLst>
          </p:cNvPr>
          <p:cNvSpPr>
            <a:spLocks noGrp="1"/>
          </p:cNvSpPr>
          <p:nvPr>
            <p:ph type="body" sz="quarter" idx="21" hasCustomPrompt="1"/>
          </p:nvPr>
        </p:nvSpPr>
        <p:spPr>
          <a:xfrm>
            <a:off x="779261" y="3510815"/>
            <a:ext cx="4161360" cy="1245967"/>
          </a:xfrm>
        </p:spPr>
        <p:txBody>
          <a:bodyPr lIns="0" rIns="36000" anchor="t" anchorCtr="0"/>
          <a:lstStyle>
            <a:lvl1pPr marL="0" indent="0" algn="l">
              <a:lnSpc>
                <a:spcPts val="3600"/>
              </a:lnSpc>
              <a:spcBef>
                <a:spcPts val="0"/>
              </a:spcBef>
              <a:buNone/>
              <a:tabLst/>
              <a:defRPr sz="3300" b="1">
                <a:solidFill>
                  <a:schemeClr val="tx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a:t>
            </a:r>
            <a:br>
              <a:rPr lang="en-GB" dirty="0"/>
            </a:br>
            <a:r>
              <a:rPr lang="en-GB" dirty="0"/>
              <a:t>EDIT</a:t>
            </a:r>
            <a:endParaRPr lang="en-US" dirty="0"/>
          </a:p>
        </p:txBody>
      </p:sp>
    </p:spTree>
    <p:extLst>
      <p:ext uri="{BB962C8B-B14F-4D97-AF65-F5344CB8AC3E}">
        <p14:creationId xmlns:p14="http://schemas.microsoft.com/office/powerpoint/2010/main" val="4085509845"/>
      </p:ext>
    </p:extLst>
  </p:cSld>
  <p:clrMapOvr>
    <a:masterClrMapping/>
  </p:clrMapOvr>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Custom Layout 1">
  <p:cSld name="1_Custom Layout 1">
    <p:spTree>
      <p:nvGrpSpPr>
        <p:cNvPr id="1" name="Shape 77"/>
        <p:cNvGrpSpPr/>
        <p:nvPr/>
      </p:nvGrpSpPr>
      <p:grpSpPr>
        <a:xfrm>
          <a:off x="0" y="0"/>
          <a:ext cx="0" cy="0"/>
          <a:chOff x="0" y="0"/>
          <a:chExt cx="0" cy="0"/>
        </a:xfrm>
      </p:grpSpPr>
      <p:sp>
        <p:nvSpPr>
          <p:cNvPr id="78" name="Google Shape;78;p15"/>
          <p:cNvSpPr/>
          <p:nvPr/>
        </p:nvSpPr>
        <p:spPr>
          <a:xfrm>
            <a:off x="0" y="0"/>
            <a:ext cx="9144000" cy="5143500"/>
          </a:xfrm>
          <a:prstGeom prst="rect">
            <a:avLst/>
          </a:prstGeom>
          <a:gradFill>
            <a:gsLst>
              <a:gs pos="0">
                <a:schemeClr val="dk2"/>
              </a:gs>
              <a:gs pos="97000">
                <a:schemeClr val="accent3"/>
              </a:gs>
              <a:gs pos="100000">
                <a:schemeClr val="accent3"/>
              </a:gs>
            </a:gsLst>
            <a:lin ang="2700006"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400" b="0" i="0" u="none" strike="noStrike" cap="none">
              <a:solidFill>
                <a:schemeClr val="lt1"/>
              </a:solidFill>
              <a:latin typeface="Calibri"/>
              <a:ea typeface="Calibri"/>
              <a:cs typeface="Calibri"/>
              <a:sym typeface="Calibri"/>
            </a:endParaRPr>
          </a:p>
        </p:txBody>
      </p:sp>
      <p:sp>
        <p:nvSpPr>
          <p:cNvPr id="79" name="Google Shape;79;p15"/>
          <p:cNvSpPr txBox="1"/>
          <p:nvPr/>
        </p:nvSpPr>
        <p:spPr>
          <a:xfrm>
            <a:off x="1029722" y="4663217"/>
            <a:ext cx="4052100" cy="393600"/>
          </a:xfrm>
          <a:prstGeom prst="rect">
            <a:avLst/>
          </a:prstGeom>
          <a:noFill/>
          <a:ln>
            <a:noFill/>
          </a:ln>
        </p:spPr>
        <p:txBody>
          <a:bodyPr spcFirstLastPara="1" wrap="square" lIns="0" tIns="91425" rIns="0" bIns="91425"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 sz="800" b="0" i="0" u="none" strike="noStrike" cap="none">
                <a:solidFill>
                  <a:schemeClr val="lt1"/>
                </a:solidFill>
                <a:latin typeface="Barlow"/>
                <a:ea typeface="Barlow"/>
                <a:cs typeface="Barlow"/>
                <a:sym typeface="Barlow"/>
              </a:rPr>
              <a:t>©2021 Strictly Confidential</a:t>
            </a:r>
            <a:endParaRPr sz="1400" b="0" i="0" u="none" strike="noStrike" cap="none">
              <a:solidFill>
                <a:schemeClr val="lt1"/>
              </a:solidFill>
              <a:latin typeface="Barlow"/>
              <a:ea typeface="Barlow"/>
              <a:cs typeface="Barlow"/>
              <a:sym typeface="Barlow"/>
            </a:endParaRPr>
          </a:p>
        </p:txBody>
      </p:sp>
      <p:sp>
        <p:nvSpPr>
          <p:cNvPr id="80" name="Google Shape;80;p15"/>
          <p:cNvSpPr txBox="1"/>
          <p:nvPr/>
        </p:nvSpPr>
        <p:spPr>
          <a:xfrm>
            <a:off x="4885765" y="4663217"/>
            <a:ext cx="3946500" cy="393600"/>
          </a:xfrm>
          <a:prstGeom prst="rect">
            <a:avLst/>
          </a:prstGeom>
          <a:noFill/>
          <a:ln>
            <a:noFill/>
          </a:ln>
        </p:spPr>
        <p:txBody>
          <a:bodyPr spcFirstLastPara="1" wrap="square" lIns="0" tIns="91425" rIns="0" bIns="91425" anchor="ctr" anchorCtr="0">
            <a:noAutofit/>
          </a:bodyPr>
          <a:lstStyle/>
          <a:p>
            <a:pPr marL="0" marR="0" lvl="0" indent="0" algn="r" rtl="0">
              <a:lnSpc>
                <a:spcPct val="100000"/>
              </a:lnSpc>
              <a:spcBef>
                <a:spcPts val="0"/>
              </a:spcBef>
              <a:spcAft>
                <a:spcPts val="0"/>
              </a:spcAft>
              <a:buClr>
                <a:srgbClr val="000000"/>
              </a:buClr>
              <a:buSzPts val="600"/>
              <a:buFont typeface="Arial"/>
              <a:buNone/>
            </a:pPr>
            <a:r>
              <a:rPr lang="en" sz="800" b="0" i="0" u="none" strike="noStrike" cap="none">
                <a:solidFill>
                  <a:schemeClr val="lt1"/>
                </a:solidFill>
                <a:latin typeface="Barlow"/>
                <a:ea typeface="Barlow"/>
                <a:cs typeface="Barlow"/>
                <a:sym typeface="Barlow"/>
              </a:rPr>
              <a:t>construction.com    |    </a:t>
            </a:r>
            <a:fld id="{00000000-1234-1234-1234-123412341234}" type="slidenum">
              <a:rPr lang="en" sz="800" b="0" i="0" u="none" strike="noStrike" cap="none">
                <a:solidFill>
                  <a:schemeClr val="lt1"/>
                </a:solidFill>
                <a:latin typeface="Barlow"/>
                <a:ea typeface="Barlow"/>
                <a:cs typeface="Barlow"/>
                <a:sym typeface="Barlow"/>
              </a:rPr>
              <a:t>‹#›</a:t>
            </a:fld>
            <a:endParaRPr sz="800" b="0" i="0" u="none" strike="noStrike" cap="none">
              <a:solidFill>
                <a:schemeClr val="lt1"/>
              </a:solidFill>
              <a:latin typeface="Barlow"/>
              <a:ea typeface="Barlow"/>
              <a:cs typeface="Barlow"/>
              <a:sym typeface="Barlow"/>
            </a:endParaRPr>
          </a:p>
        </p:txBody>
      </p:sp>
      <p:grpSp>
        <p:nvGrpSpPr>
          <p:cNvPr id="81" name="Google Shape;81;p15"/>
          <p:cNvGrpSpPr/>
          <p:nvPr/>
        </p:nvGrpSpPr>
        <p:grpSpPr>
          <a:xfrm>
            <a:off x="171921" y="4744316"/>
            <a:ext cx="602058" cy="240099"/>
            <a:chOff x="747903" y="2177676"/>
            <a:chExt cx="3486150" cy="1390268"/>
          </a:xfrm>
        </p:grpSpPr>
        <p:sp>
          <p:nvSpPr>
            <p:cNvPr id="82" name="Google Shape;82;p15"/>
            <p:cNvSpPr/>
            <p:nvPr/>
          </p:nvSpPr>
          <p:spPr>
            <a:xfrm>
              <a:off x="747903" y="3250190"/>
              <a:ext cx="3486150" cy="317754"/>
            </a:xfrm>
            <a:custGeom>
              <a:avLst/>
              <a:gdLst/>
              <a:ahLst/>
              <a:cxnLst/>
              <a:rect l="l" t="t" r="r" b="b"/>
              <a:pathLst>
                <a:path w="3486150" h="317754" extrusionOk="0">
                  <a:moveTo>
                    <a:pt x="3423190" y="93154"/>
                  </a:moveTo>
                  <a:cubicBezTo>
                    <a:pt x="3423190" y="100870"/>
                    <a:pt x="3425952" y="104585"/>
                    <a:pt x="3433667" y="104585"/>
                  </a:cubicBezTo>
                  <a:lnTo>
                    <a:pt x="3472053" y="104585"/>
                  </a:lnTo>
                  <a:cubicBezTo>
                    <a:pt x="3480245" y="104585"/>
                    <a:pt x="3483483" y="100965"/>
                    <a:pt x="3483483" y="93154"/>
                  </a:cubicBezTo>
                  <a:lnTo>
                    <a:pt x="3483483" y="74486"/>
                  </a:lnTo>
                  <a:cubicBezTo>
                    <a:pt x="3483483" y="36195"/>
                    <a:pt x="3457956" y="95"/>
                    <a:pt x="3378041" y="95"/>
                  </a:cubicBezTo>
                  <a:cubicBezTo>
                    <a:pt x="3298127" y="95"/>
                    <a:pt x="3274409" y="36195"/>
                    <a:pt x="3274409" y="74486"/>
                  </a:cubicBezTo>
                  <a:lnTo>
                    <a:pt x="3274409" y="101441"/>
                  </a:lnTo>
                  <a:cubicBezTo>
                    <a:pt x="3274409" y="128778"/>
                    <a:pt x="3294031" y="152114"/>
                    <a:pt x="3315938" y="160306"/>
                  </a:cubicBezTo>
                  <a:lnTo>
                    <a:pt x="3386709" y="186785"/>
                  </a:lnTo>
                  <a:cubicBezTo>
                    <a:pt x="3407283" y="194596"/>
                    <a:pt x="3425476" y="201835"/>
                    <a:pt x="3425476" y="220599"/>
                  </a:cubicBezTo>
                  <a:lnTo>
                    <a:pt x="3425476" y="235172"/>
                  </a:lnTo>
                  <a:cubicBezTo>
                    <a:pt x="3425476" y="257556"/>
                    <a:pt x="3407664" y="268034"/>
                    <a:pt x="3377089" y="268034"/>
                  </a:cubicBezTo>
                  <a:cubicBezTo>
                    <a:pt x="3346037" y="268034"/>
                    <a:pt x="3328702" y="257556"/>
                    <a:pt x="3328702" y="235172"/>
                  </a:cubicBezTo>
                  <a:lnTo>
                    <a:pt x="3328702" y="214598"/>
                  </a:lnTo>
                  <a:cubicBezTo>
                    <a:pt x="3328702" y="206407"/>
                    <a:pt x="3325940" y="202692"/>
                    <a:pt x="3317748" y="202692"/>
                  </a:cubicBezTo>
                  <a:lnTo>
                    <a:pt x="3279458" y="202692"/>
                  </a:lnTo>
                  <a:cubicBezTo>
                    <a:pt x="3271647" y="202692"/>
                    <a:pt x="3268504" y="206311"/>
                    <a:pt x="3268504" y="214598"/>
                  </a:cubicBezTo>
                  <a:lnTo>
                    <a:pt x="3268504" y="243364"/>
                  </a:lnTo>
                  <a:cubicBezTo>
                    <a:pt x="3268504" y="281654"/>
                    <a:pt x="3296317" y="317754"/>
                    <a:pt x="3377565" y="317754"/>
                  </a:cubicBezTo>
                  <a:cubicBezTo>
                    <a:pt x="3459290" y="317754"/>
                    <a:pt x="3486150" y="281654"/>
                    <a:pt x="3486150" y="243364"/>
                  </a:cubicBezTo>
                  <a:lnTo>
                    <a:pt x="3486150" y="208217"/>
                  </a:lnTo>
                  <a:cubicBezTo>
                    <a:pt x="3486150" y="174498"/>
                    <a:pt x="3463385" y="153448"/>
                    <a:pt x="3432334" y="142494"/>
                  </a:cubicBezTo>
                  <a:lnTo>
                    <a:pt x="3352895" y="114205"/>
                  </a:lnTo>
                  <a:cubicBezTo>
                    <a:pt x="3345561" y="111443"/>
                    <a:pt x="3334226" y="105537"/>
                    <a:pt x="3334226" y="89535"/>
                  </a:cubicBezTo>
                  <a:lnTo>
                    <a:pt x="3334226" y="82677"/>
                  </a:lnTo>
                  <a:cubicBezTo>
                    <a:pt x="3334226" y="60293"/>
                    <a:pt x="3349276" y="49816"/>
                    <a:pt x="3378994" y="49816"/>
                  </a:cubicBezTo>
                  <a:cubicBezTo>
                    <a:pt x="3408236" y="49816"/>
                    <a:pt x="3423285" y="60293"/>
                    <a:pt x="3423285" y="82677"/>
                  </a:cubicBezTo>
                  <a:lnTo>
                    <a:pt x="3423285" y="93154"/>
                  </a:lnTo>
                  <a:close/>
                  <a:moveTo>
                    <a:pt x="3227356" y="214979"/>
                  </a:moveTo>
                  <a:cubicBezTo>
                    <a:pt x="3227356" y="206788"/>
                    <a:pt x="3224594" y="203549"/>
                    <a:pt x="3216878" y="203549"/>
                  </a:cubicBezTo>
                  <a:lnTo>
                    <a:pt x="3178969" y="203549"/>
                  </a:lnTo>
                  <a:cubicBezTo>
                    <a:pt x="3170778" y="203549"/>
                    <a:pt x="3167539" y="206788"/>
                    <a:pt x="3167539" y="214979"/>
                  </a:cubicBezTo>
                  <a:lnTo>
                    <a:pt x="3167539" y="232315"/>
                  </a:lnTo>
                  <a:cubicBezTo>
                    <a:pt x="3167539" y="255080"/>
                    <a:pt x="3151537" y="266510"/>
                    <a:pt x="3120962" y="266510"/>
                  </a:cubicBezTo>
                  <a:cubicBezTo>
                    <a:pt x="3090386" y="266510"/>
                    <a:pt x="3074861" y="255080"/>
                    <a:pt x="3074861" y="232315"/>
                  </a:cubicBezTo>
                  <a:lnTo>
                    <a:pt x="3074861" y="85344"/>
                  </a:lnTo>
                  <a:cubicBezTo>
                    <a:pt x="3074861" y="62484"/>
                    <a:pt x="3090386" y="51149"/>
                    <a:pt x="3120962" y="51149"/>
                  </a:cubicBezTo>
                  <a:cubicBezTo>
                    <a:pt x="3151537" y="51149"/>
                    <a:pt x="3167539" y="62579"/>
                    <a:pt x="3167539" y="85344"/>
                  </a:cubicBezTo>
                  <a:lnTo>
                    <a:pt x="3167539" y="96298"/>
                  </a:lnTo>
                  <a:cubicBezTo>
                    <a:pt x="3167539" y="104489"/>
                    <a:pt x="3170682" y="107728"/>
                    <a:pt x="3178969" y="107728"/>
                  </a:cubicBezTo>
                  <a:lnTo>
                    <a:pt x="3216878" y="107728"/>
                  </a:lnTo>
                  <a:cubicBezTo>
                    <a:pt x="3224689" y="107728"/>
                    <a:pt x="3227356" y="104489"/>
                    <a:pt x="3227356" y="96298"/>
                  </a:cubicBezTo>
                  <a:lnTo>
                    <a:pt x="3227356" y="74390"/>
                  </a:lnTo>
                  <a:cubicBezTo>
                    <a:pt x="3227356" y="36100"/>
                    <a:pt x="3202686" y="0"/>
                    <a:pt x="3120104" y="0"/>
                  </a:cubicBezTo>
                  <a:cubicBezTo>
                    <a:pt x="3037523" y="0"/>
                    <a:pt x="3012853" y="36100"/>
                    <a:pt x="3012853" y="74390"/>
                  </a:cubicBezTo>
                  <a:lnTo>
                    <a:pt x="3012853" y="243269"/>
                  </a:lnTo>
                  <a:cubicBezTo>
                    <a:pt x="3012853" y="281559"/>
                    <a:pt x="3037523" y="317659"/>
                    <a:pt x="3120104" y="317659"/>
                  </a:cubicBezTo>
                  <a:cubicBezTo>
                    <a:pt x="3202686" y="317659"/>
                    <a:pt x="3227356" y="281559"/>
                    <a:pt x="3227356" y="243269"/>
                  </a:cubicBezTo>
                  <a:lnTo>
                    <a:pt x="3227356" y="214979"/>
                  </a:lnTo>
                  <a:close/>
                  <a:moveTo>
                    <a:pt x="2954465" y="15526"/>
                  </a:moveTo>
                  <a:cubicBezTo>
                    <a:pt x="2954465" y="7334"/>
                    <a:pt x="2951703" y="3620"/>
                    <a:pt x="2943511" y="3620"/>
                  </a:cubicBezTo>
                  <a:lnTo>
                    <a:pt x="2903791" y="3620"/>
                  </a:lnTo>
                  <a:cubicBezTo>
                    <a:pt x="2895600" y="3620"/>
                    <a:pt x="2892838" y="7239"/>
                    <a:pt x="2892838" y="15526"/>
                  </a:cubicBezTo>
                  <a:lnTo>
                    <a:pt x="2892838" y="302133"/>
                  </a:lnTo>
                  <a:cubicBezTo>
                    <a:pt x="2892838" y="310324"/>
                    <a:pt x="2895600" y="314039"/>
                    <a:pt x="2903791" y="314039"/>
                  </a:cubicBezTo>
                  <a:lnTo>
                    <a:pt x="2943511" y="314039"/>
                  </a:lnTo>
                  <a:cubicBezTo>
                    <a:pt x="2951703" y="314039"/>
                    <a:pt x="2954465" y="310420"/>
                    <a:pt x="2954465" y="302133"/>
                  </a:cubicBezTo>
                  <a:lnTo>
                    <a:pt x="2954465" y="15526"/>
                  </a:lnTo>
                  <a:close/>
                  <a:moveTo>
                    <a:pt x="2652332" y="3715"/>
                  </a:moveTo>
                  <a:cubicBezTo>
                    <a:pt x="2644140" y="3715"/>
                    <a:pt x="2640902" y="6477"/>
                    <a:pt x="2640902" y="14669"/>
                  </a:cubicBezTo>
                  <a:lnTo>
                    <a:pt x="2640902" y="43434"/>
                  </a:lnTo>
                  <a:cubicBezTo>
                    <a:pt x="2640902" y="51625"/>
                    <a:pt x="2644045" y="54864"/>
                    <a:pt x="2652332" y="54864"/>
                  </a:cubicBezTo>
                  <a:lnTo>
                    <a:pt x="2717102" y="54864"/>
                  </a:lnTo>
                  <a:lnTo>
                    <a:pt x="2717102" y="302228"/>
                  </a:lnTo>
                  <a:cubicBezTo>
                    <a:pt x="2717102" y="310420"/>
                    <a:pt x="2720340" y="314135"/>
                    <a:pt x="2728532" y="314135"/>
                  </a:cubicBezTo>
                  <a:lnTo>
                    <a:pt x="2768251" y="314135"/>
                  </a:lnTo>
                  <a:cubicBezTo>
                    <a:pt x="2776442" y="314135"/>
                    <a:pt x="2779205" y="310515"/>
                    <a:pt x="2779205" y="302228"/>
                  </a:cubicBezTo>
                  <a:lnTo>
                    <a:pt x="2779205" y="54864"/>
                  </a:lnTo>
                  <a:lnTo>
                    <a:pt x="2843974" y="54864"/>
                  </a:lnTo>
                  <a:cubicBezTo>
                    <a:pt x="2851690" y="54864"/>
                    <a:pt x="2855405" y="51625"/>
                    <a:pt x="2855405" y="43434"/>
                  </a:cubicBezTo>
                  <a:lnTo>
                    <a:pt x="2855405" y="14669"/>
                  </a:lnTo>
                  <a:cubicBezTo>
                    <a:pt x="2855405" y="6477"/>
                    <a:pt x="2851785" y="3715"/>
                    <a:pt x="2843974" y="3715"/>
                  </a:cubicBezTo>
                  <a:lnTo>
                    <a:pt x="2652332" y="3715"/>
                  </a:lnTo>
                  <a:close/>
                  <a:moveTo>
                    <a:pt x="2460689" y="15050"/>
                  </a:moveTo>
                  <a:cubicBezTo>
                    <a:pt x="2457926" y="8192"/>
                    <a:pt x="2454783" y="3620"/>
                    <a:pt x="2446973" y="3620"/>
                  </a:cubicBezTo>
                  <a:lnTo>
                    <a:pt x="2401824" y="3620"/>
                  </a:lnTo>
                  <a:cubicBezTo>
                    <a:pt x="2394014" y="3620"/>
                    <a:pt x="2390870" y="8192"/>
                    <a:pt x="2394014" y="15050"/>
                  </a:cubicBezTo>
                  <a:lnTo>
                    <a:pt x="2480691" y="202597"/>
                  </a:lnTo>
                  <a:lnTo>
                    <a:pt x="2480691" y="302514"/>
                  </a:lnTo>
                  <a:cubicBezTo>
                    <a:pt x="2480691" y="310324"/>
                    <a:pt x="2483930" y="313944"/>
                    <a:pt x="2492121" y="313944"/>
                  </a:cubicBezTo>
                  <a:lnTo>
                    <a:pt x="2531840" y="313944"/>
                  </a:lnTo>
                  <a:cubicBezTo>
                    <a:pt x="2540032" y="313944"/>
                    <a:pt x="2542794" y="310324"/>
                    <a:pt x="2542794" y="302514"/>
                  </a:cubicBezTo>
                  <a:lnTo>
                    <a:pt x="2542794" y="195263"/>
                  </a:lnTo>
                  <a:lnTo>
                    <a:pt x="2629091" y="14954"/>
                  </a:lnTo>
                  <a:cubicBezTo>
                    <a:pt x="2632710" y="7620"/>
                    <a:pt x="2628614" y="3524"/>
                    <a:pt x="2620899" y="3524"/>
                  </a:cubicBezTo>
                  <a:lnTo>
                    <a:pt x="2581656" y="3524"/>
                  </a:lnTo>
                  <a:cubicBezTo>
                    <a:pt x="2573941" y="3524"/>
                    <a:pt x="2571179" y="8573"/>
                    <a:pt x="2568416" y="14954"/>
                  </a:cubicBezTo>
                  <a:lnTo>
                    <a:pt x="2520029" y="118967"/>
                  </a:lnTo>
                  <a:cubicBezTo>
                    <a:pt x="2516410" y="126302"/>
                    <a:pt x="2512219" y="141351"/>
                    <a:pt x="2511838" y="143161"/>
                  </a:cubicBezTo>
                  <a:cubicBezTo>
                    <a:pt x="2511362" y="141351"/>
                    <a:pt x="2506790" y="126302"/>
                    <a:pt x="2504123" y="118967"/>
                  </a:cubicBezTo>
                  <a:lnTo>
                    <a:pt x="2460689" y="15050"/>
                  </a:lnTo>
                  <a:close/>
                  <a:moveTo>
                    <a:pt x="2304193" y="15526"/>
                  </a:moveTo>
                  <a:cubicBezTo>
                    <a:pt x="2304193" y="7334"/>
                    <a:pt x="2301431" y="3620"/>
                    <a:pt x="2293239" y="3620"/>
                  </a:cubicBezTo>
                  <a:lnTo>
                    <a:pt x="2253520" y="3620"/>
                  </a:lnTo>
                  <a:cubicBezTo>
                    <a:pt x="2245328" y="3620"/>
                    <a:pt x="2242566" y="7239"/>
                    <a:pt x="2242566" y="15526"/>
                  </a:cubicBezTo>
                  <a:lnTo>
                    <a:pt x="2242566" y="302133"/>
                  </a:lnTo>
                  <a:cubicBezTo>
                    <a:pt x="2242566" y="309848"/>
                    <a:pt x="2245328" y="314039"/>
                    <a:pt x="2252186" y="314039"/>
                  </a:cubicBezTo>
                  <a:lnTo>
                    <a:pt x="2406015" y="314039"/>
                  </a:lnTo>
                  <a:cubicBezTo>
                    <a:pt x="2413826" y="314039"/>
                    <a:pt x="2417445" y="310896"/>
                    <a:pt x="2417445" y="302609"/>
                  </a:cubicBezTo>
                  <a:lnTo>
                    <a:pt x="2417445" y="273844"/>
                  </a:lnTo>
                  <a:cubicBezTo>
                    <a:pt x="2417445" y="265652"/>
                    <a:pt x="2413826" y="262890"/>
                    <a:pt x="2406015" y="262890"/>
                  </a:cubicBezTo>
                  <a:lnTo>
                    <a:pt x="2304288" y="262890"/>
                  </a:lnTo>
                  <a:lnTo>
                    <a:pt x="2304288" y="15526"/>
                  </a:lnTo>
                  <a:close/>
                  <a:moveTo>
                    <a:pt x="2111597" y="198120"/>
                  </a:moveTo>
                  <a:lnTo>
                    <a:pt x="2053685" y="198120"/>
                  </a:lnTo>
                  <a:lnTo>
                    <a:pt x="2069211" y="146971"/>
                  </a:lnTo>
                  <a:cubicBezTo>
                    <a:pt x="2074736" y="127825"/>
                    <a:pt x="2082451" y="70295"/>
                    <a:pt x="2083308" y="64389"/>
                  </a:cubicBezTo>
                  <a:cubicBezTo>
                    <a:pt x="2083784" y="70295"/>
                    <a:pt x="2090642" y="128778"/>
                    <a:pt x="2096548" y="147447"/>
                  </a:cubicBezTo>
                  <a:lnTo>
                    <a:pt x="2111597" y="198120"/>
                  </a:lnTo>
                  <a:close/>
                  <a:moveTo>
                    <a:pt x="2064544" y="3715"/>
                  </a:moveTo>
                  <a:cubicBezTo>
                    <a:pt x="2056352" y="3715"/>
                    <a:pt x="2052638" y="7334"/>
                    <a:pt x="2050352" y="15145"/>
                  </a:cubicBezTo>
                  <a:lnTo>
                    <a:pt x="1965008" y="302609"/>
                  </a:lnTo>
                  <a:cubicBezTo>
                    <a:pt x="1962722" y="309944"/>
                    <a:pt x="1965484" y="314039"/>
                    <a:pt x="1973675" y="314039"/>
                  </a:cubicBezTo>
                  <a:lnTo>
                    <a:pt x="2010632" y="314039"/>
                  </a:lnTo>
                  <a:cubicBezTo>
                    <a:pt x="2018824" y="314039"/>
                    <a:pt x="2022062" y="309944"/>
                    <a:pt x="2024348" y="302609"/>
                  </a:cubicBezTo>
                  <a:lnTo>
                    <a:pt x="2040350" y="246888"/>
                  </a:lnTo>
                  <a:lnTo>
                    <a:pt x="2125218" y="246888"/>
                  </a:lnTo>
                  <a:lnTo>
                    <a:pt x="2141220" y="302609"/>
                  </a:lnTo>
                  <a:cubicBezTo>
                    <a:pt x="2143506" y="309944"/>
                    <a:pt x="2146649" y="314039"/>
                    <a:pt x="2154460" y="314039"/>
                  </a:cubicBezTo>
                  <a:lnTo>
                    <a:pt x="2195513" y="314039"/>
                  </a:lnTo>
                  <a:cubicBezTo>
                    <a:pt x="2203228" y="314039"/>
                    <a:pt x="2205990" y="309944"/>
                    <a:pt x="2203704" y="302609"/>
                  </a:cubicBezTo>
                  <a:lnTo>
                    <a:pt x="2118836" y="15145"/>
                  </a:lnTo>
                  <a:cubicBezTo>
                    <a:pt x="2116550" y="7429"/>
                    <a:pt x="2112455" y="3715"/>
                    <a:pt x="2104263" y="3715"/>
                  </a:cubicBezTo>
                  <a:lnTo>
                    <a:pt x="2064544" y="3715"/>
                  </a:lnTo>
                  <a:close/>
                  <a:moveTo>
                    <a:pt x="1926717" y="15050"/>
                  </a:moveTo>
                  <a:cubicBezTo>
                    <a:pt x="1926717" y="7334"/>
                    <a:pt x="1923955" y="3620"/>
                    <a:pt x="1915763" y="3620"/>
                  </a:cubicBezTo>
                  <a:lnTo>
                    <a:pt x="1879664" y="3620"/>
                  </a:lnTo>
                  <a:cubicBezTo>
                    <a:pt x="1871472" y="3620"/>
                    <a:pt x="1868710" y="7239"/>
                    <a:pt x="1868710" y="15050"/>
                  </a:cubicBezTo>
                  <a:lnTo>
                    <a:pt x="1868710" y="197644"/>
                  </a:lnTo>
                  <a:cubicBezTo>
                    <a:pt x="1868710" y="197644"/>
                    <a:pt x="1860995" y="178975"/>
                    <a:pt x="1853184" y="165735"/>
                  </a:cubicBezTo>
                  <a:lnTo>
                    <a:pt x="1761458" y="8287"/>
                  </a:lnTo>
                  <a:cubicBezTo>
                    <a:pt x="1759649" y="5048"/>
                    <a:pt x="1756886" y="3715"/>
                    <a:pt x="1751838" y="3715"/>
                  </a:cubicBezTo>
                  <a:lnTo>
                    <a:pt x="1715738" y="3715"/>
                  </a:lnTo>
                  <a:cubicBezTo>
                    <a:pt x="1707547" y="3715"/>
                    <a:pt x="1704785" y="7334"/>
                    <a:pt x="1704785" y="15145"/>
                  </a:cubicBezTo>
                  <a:lnTo>
                    <a:pt x="1704785" y="302609"/>
                  </a:lnTo>
                  <a:cubicBezTo>
                    <a:pt x="1704785" y="310420"/>
                    <a:pt x="1707547" y="314039"/>
                    <a:pt x="1715738" y="314039"/>
                  </a:cubicBezTo>
                  <a:lnTo>
                    <a:pt x="1751838" y="314039"/>
                  </a:lnTo>
                  <a:cubicBezTo>
                    <a:pt x="1760030" y="314039"/>
                    <a:pt x="1762792" y="310420"/>
                    <a:pt x="1762792" y="302609"/>
                  </a:cubicBezTo>
                  <a:lnTo>
                    <a:pt x="1762792" y="120491"/>
                  </a:lnTo>
                  <a:cubicBezTo>
                    <a:pt x="1763268" y="121825"/>
                    <a:pt x="1768697" y="136874"/>
                    <a:pt x="1781080" y="157448"/>
                  </a:cubicBezTo>
                  <a:lnTo>
                    <a:pt x="1869186" y="308515"/>
                  </a:lnTo>
                  <a:cubicBezTo>
                    <a:pt x="1871472" y="312611"/>
                    <a:pt x="1873758" y="313944"/>
                    <a:pt x="1879664" y="313944"/>
                  </a:cubicBezTo>
                  <a:lnTo>
                    <a:pt x="1915763" y="313944"/>
                  </a:lnTo>
                  <a:cubicBezTo>
                    <a:pt x="1923955" y="313944"/>
                    <a:pt x="1926717" y="310324"/>
                    <a:pt x="1926717" y="302514"/>
                  </a:cubicBezTo>
                  <a:lnTo>
                    <a:pt x="1926717" y="15050"/>
                  </a:lnTo>
                  <a:close/>
                  <a:moveTo>
                    <a:pt x="1574006" y="198120"/>
                  </a:moveTo>
                  <a:lnTo>
                    <a:pt x="1515999" y="198120"/>
                  </a:lnTo>
                  <a:lnTo>
                    <a:pt x="1531525" y="146971"/>
                  </a:lnTo>
                  <a:cubicBezTo>
                    <a:pt x="1537049" y="127825"/>
                    <a:pt x="1544764" y="70295"/>
                    <a:pt x="1545717" y="64389"/>
                  </a:cubicBezTo>
                  <a:cubicBezTo>
                    <a:pt x="1546193" y="70295"/>
                    <a:pt x="1553051" y="128778"/>
                    <a:pt x="1558957" y="147447"/>
                  </a:cubicBezTo>
                  <a:lnTo>
                    <a:pt x="1574006" y="198120"/>
                  </a:lnTo>
                  <a:close/>
                  <a:moveTo>
                    <a:pt x="1526953" y="3715"/>
                  </a:moveTo>
                  <a:cubicBezTo>
                    <a:pt x="1518761" y="3715"/>
                    <a:pt x="1515047" y="7334"/>
                    <a:pt x="1512856" y="15145"/>
                  </a:cubicBezTo>
                  <a:lnTo>
                    <a:pt x="1427512" y="302609"/>
                  </a:lnTo>
                  <a:cubicBezTo>
                    <a:pt x="1425226" y="309944"/>
                    <a:pt x="1427988" y="314039"/>
                    <a:pt x="1436180" y="314039"/>
                  </a:cubicBezTo>
                  <a:lnTo>
                    <a:pt x="1473137" y="314039"/>
                  </a:lnTo>
                  <a:cubicBezTo>
                    <a:pt x="1481328" y="314039"/>
                    <a:pt x="1484567" y="309944"/>
                    <a:pt x="1486853" y="302609"/>
                  </a:cubicBezTo>
                  <a:lnTo>
                    <a:pt x="1502855" y="246888"/>
                  </a:lnTo>
                  <a:lnTo>
                    <a:pt x="1587722" y="246888"/>
                  </a:lnTo>
                  <a:lnTo>
                    <a:pt x="1603724" y="302609"/>
                  </a:lnTo>
                  <a:cubicBezTo>
                    <a:pt x="1606010" y="309944"/>
                    <a:pt x="1609249" y="314039"/>
                    <a:pt x="1616964" y="314039"/>
                  </a:cubicBezTo>
                  <a:lnTo>
                    <a:pt x="1658017" y="314039"/>
                  </a:lnTo>
                  <a:cubicBezTo>
                    <a:pt x="1665732" y="314039"/>
                    <a:pt x="1668494" y="309944"/>
                    <a:pt x="1666208" y="302609"/>
                  </a:cubicBezTo>
                  <a:lnTo>
                    <a:pt x="1581341" y="15145"/>
                  </a:lnTo>
                  <a:cubicBezTo>
                    <a:pt x="1579055" y="7429"/>
                    <a:pt x="1574959" y="3715"/>
                    <a:pt x="1566767" y="3715"/>
                  </a:cubicBezTo>
                  <a:lnTo>
                    <a:pt x="1526953" y="3715"/>
                  </a:lnTo>
                  <a:close/>
                  <a:moveTo>
                    <a:pt x="1161002" y="268415"/>
                  </a:moveTo>
                  <a:cubicBezTo>
                    <a:pt x="1121759" y="268415"/>
                    <a:pt x="1103090" y="256985"/>
                    <a:pt x="1103090" y="234601"/>
                  </a:cubicBezTo>
                  <a:lnTo>
                    <a:pt x="1103090" y="212217"/>
                  </a:lnTo>
                  <a:cubicBezTo>
                    <a:pt x="1103090" y="189452"/>
                    <a:pt x="1117664" y="178880"/>
                    <a:pt x="1147763" y="178880"/>
                  </a:cubicBezTo>
                  <a:lnTo>
                    <a:pt x="1219010" y="178880"/>
                  </a:lnTo>
                  <a:lnTo>
                    <a:pt x="1219010" y="234601"/>
                  </a:lnTo>
                  <a:cubicBezTo>
                    <a:pt x="1218914" y="256985"/>
                    <a:pt x="1199769" y="268415"/>
                    <a:pt x="1161002" y="268415"/>
                  </a:cubicBezTo>
                  <a:moveTo>
                    <a:pt x="1151858" y="129635"/>
                  </a:moveTo>
                  <a:cubicBezTo>
                    <a:pt x="1121283" y="129635"/>
                    <a:pt x="1107091" y="118681"/>
                    <a:pt x="1107091" y="95917"/>
                  </a:cubicBezTo>
                  <a:lnTo>
                    <a:pt x="1107091" y="83153"/>
                  </a:lnTo>
                  <a:cubicBezTo>
                    <a:pt x="1107091" y="60770"/>
                    <a:pt x="1119378" y="49435"/>
                    <a:pt x="1149096" y="49435"/>
                  </a:cubicBezTo>
                  <a:cubicBezTo>
                    <a:pt x="1179195" y="49435"/>
                    <a:pt x="1191578" y="60865"/>
                    <a:pt x="1191578" y="83153"/>
                  </a:cubicBezTo>
                  <a:lnTo>
                    <a:pt x="1191578" y="89059"/>
                  </a:lnTo>
                  <a:cubicBezTo>
                    <a:pt x="1191578" y="96774"/>
                    <a:pt x="1194721" y="100489"/>
                    <a:pt x="1202531" y="100489"/>
                  </a:cubicBezTo>
                  <a:lnTo>
                    <a:pt x="1240917" y="100489"/>
                  </a:lnTo>
                  <a:cubicBezTo>
                    <a:pt x="1248632" y="100489"/>
                    <a:pt x="1251395" y="96869"/>
                    <a:pt x="1251395" y="89059"/>
                  </a:cubicBezTo>
                  <a:lnTo>
                    <a:pt x="1251395" y="74486"/>
                  </a:lnTo>
                  <a:cubicBezTo>
                    <a:pt x="1251395" y="36195"/>
                    <a:pt x="1229963" y="95"/>
                    <a:pt x="1148715" y="95"/>
                  </a:cubicBezTo>
                  <a:cubicBezTo>
                    <a:pt x="1067943" y="95"/>
                    <a:pt x="1046988" y="34766"/>
                    <a:pt x="1046988" y="72676"/>
                  </a:cubicBezTo>
                  <a:lnTo>
                    <a:pt x="1046988" y="105061"/>
                  </a:lnTo>
                  <a:cubicBezTo>
                    <a:pt x="1046988" y="128778"/>
                    <a:pt x="1055656" y="143827"/>
                    <a:pt x="1081183" y="152495"/>
                  </a:cubicBezTo>
                  <a:cubicBezTo>
                    <a:pt x="1052417" y="162973"/>
                    <a:pt x="1042892" y="181261"/>
                    <a:pt x="1042892" y="204502"/>
                  </a:cubicBezTo>
                  <a:lnTo>
                    <a:pt x="1042892" y="245078"/>
                  </a:lnTo>
                  <a:cubicBezTo>
                    <a:pt x="1042892" y="282988"/>
                    <a:pt x="1067943" y="317659"/>
                    <a:pt x="1160145" y="317659"/>
                  </a:cubicBezTo>
                  <a:cubicBezTo>
                    <a:pt x="1252823" y="317659"/>
                    <a:pt x="1278827" y="281559"/>
                    <a:pt x="1278827" y="243269"/>
                  </a:cubicBezTo>
                  <a:lnTo>
                    <a:pt x="1278827" y="178880"/>
                  </a:lnTo>
                  <a:lnTo>
                    <a:pt x="1305782" y="178880"/>
                  </a:lnTo>
                  <a:cubicBezTo>
                    <a:pt x="1313593" y="178880"/>
                    <a:pt x="1317212" y="175641"/>
                    <a:pt x="1317212" y="167449"/>
                  </a:cubicBezTo>
                  <a:lnTo>
                    <a:pt x="1317212" y="140494"/>
                  </a:lnTo>
                  <a:cubicBezTo>
                    <a:pt x="1317212" y="132302"/>
                    <a:pt x="1313593" y="129540"/>
                    <a:pt x="1305782" y="129540"/>
                  </a:cubicBezTo>
                  <a:lnTo>
                    <a:pt x="1151858" y="129540"/>
                  </a:lnTo>
                  <a:close/>
                  <a:moveTo>
                    <a:pt x="826961" y="198120"/>
                  </a:moveTo>
                  <a:lnTo>
                    <a:pt x="769049" y="198120"/>
                  </a:lnTo>
                  <a:lnTo>
                    <a:pt x="784574" y="146971"/>
                  </a:lnTo>
                  <a:cubicBezTo>
                    <a:pt x="790099" y="127825"/>
                    <a:pt x="797814" y="70295"/>
                    <a:pt x="798767" y="64389"/>
                  </a:cubicBezTo>
                  <a:cubicBezTo>
                    <a:pt x="799243" y="70295"/>
                    <a:pt x="806101" y="128778"/>
                    <a:pt x="812006" y="147447"/>
                  </a:cubicBezTo>
                  <a:lnTo>
                    <a:pt x="826961" y="198120"/>
                  </a:lnTo>
                  <a:close/>
                  <a:moveTo>
                    <a:pt x="779907" y="3715"/>
                  </a:moveTo>
                  <a:cubicBezTo>
                    <a:pt x="771715" y="3715"/>
                    <a:pt x="768001" y="7334"/>
                    <a:pt x="765810" y="15145"/>
                  </a:cubicBezTo>
                  <a:lnTo>
                    <a:pt x="680466" y="302609"/>
                  </a:lnTo>
                  <a:cubicBezTo>
                    <a:pt x="678180" y="309944"/>
                    <a:pt x="680942" y="314039"/>
                    <a:pt x="689134" y="314039"/>
                  </a:cubicBezTo>
                  <a:lnTo>
                    <a:pt x="726091" y="314039"/>
                  </a:lnTo>
                  <a:cubicBezTo>
                    <a:pt x="734282" y="314039"/>
                    <a:pt x="737521" y="309944"/>
                    <a:pt x="739807" y="302609"/>
                  </a:cubicBezTo>
                  <a:lnTo>
                    <a:pt x="755809" y="246888"/>
                  </a:lnTo>
                  <a:lnTo>
                    <a:pt x="840677" y="246888"/>
                  </a:lnTo>
                  <a:lnTo>
                    <a:pt x="856679" y="302609"/>
                  </a:lnTo>
                  <a:cubicBezTo>
                    <a:pt x="858965" y="309944"/>
                    <a:pt x="862203" y="314039"/>
                    <a:pt x="869918" y="314039"/>
                  </a:cubicBezTo>
                  <a:lnTo>
                    <a:pt x="910971" y="314039"/>
                  </a:lnTo>
                  <a:cubicBezTo>
                    <a:pt x="918686" y="314039"/>
                    <a:pt x="921449" y="309944"/>
                    <a:pt x="919163" y="302609"/>
                  </a:cubicBezTo>
                  <a:lnTo>
                    <a:pt x="834295" y="15145"/>
                  </a:lnTo>
                  <a:cubicBezTo>
                    <a:pt x="832009" y="7429"/>
                    <a:pt x="827913" y="3715"/>
                    <a:pt x="819722" y="3715"/>
                  </a:cubicBezTo>
                  <a:lnTo>
                    <a:pt x="779907" y="3715"/>
                  </a:lnTo>
                  <a:close/>
                  <a:moveTo>
                    <a:pt x="489680" y="3715"/>
                  </a:moveTo>
                  <a:cubicBezTo>
                    <a:pt x="481489" y="3715"/>
                    <a:pt x="478250" y="6477"/>
                    <a:pt x="478250" y="14669"/>
                  </a:cubicBezTo>
                  <a:lnTo>
                    <a:pt x="478250" y="43434"/>
                  </a:lnTo>
                  <a:cubicBezTo>
                    <a:pt x="478250" y="51625"/>
                    <a:pt x="481489" y="54864"/>
                    <a:pt x="489680" y="54864"/>
                  </a:cubicBezTo>
                  <a:lnTo>
                    <a:pt x="554450" y="54864"/>
                  </a:lnTo>
                  <a:lnTo>
                    <a:pt x="554450" y="302228"/>
                  </a:lnTo>
                  <a:cubicBezTo>
                    <a:pt x="554450" y="310420"/>
                    <a:pt x="557689" y="314135"/>
                    <a:pt x="565880" y="314135"/>
                  </a:cubicBezTo>
                  <a:lnTo>
                    <a:pt x="605600" y="314135"/>
                  </a:lnTo>
                  <a:cubicBezTo>
                    <a:pt x="613791" y="314135"/>
                    <a:pt x="616553" y="310515"/>
                    <a:pt x="616553" y="302228"/>
                  </a:cubicBezTo>
                  <a:lnTo>
                    <a:pt x="616553" y="54864"/>
                  </a:lnTo>
                  <a:lnTo>
                    <a:pt x="681323" y="54864"/>
                  </a:lnTo>
                  <a:cubicBezTo>
                    <a:pt x="689134" y="54864"/>
                    <a:pt x="692753" y="51625"/>
                    <a:pt x="692753" y="43434"/>
                  </a:cubicBezTo>
                  <a:lnTo>
                    <a:pt x="692753" y="14669"/>
                  </a:lnTo>
                  <a:cubicBezTo>
                    <a:pt x="692753" y="6477"/>
                    <a:pt x="689134" y="3715"/>
                    <a:pt x="681323" y="3715"/>
                  </a:cubicBezTo>
                  <a:lnTo>
                    <a:pt x="489680" y="3715"/>
                  </a:lnTo>
                  <a:close/>
                  <a:moveTo>
                    <a:pt x="399764" y="198120"/>
                  </a:moveTo>
                  <a:lnTo>
                    <a:pt x="341757" y="198120"/>
                  </a:lnTo>
                  <a:lnTo>
                    <a:pt x="357283" y="146971"/>
                  </a:lnTo>
                  <a:cubicBezTo>
                    <a:pt x="362712" y="127825"/>
                    <a:pt x="370523" y="70295"/>
                    <a:pt x="371475" y="64389"/>
                  </a:cubicBezTo>
                  <a:cubicBezTo>
                    <a:pt x="371951" y="70295"/>
                    <a:pt x="378809" y="128778"/>
                    <a:pt x="384715" y="147447"/>
                  </a:cubicBezTo>
                  <a:lnTo>
                    <a:pt x="399764" y="198120"/>
                  </a:lnTo>
                  <a:close/>
                  <a:moveTo>
                    <a:pt x="352806" y="3715"/>
                  </a:moveTo>
                  <a:cubicBezTo>
                    <a:pt x="344615" y="3715"/>
                    <a:pt x="340900" y="7334"/>
                    <a:pt x="338614" y="15145"/>
                  </a:cubicBezTo>
                  <a:lnTo>
                    <a:pt x="253270" y="302609"/>
                  </a:lnTo>
                  <a:cubicBezTo>
                    <a:pt x="250984" y="309944"/>
                    <a:pt x="253746" y="314039"/>
                    <a:pt x="261938" y="314039"/>
                  </a:cubicBezTo>
                  <a:lnTo>
                    <a:pt x="298895" y="314039"/>
                  </a:lnTo>
                  <a:cubicBezTo>
                    <a:pt x="307086" y="314039"/>
                    <a:pt x="310325" y="309944"/>
                    <a:pt x="312611" y="302609"/>
                  </a:cubicBezTo>
                  <a:lnTo>
                    <a:pt x="328613" y="246888"/>
                  </a:lnTo>
                  <a:lnTo>
                    <a:pt x="413480" y="246888"/>
                  </a:lnTo>
                  <a:lnTo>
                    <a:pt x="429482" y="302609"/>
                  </a:lnTo>
                  <a:cubicBezTo>
                    <a:pt x="431768" y="309944"/>
                    <a:pt x="435007" y="314039"/>
                    <a:pt x="442722" y="314039"/>
                  </a:cubicBezTo>
                  <a:lnTo>
                    <a:pt x="483775" y="314039"/>
                  </a:lnTo>
                  <a:cubicBezTo>
                    <a:pt x="491490" y="314039"/>
                    <a:pt x="494252" y="309944"/>
                    <a:pt x="491966" y="302609"/>
                  </a:cubicBezTo>
                  <a:lnTo>
                    <a:pt x="407099" y="15145"/>
                  </a:lnTo>
                  <a:cubicBezTo>
                    <a:pt x="404813" y="7429"/>
                    <a:pt x="400717" y="3715"/>
                    <a:pt x="392525" y="3715"/>
                  </a:cubicBezTo>
                  <a:lnTo>
                    <a:pt x="352806" y="3715"/>
                  </a:lnTo>
                  <a:close/>
                  <a:moveTo>
                    <a:pt x="110490" y="54769"/>
                  </a:moveTo>
                  <a:cubicBezTo>
                    <a:pt x="141542" y="54769"/>
                    <a:pt x="160211" y="66199"/>
                    <a:pt x="160211" y="88964"/>
                  </a:cubicBezTo>
                  <a:lnTo>
                    <a:pt x="160211" y="228600"/>
                  </a:lnTo>
                  <a:cubicBezTo>
                    <a:pt x="160211" y="251460"/>
                    <a:pt x="141542" y="262795"/>
                    <a:pt x="110490" y="262795"/>
                  </a:cubicBezTo>
                  <a:lnTo>
                    <a:pt x="61627" y="262795"/>
                  </a:lnTo>
                  <a:lnTo>
                    <a:pt x="61627" y="54673"/>
                  </a:lnTo>
                  <a:lnTo>
                    <a:pt x="110490" y="54673"/>
                  </a:lnTo>
                  <a:close/>
                  <a:moveTo>
                    <a:pt x="110490" y="314039"/>
                  </a:moveTo>
                  <a:cubicBezTo>
                    <a:pt x="193072" y="314039"/>
                    <a:pt x="221837" y="278035"/>
                    <a:pt x="221837" y="239649"/>
                  </a:cubicBezTo>
                  <a:lnTo>
                    <a:pt x="221837" y="78105"/>
                  </a:lnTo>
                  <a:cubicBezTo>
                    <a:pt x="221837" y="39815"/>
                    <a:pt x="193072" y="3715"/>
                    <a:pt x="110490" y="3715"/>
                  </a:cubicBezTo>
                  <a:lnTo>
                    <a:pt x="10954" y="3715"/>
                  </a:lnTo>
                  <a:cubicBezTo>
                    <a:pt x="2762" y="3715"/>
                    <a:pt x="0" y="7334"/>
                    <a:pt x="0" y="15621"/>
                  </a:cubicBezTo>
                  <a:lnTo>
                    <a:pt x="0" y="302228"/>
                  </a:lnTo>
                  <a:cubicBezTo>
                    <a:pt x="0" y="309944"/>
                    <a:pt x="2286" y="314135"/>
                    <a:pt x="9620" y="314135"/>
                  </a:cubicBezTo>
                  <a:lnTo>
                    <a:pt x="110490" y="31413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83" name="Google Shape;83;p15"/>
            <p:cNvSpPr/>
            <p:nvPr/>
          </p:nvSpPr>
          <p:spPr>
            <a:xfrm>
              <a:off x="747903" y="2188534"/>
              <a:ext cx="620077" cy="921734"/>
            </a:xfrm>
            <a:custGeom>
              <a:avLst/>
              <a:gdLst/>
              <a:ahLst/>
              <a:cxnLst/>
              <a:rect l="l" t="t" r="r" b="b"/>
              <a:pathLst>
                <a:path w="620077" h="921734" extrusionOk="0">
                  <a:moveTo>
                    <a:pt x="172212" y="151829"/>
                  </a:moveTo>
                  <a:lnTo>
                    <a:pt x="172212" y="770001"/>
                  </a:lnTo>
                  <a:lnTo>
                    <a:pt x="308705" y="770001"/>
                  </a:lnTo>
                  <a:cubicBezTo>
                    <a:pt x="395478" y="770001"/>
                    <a:pt x="447770" y="736092"/>
                    <a:pt x="447770" y="668369"/>
                  </a:cubicBezTo>
                  <a:lnTo>
                    <a:pt x="447770" y="253460"/>
                  </a:lnTo>
                  <a:cubicBezTo>
                    <a:pt x="447770" y="185642"/>
                    <a:pt x="395383" y="151733"/>
                    <a:pt x="308705" y="151733"/>
                  </a:cubicBezTo>
                  <a:lnTo>
                    <a:pt x="172212" y="151733"/>
                  </a:lnTo>
                  <a:close/>
                  <a:moveTo>
                    <a:pt x="26765"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765" y="921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84" name="Google Shape;84;p15"/>
            <p:cNvSpPr/>
            <p:nvPr/>
          </p:nvSpPr>
          <p:spPr>
            <a:xfrm>
              <a:off x="1486566" y="2177676"/>
              <a:ext cx="620077" cy="943451"/>
            </a:xfrm>
            <a:custGeom>
              <a:avLst/>
              <a:gdLst/>
              <a:ahLst/>
              <a:cxnLst/>
              <a:rect l="l" t="t" r="r" b="b"/>
              <a:pathLst>
                <a:path w="620077" h="943451" extrusionOk="0">
                  <a:moveTo>
                    <a:pt x="447865" y="253460"/>
                  </a:moveTo>
                  <a:cubicBezTo>
                    <a:pt x="447865" y="185738"/>
                    <a:pt x="395573" y="151829"/>
                    <a:pt x="310039" y="151829"/>
                  </a:cubicBezTo>
                  <a:cubicBezTo>
                    <a:pt x="224599" y="151829"/>
                    <a:pt x="173545" y="185738"/>
                    <a:pt x="173545" y="253460"/>
                  </a:cubicBezTo>
                  <a:lnTo>
                    <a:pt x="173545" y="689991"/>
                  </a:lnTo>
                  <a:cubicBezTo>
                    <a:pt x="173545" y="757809"/>
                    <a:pt x="224599" y="791718"/>
                    <a:pt x="310039" y="791718"/>
                  </a:cubicBezTo>
                  <a:cubicBezTo>
                    <a:pt x="395573" y="791718"/>
                    <a:pt x="447865" y="757809"/>
                    <a:pt x="447865" y="689991"/>
                  </a:cubicBezTo>
                  <a:lnTo>
                    <a:pt x="447865" y="253460"/>
                  </a:lnTo>
                  <a:close/>
                  <a:moveTo>
                    <a:pt x="0" y="220980"/>
                  </a:moveTo>
                  <a:cubicBezTo>
                    <a:pt x="0" y="107061"/>
                    <a:pt x="79057" y="0"/>
                    <a:pt x="310039" y="0"/>
                  </a:cubicBezTo>
                  <a:cubicBezTo>
                    <a:pt x="540925" y="0"/>
                    <a:pt x="620077" y="107061"/>
                    <a:pt x="620077" y="220980"/>
                  </a:cubicBezTo>
                  <a:lnTo>
                    <a:pt x="620077" y="722471"/>
                  </a:lnTo>
                  <a:cubicBezTo>
                    <a:pt x="620077" y="836390"/>
                    <a:pt x="540925" y="943451"/>
                    <a:pt x="310039" y="943451"/>
                  </a:cubicBezTo>
                  <a:cubicBezTo>
                    <a:pt x="79057" y="943451"/>
                    <a:pt x="0" y="836295"/>
                    <a:pt x="0" y="722471"/>
                  </a:cubicBezTo>
                  <a:lnTo>
                    <a:pt x="0" y="22098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85" name="Google Shape;85;p15"/>
            <p:cNvSpPr/>
            <p:nvPr/>
          </p:nvSpPr>
          <p:spPr>
            <a:xfrm>
              <a:off x="2240470" y="2188534"/>
              <a:ext cx="620077" cy="921734"/>
            </a:xfrm>
            <a:custGeom>
              <a:avLst/>
              <a:gdLst/>
              <a:ahLst/>
              <a:cxnLst/>
              <a:rect l="l" t="t" r="r" b="b"/>
              <a:pathLst>
                <a:path w="620077" h="921734" extrusionOk="0">
                  <a:moveTo>
                    <a:pt x="172307" y="151829"/>
                  </a:moveTo>
                  <a:lnTo>
                    <a:pt x="172307" y="770001"/>
                  </a:lnTo>
                  <a:lnTo>
                    <a:pt x="308800" y="770001"/>
                  </a:lnTo>
                  <a:cubicBezTo>
                    <a:pt x="395573" y="770001"/>
                    <a:pt x="447866" y="736092"/>
                    <a:pt x="447866" y="668369"/>
                  </a:cubicBezTo>
                  <a:lnTo>
                    <a:pt x="447866" y="253460"/>
                  </a:lnTo>
                  <a:cubicBezTo>
                    <a:pt x="447866" y="185642"/>
                    <a:pt x="395573" y="151733"/>
                    <a:pt x="308800" y="151733"/>
                  </a:cubicBezTo>
                  <a:lnTo>
                    <a:pt x="172307" y="151733"/>
                  </a:lnTo>
                  <a:close/>
                  <a:moveTo>
                    <a:pt x="26861"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861" y="921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86" name="Google Shape;86;p15"/>
            <p:cNvSpPr/>
            <p:nvPr/>
          </p:nvSpPr>
          <p:spPr>
            <a:xfrm>
              <a:off x="2979229" y="2177676"/>
              <a:ext cx="599598" cy="943546"/>
            </a:xfrm>
            <a:custGeom>
              <a:avLst/>
              <a:gdLst/>
              <a:ahLst/>
              <a:cxnLst/>
              <a:rect l="l" t="t" r="r" b="b"/>
              <a:pathLst>
                <a:path w="599598" h="943546" extrusionOk="0">
                  <a:moveTo>
                    <a:pt x="567690" y="448723"/>
                  </a:moveTo>
                  <a:cubicBezTo>
                    <a:pt x="589407" y="448723"/>
                    <a:pt x="599599" y="456914"/>
                    <a:pt x="599599" y="481298"/>
                  </a:cubicBezTo>
                  <a:lnTo>
                    <a:pt x="599599" y="722567"/>
                  </a:lnTo>
                  <a:cubicBezTo>
                    <a:pt x="599599" y="836486"/>
                    <a:pt x="530733" y="943547"/>
                    <a:pt x="299752" y="943547"/>
                  </a:cubicBezTo>
                  <a:cubicBezTo>
                    <a:pt x="68866" y="943547"/>
                    <a:pt x="0" y="836486"/>
                    <a:pt x="0" y="722567"/>
                  </a:cubicBezTo>
                  <a:lnTo>
                    <a:pt x="0" y="220980"/>
                  </a:lnTo>
                  <a:cubicBezTo>
                    <a:pt x="0" y="107061"/>
                    <a:pt x="68866" y="0"/>
                    <a:pt x="299752" y="0"/>
                  </a:cubicBezTo>
                  <a:cubicBezTo>
                    <a:pt x="530733" y="0"/>
                    <a:pt x="599599" y="107061"/>
                    <a:pt x="599599" y="220980"/>
                  </a:cubicBezTo>
                  <a:lnTo>
                    <a:pt x="599599" y="275177"/>
                  </a:lnTo>
                  <a:cubicBezTo>
                    <a:pt x="599599" y="298228"/>
                    <a:pt x="591979" y="309086"/>
                    <a:pt x="570262" y="309086"/>
                  </a:cubicBezTo>
                  <a:lnTo>
                    <a:pt x="464344" y="309086"/>
                  </a:lnTo>
                  <a:cubicBezTo>
                    <a:pt x="441389" y="309086"/>
                    <a:pt x="432435" y="298228"/>
                    <a:pt x="432435" y="275177"/>
                  </a:cubicBezTo>
                  <a:lnTo>
                    <a:pt x="432435" y="253460"/>
                  </a:lnTo>
                  <a:cubicBezTo>
                    <a:pt x="432435" y="185738"/>
                    <a:pt x="387763" y="151829"/>
                    <a:pt x="302324" y="151829"/>
                  </a:cubicBezTo>
                  <a:cubicBezTo>
                    <a:pt x="216789" y="151829"/>
                    <a:pt x="173450" y="185738"/>
                    <a:pt x="173450" y="253460"/>
                  </a:cubicBezTo>
                  <a:lnTo>
                    <a:pt x="173450" y="689991"/>
                  </a:lnTo>
                  <a:cubicBezTo>
                    <a:pt x="173450" y="757809"/>
                    <a:pt x="216789" y="791718"/>
                    <a:pt x="302324" y="791718"/>
                  </a:cubicBezTo>
                  <a:cubicBezTo>
                    <a:pt x="387763" y="791718"/>
                    <a:pt x="432435" y="757809"/>
                    <a:pt x="432435" y="691420"/>
                  </a:cubicBezTo>
                  <a:lnTo>
                    <a:pt x="432435" y="600551"/>
                  </a:lnTo>
                  <a:lnTo>
                    <a:pt x="307372" y="600551"/>
                  </a:lnTo>
                  <a:cubicBezTo>
                    <a:pt x="284417" y="600551"/>
                    <a:pt x="274225" y="592455"/>
                    <a:pt x="274225" y="568071"/>
                  </a:cubicBezTo>
                  <a:lnTo>
                    <a:pt x="274225" y="481394"/>
                  </a:lnTo>
                  <a:cubicBezTo>
                    <a:pt x="274225" y="457010"/>
                    <a:pt x="284417" y="448818"/>
                    <a:pt x="307372" y="448818"/>
                  </a:cubicBezTo>
                  <a:lnTo>
                    <a:pt x="567690" y="44881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87" name="Google Shape;87;p15"/>
            <p:cNvSpPr/>
            <p:nvPr/>
          </p:nvSpPr>
          <p:spPr>
            <a:xfrm>
              <a:off x="3695795" y="2231777"/>
              <a:ext cx="517398" cy="156019"/>
            </a:xfrm>
            <a:custGeom>
              <a:avLst/>
              <a:gdLst/>
              <a:ahLst/>
              <a:cxnLst/>
              <a:rect l="l" t="t" r="r" b="b"/>
              <a:pathLst>
                <a:path w="517398" h="156019" extrusionOk="0">
                  <a:moveTo>
                    <a:pt x="517398" y="135255"/>
                  </a:moveTo>
                  <a:cubicBezTo>
                    <a:pt x="517398" y="146685"/>
                    <a:pt x="508540" y="156020"/>
                    <a:pt x="497777" y="156020"/>
                  </a:cubicBezTo>
                  <a:lnTo>
                    <a:pt x="19526" y="156020"/>
                  </a:lnTo>
                  <a:cubicBezTo>
                    <a:pt x="8763" y="156020"/>
                    <a:pt x="0" y="146685"/>
                    <a:pt x="0" y="135255"/>
                  </a:cubicBezTo>
                  <a:lnTo>
                    <a:pt x="0" y="20765"/>
                  </a:lnTo>
                  <a:cubicBezTo>
                    <a:pt x="0" y="9335"/>
                    <a:pt x="8763" y="0"/>
                    <a:pt x="19526" y="0"/>
                  </a:cubicBezTo>
                  <a:lnTo>
                    <a:pt x="497777" y="0"/>
                  </a:lnTo>
                  <a:cubicBezTo>
                    <a:pt x="508540" y="0"/>
                    <a:pt x="517398" y="9335"/>
                    <a:pt x="517398" y="20765"/>
                  </a:cubicBezTo>
                  <a:lnTo>
                    <a:pt x="517398" y="13525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88" name="Google Shape;88;p15"/>
            <p:cNvSpPr/>
            <p:nvPr/>
          </p:nvSpPr>
          <p:spPr>
            <a:xfrm>
              <a:off x="3695890" y="2584012"/>
              <a:ext cx="388239" cy="144970"/>
            </a:xfrm>
            <a:custGeom>
              <a:avLst/>
              <a:gdLst/>
              <a:ahLst/>
              <a:cxnLst/>
              <a:rect l="l" t="t" r="r" b="b"/>
              <a:pathLst>
                <a:path w="388239" h="144970" extrusionOk="0">
                  <a:moveTo>
                    <a:pt x="388239" y="124206"/>
                  </a:moveTo>
                  <a:cubicBezTo>
                    <a:pt x="388239" y="135636"/>
                    <a:pt x="379381" y="144971"/>
                    <a:pt x="368618" y="144971"/>
                  </a:cubicBezTo>
                  <a:lnTo>
                    <a:pt x="19526" y="144971"/>
                  </a:lnTo>
                  <a:cubicBezTo>
                    <a:pt x="8763" y="144971"/>
                    <a:pt x="0" y="135636"/>
                    <a:pt x="0" y="124206"/>
                  </a:cubicBezTo>
                  <a:lnTo>
                    <a:pt x="0" y="20765"/>
                  </a:lnTo>
                  <a:cubicBezTo>
                    <a:pt x="0" y="9334"/>
                    <a:pt x="8858" y="0"/>
                    <a:pt x="19526" y="0"/>
                  </a:cubicBezTo>
                  <a:lnTo>
                    <a:pt x="368618" y="0"/>
                  </a:lnTo>
                  <a:cubicBezTo>
                    <a:pt x="379381" y="0"/>
                    <a:pt x="388239" y="9334"/>
                    <a:pt x="388239" y="20765"/>
                  </a:cubicBezTo>
                  <a:lnTo>
                    <a:pt x="388239" y="124206"/>
                  </a:lnTo>
                  <a:close/>
                </a:path>
              </a:pathLst>
            </a:custGeom>
            <a:solidFill>
              <a:srgbClr val="FFFFFF">
                <a:alpha val="498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89" name="Google Shape;89;p15"/>
            <p:cNvSpPr/>
            <p:nvPr/>
          </p:nvSpPr>
          <p:spPr>
            <a:xfrm>
              <a:off x="3695795" y="2915577"/>
              <a:ext cx="517398" cy="151447"/>
            </a:xfrm>
            <a:custGeom>
              <a:avLst/>
              <a:gdLst/>
              <a:ahLst/>
              <a:cxnLst/>
              <a:rect l="l" t="t" r="r" b="b"/>
              <a:pathLst>
                <a:path w="517398" h="151447" extrusionOk="0">
                  <a:moveTo>
                    <a:pt x="517398" y="130683"/>
                  </a:moveTo>
                  <a:cubicBezTo>
                    <a:pt x="517398" y="142113"/>
                    <a:pt x="508540" y="151448"/>
                    <a:pt x="497777" y="151448"/>
                  </a:cubicBezTo>
                  <a:lnTo>
                    <a:pt x="19526" y="151448"/>
                  </a:lnTo>
                  <a:cubicBezTo>
                    <a:pt x="8763" y="151448"/>
                    <a:pt x="0" y="142113"/>
                    <a:pt x="0" y="130683"/>
                  </a:cubicBezTo>
                  <a:lnTo>
                    <a:pt x="0" y="20765"/>
                  </a:lnTo>
                  <a:cubicBezTo>
                    <a:pt x="0" y="9334"/>
                    <a:pt x="8763" y="0"/>
                    <a:pt x="19526" y="0"/>
                  </a:cubicBezTo>
                  <a:lnTo>
                    <a:pt x="497777" y="0"/>
                  </a:lnTo>
                  <a:cubicBezTo>
                    <a:pt x="508540" y="0"/>
                    <a:pt x="517398" y="9334"/>
                    <a:pt x="517398" y="20765"/>
                  </a:cubicBezTo>
                  <a:lnTo>
                    <a:pt x="517398" y="130683"/>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pic>
        <p:nvPicPr>
          <p:cNvPr id="90" name="Google Shape;90;p1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91" name="Google Shape;91;p15"/>
          <p:cNvSpPr txBox="1"/>
          <p:nvPr/>
        </p:nvSpPr>
        <p:spPr>
          <a:xfrm>
            <a:off x="3758804" y="2775998"/>
            <a:ext cx="1818600" cy="2313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1400">
                <a:solidFill>
                  <a:srgbClr val="FFFFFF"/>
                </a:solidFill>
                <a:latin typeface="Barlow Light"/>
                <a:ea typeface="Barlow Light"/>
                <a:cs typeface="Barlow Light"/>
                <a:sym typeface="Barlow Light"/>
              </a:rPr>
              <a:t>JANUARY </a:t>
            </a:r>
            <a:r>
              <a:rPr lang="en" sz="1400" b="1">
                <a:solidFill>
                  <a:srgbClr val="FFFFFF"/>
                </a:solidFill>
                <a:latin typeface="Barlow SemiBold"/>
                <a:ea typeface="Barlow SemiBold"/>
                <a:cs typeface="Barlow SemiBold"/>
                <a:sym typeface="Barlow SemiBold"/>
              </a:rPr>
              <a:t>2021</a:t>
            </a:r>
            <a:endParaRPr sz="800" b="1">
              <a:solidFill>
                <a:srgbClr val="FFFFFF"/>
              </a:solidFill>
              <a:latin typeface="Barlow SemiBold"/>
              <a:ea typeface="Barlow SemiBold"/>
              <a:cs typeface="Barlow SemiBold"/>
              <a:sym typeface="Barlow SemiBold"/>
            </a:endParaRPr>
          </a:p>
        </p:txBody>
      </p:sp>
      <p:grpSp>
        <p:nvGrpSpPr>
          <p:cNvPr id="92" name="Google Shape;92;p15"/>
          <p:cNvGrpSpPr/>
          <p:nvPr/>
        </p:nvGrpSpPr>
        <p:grpSpPr>
          <a:xfrm>
            <a:off x="3758804" y="1483120"/>
            <a:ext cx="4840200" cy="1292734"/>
            <a:chOff x="2950658" y="644134"/>
            <a:chExt cx="4840200" cy="1292734"/>
          </a:xfrm>
        </p:grpSpPr>
        <p:sp>
          <p:nvSpPr>
            <p:cNvPr id="93" name="Google Shape;93;p15"/>
            <p:cNvSpPr txBox="1"/>
            <p:nvPr/>
          </p:nvSpPr>
          <p:spPr>
            <a:xfrm>
              <a:off x="2950658" y="644134"/>
              <a:ext cx="3611700" cy="8130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3200">
                  <a:solidFill>
                    <a:srgbClr val="FFFFFF"/>
                  </a:solidFill>
                  <a:latin typeface="Barlow Thin"/>
                  <a:ea typeface="Barlow Thin"/>
                  <a:cs typeface="Barlow Thin"/>
                  <a:sym typeface="Barlow Thin"/>
                </a:rPr>
                <a:t>FUEL</a:t>
              </a:r>
              <a:r>
                <a:rPr lang="en" sz="3200">
                  <a:solidFill>
                    <a:srgbClr val="FFFFFF"/>
                  </a:solidFill>
                  <a:latin typeface="Barlow"/>
                  <a:ea typeface="Barlow"/>
                  <a:cs typeface="Barlow"/>
                  <a:sym typeface="Barlow"/>
                </a:rPr>
                <a:t> </a:t>
              </a:r>
              <a:r>
                <a:rPr lang="en" sz="3200" i="1">
                  <a:solidFill>
                    <a:srgbClr val="FFFFFF"/>
                  </a:solidFill>
                  <a:latin typeface="Barlow"/>
                  <a:ea typeface="Barlow"/>
                  <a:cs typeface="Barlow"/>
                  <a:sym typeface="Barlow"/>
                </a:rPr>
                <a:t>YOUR</a:t>
              </a:r>
              <a:endParaRPr sz="300" i="1">
                <a:solidFill>
                  <a:srgbClr val="FFFFFF"/>
                </a:solidFill>
                <a:latin typeface="Barlow"/>
                <a:ea typeface="Barlow"/>
                <a:cs typeface="Barlow"/>
                <a:sym typeface="Barlow"/>
              </a:endParaRPr>
            </a:p>
          </p:txBody>
        </p:sp>
        <p:sp>
          <p:nvSpPr>
            <p:cNvPr id="94" name="Google Shape;94;p15"/>
            <p:cNvSpPr txBox="1"/>
            <p:nvPr/>
          </p:nvSpPr>
          <p:spPr>
            <a:xfrm>
              <a:off x="2950658" y="963068"/>
              <a:ext cx="4840200" cy="9738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6600" b="1" dirty="0">
                  <a:solidFill>
                    <a:srgbClr val="C0FCF8"/>
                  </a:solidFill>
                  <a:latin typeface="Barlow"/>
                  <a:ea typeface="Barlow"/>
                  <a:cs typeface="Barlow"/>
                  <a:sym typeface="Barlow"/>
                </a:rPr>
                <a:t>GROWTH</a:t>
              </a:r>
              <a:endParaRPr sz="1100" dirty="0"/>
            </a:p>
          </p:txBody>
        </p:sp>
      </p:grpSp>
      <p:sp>
        <p:nvSpPr>
          <p:cNvPr id="95" name="Google Shape;95;p15"/>
          <p:cNvSpPr/>
          <p:nvPr/>
        </p:nvSpPr>
        <p:spPr>
          <a:xfrm>
            <a:off x="6086557" y="1560155"/>
            <a:ext cx="972600" cy="329400"/>
          </a:xfrm>
          <a:prstGeom prst="triangle">
            <a:avLst>
              <a:gd name="adj" fmla="val 50000"/>
            </a:avLst>
          </a:pr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a:solidFill>
                <a:srgbClr val="FFFFFF"/>
              </a:solidFill>
              <a:latin typeface="Arial"/>
              <a:ea typeface="Arial"/>
              <a:cs typeface="Arial"/>
              <a:sym typeface="Arial"/>
            </a:endParaRPr>
          </a:p>
        </p:txBody>
      </p:sp>
    </p:spTree>
    <p:extLst>
      <p:ext uri="{BB962C8B-B14F-4D97-AF65-F5344CB8AC3E}">
        <p14:creationId xmlns:p14="http://schemas.microsoft.com/office/powerpoint/2010/main" val="1384069444"/>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Slide 16">
    <p:spTree>
      <p:nvGrpSpPr>
        <p:cNvPr id="1" name=""/>
        <p:cNvGrpSpPr/>
        <p:nvPr/>
      </p:nvGrpSpPr>
      <p:grpSpPr>
        <a:xfrm>
          <a:off x="0" y="0"/>
          <a:ext cx="0" cy="0"/>
          <a:chOff x="0" y="0"/>
          <a:chExt cx="0" cy="0"/>
        </a:xfrm>
      </p:grpSpPr>
      <p:pic>
        <p:nvPicPr>
          <p:cNvPr id="3" name="Google Shape;165;p24">
            <a:extLst>
              <a:ext uri="{FF2B5EF4-FFF2-40B4-BE49-F238E27FC236}">
                <a16:creationId xmlns:a16="http://schemas.microsoft.com/office/drawing/2014/main" xmlns="" id="{5A49E873-6C00-E64E-BC07-7548C569BE36}"/>
              </a:ext>
            </a:extLst>
          </p:cNvPr>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4" name="Google Shape;166;p24">
            <a:extLst>
              <a:ext uri="{FF2B5EF4-FFF2-40B4-BE49-F238E27FC236}">
                <a16:creationId xmlns:a16="http://schemas.microsoft.com/office/drawing/2014/main" xmlns="" id="{A7444C40-064E-1B4E-B71C-03857785E7D5}"/>
              </a:ext>
            </a:extLst>
          </p:cNvPr>
          <p:cNvSpPr txBox="1"/>
          <p:nvPr/>
        </p:nvSpPr>
        <p:spPr>
          <a:xfrm>
            <a:off x="1029722" y="4663217"/>
            <a:ext cx="4052247" cy="393600"/>
          </a:xfrm>
          <a:prstGeom prst="rect">
            <a:avLst/>
          </a:prstGeom>
          <a:noFill/>
          <a:ln>
            <a:noFill/>
          </a:ln>
        </p:spPr>
        <p:txBody>
          <a:bodyPr spcFirstLastPara="1" wrap="square" lIns="0" tIns="91425" rIns="0" bIns="91425"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 sz="800" b="0" i="0" u="none" strike="noStrike" cap="none">
                <a:solidFill>
                  <a:schemeClr val="lt1"/>
                </a:solidFill>
                <a:latin typeface="Barlow"/>
                <a:ea typeface="Barlow"/>
                <a:cs typeface="Barlow"/>
                <a:sym typeface="Barlow"/>
              </a:rPr>
              <a:t>©2021 Strictly Confidential</a:t>
            </a:r>
            <a:endParaRPr sz="1400" b="0" i="0" u="none" strike="noStrike" cap="none">
              <a:solidFill>
                <a:schemeClr val="lt1"/>
              </a:solidFill>
              <a:latin typeface="Barlow"/>
              <a:ea typeface="Barlow"/>
              <a:cs typeface="Barlow"/>
              <a:sym typeface="Barlow"/>
            </a:endParaRPr>
          </a:p>
        </p:txBody>
      </p:sp>
      <p:sp>
        <p:nvSpPr>
          <p:cNvPr id="5" name="Google Shape;167;p24">
            <a:extLst>
              <a:ext uri="{FF2B5EF4-FFF2-40B4-BE49-F238E27FC236}">
                <a16:creationId xmlns:a16="http://schemas.microsoft.com/office/drawing/2014/main" xmlns="" id="{8EEFDA2F-9A18-3743-9AF6-8FDE621D80DE}"/>
              </a:ext>
            </a:extLst>
          </p:cNvPr>
          <p:cNvSpPr txBox="1"/>
          <p:nvPr/>
        </p:nvSpPr>
        <p:spPr>
          <a:xfrm>
            <a:off x="4885765" y="4663217"/>
            <a:ext cx="3946535" cy="393600"/>
          </a:xfrm>
          <a:prstGeom prst="rect">
            <a:avLst/>
          </a:prstGeom>
          <a:noFill/>
          <a:ln>
            <a:noFill/>
          </a:ln>
        </p:spPr>
        <p:txBody>
          <a:bodyPr spcFirstLastPara="1" wrap="square" lIns="0" tIns="91425" rIns="0" bIns="91425" anchor="ctr" anchorCtr="0">
            <a:noAutofit/>
          </a:bodyPr>
          <a:lstStyle/>
          <a:p>
            <a:pPr marL="0" marR="0" lvl="0" indent="0" algn="r" rtl="0">
              <a:lnSpc>
                <a:spcPct val="100000"/>
              </a:lnSpc>
              <a:spcBef>
                <a:spcPts val="0"/>
              </a:spcBef>
              <a:spcAft>
                <a:spcPts val="0"/>
              </a:spcAft>
              <a:buClr>
                <a:srgbClr val="000000"/>
              </a:buClr>
              <a:buSzPts val="600"/>
              <a:buFont typeface="Arial"/>
              <a:buNone/>
            </a:pPr>
            <a:r>
              <a:rPr lang="en" sz="800" b="0" i="0" u="none" strike="noStrike" cap="none">
                <a:solidFill>
                  <a:schemeClr val="lt1"/>
                </a:solidFill>
                <a:latin typeface="Barlow"/>
                <a:ea typeface="Barlow"/>
                <a:cs typeface="Barlow"/>
                <a:sym typeface="Barlow"/>
              </a:rPr>
              <a:t>construction.com    |    </a:t>
            </a:r>
            <a:fld id="{00000000-1234-1234-1234-123412341234}" type="slidenum">
              <a:rPr lang="en" sz="800" b="0" i="0" u="none" strike="noStrike" cap="none">
                <a:solidFill>
                  <a:schemeClr val="lt1"/>
                </a:solidFill>
                <a:latin typeface="Barlow"/>
                <a:ea typeface="Barlow"/>
                <a:cs typeface="Barlow"/>
                <a:sym typeface="Barlow"/>
              </a:rPr>
              <a:t>‹#›</a:t>
            </a:fld>
            <a:endParaRPr sz="800" b="0" i="0" u="none" strike="noStrike" cap="none">
              <a:solidFill>
                <a:schemeClr val="lt1"/>
              </a:solidFill>
              <a:latin typeface="Barlow"/>
              <a:ea typeface="Barlow"/>
              <a:cs typeface="Barlow"/>
              <a:sym typeface="Barlow"/>
            </a:endParaRPr>
          </a:p>
        </p:txBody>
      </p:sp>
      <p:grpSp>
        <p:nvGrpSpPr>
          <p:cNvPr id="6" name="Google Shape;168;p24">
            <a:extLst>
              <a:ext uri="{FF2B5EF4-FFF2-40B4-BE49-F238E27FC236}">
                <a16:creationId xmlns:a16="http://schemas.microsoft.com/office/drawing/2014/main" xmlns="" id="{41D8F291-38A8-D54B-9E50-DA2F48E6BE6D}"/>
              </a:ext>
            </a:extLst>
          </p:cNvPr>
          <p:cNvGrpSpPr/>
          <p:nvPr/>
        </p:nvGrpSpPr>
        <p:grpSpPr>
          <a:xfrm>
            <a:off x="171884" y="4744208"/>
            <a:ext cx="601885" cy="240030"/>
            <a:chOff x="747903" y="2177676"/>
            <a:chExt cx="3486150" cy="1390268"/>
          </a:xfrm>
        </p:grpSpPr>
        <p:sp>
          <p:nvSpPr>
            <p:cNvPr id="7" name="Google Shape;169;p24">
              <a:extLst>
                <a:ext uri="{FF2B5EF4-FFF2-40B4-BE49-F238E27FC236}">
                  <a16:creationId xmlns:a16="http://schemas.microsoft.com/office/drawing/2014/main" xmlns="" id="{3CB983A8-60DC-624A-9265-4753504AF3C3}"/>
                </a:ext>
              </a:extLst>
            </p:cNvPr>
            <p:cNvSpPr/>
            <p:nvPr/>
          </p:nvSpPr>
          <p:spPr>
            <a:xfrm>
              <a:off x="747903" y="3250190"/>
              <a:ext cx="3486150" cy="317754"/>
            </a:xfrm>
            <a:custGeom>
              <a:avLst/>
              <a:gdLst/>
              <a:ahLst/>
              <a:cxnLst/>
              <a:rect l="l" t="t" r="r" b="b"/>
              <a:pathLst>
                <a:path w="3486150" h="317754" extrusionOk="0">
                  <a:moveTo>
                    <a:pt x="3423190" y="93154"/>
                  </a:moveTo>
                  <a:cubicBezTo>
                    <a:pt x="3423190" y="100870"/>
                    <a:pt x="3425952" y="104585"/>
                    <a:pt x="3433667" y="104585"/>
                  </a:cubicBezTo>
                  <a:lnTo>
                    <a:pt x="3472053" y="104585"/>
                  </a:lnTo>
                  <a:cubicBezTo>
                    <a:pt x="3480245" y="104585"/>
                    <a:pt x="3483483" y="100965"/>
                    <a:pt x="3483483" y="93154"/>
                  </a:cubicBezTo>
                  <a:lnTo>
                    <a:pt x="3483483" y="74486"/>
                  </a:lnTo>
                  <a:cubicBezTo>
                    <a:pt x="3483483" y="36195"/>
                    <a:pt x="3457956" y="95"/>
                    <a:pt x="3378041" y="95"/>
                  </a:cubicBezTo>
                  <a:cubicBezTo>
                    <a:pt x="3298127" y="95"/>
                    <a:pt x="3274409" y="36195"/>
                    <a:pt x="3274409" y="74486"/>
                  </a:cubicBezTo>
                  <a:lnTo>
                    <a:pt x="3274409" y="101441"/>
                  </a:lnTo>
                  <a:cubicBezTo>
                    <a:pt x="3274409" y="128778"/>
                    <a:pt x="3294031" y="152114"/>
                    <a:pt x="3315938" y="160306"/>
                  </a:cubicBezTo>
                  <a:lnTo>
                    <a:pt x="3386709" y="186785"/>
                  </a:lnTo>
                  <a:cubicBezTo>
                    <a:pt x="3407283" y="194596"/>
                    <a:pt x="3425476" y="201835"/>
                    <a:pt x="3425476" y="220599"/>
                  </a:cubicBezTo>
                  <a:lnTo>
                    <a:pt x="3425476" y="235172"/>
                  </a:lnTo>
                  <a:cubicBezTo>
                    <a:pt x="3425476" y="257556"/>
                    <a:pt x="3407664" y="268034"/>
                    <a:pt x="3377089" y="268034"/>
                  </a:cubicBezTo>
                  <a:cubicBezTo>
                    <a:pt x="3346037" y="268034"/>
                    <a:pt x="3328702" y="257556"/>
                    <a:pt x="3328702" y="235172"/>
                  </a:cubicBezTo>
                  <a:lnTo>
                    <a:pt x="3328702" y="214598"/>
                  </a:lnTo>
                  <a:cubicBezTo>
                    <a:pt x="3328702" y="206407"/>
                    <a:pt x="3325940" y="202692"/>
                    <a:pt x="3317748" y="202692"/>
                  </a:cubicBezTo>
                  <a:lnTo>
                    <a:pt x="3279458" y="202692"/>
                  </a:lnTo>
                  <a:cubicBezTo>
                    <a:pt x="3271647" y="202692"/>
                    <a:pt x="3268504" y="206311"/>
                    <a:pt x="3268504" y="214598"/>
                  </a:cubicBezTo>
                  <a:lnTo>
                    <a:pt x="3268504" y="243364"/>
                  </a:lnTo>
                  <a:cubicBezTo>
                    <a:pt x="3268504" y="281654"/>
                    <a:pt x="3296317" y="317754"/>
                    <a:pt x="3377565" y="317754"/>
                  </a:cubicBezTo>
                  <a:cubicBezTo>
                    <a:pt x="3459290" y="317754"/>
                    <a:pt x="3486150" y="281654"/>
                    <a:pt x="3486150" y="243364"/>
                  </a:cubicBezTo>
                  <a:lnTo>
                    <a:pt x="3486150" y="208217"/>
                  </a:lnTo>
                  <a:cubicBezTo>
                    <a:pt x="3486150" y="174498"/>
                    <a:pt x="3463385" y="153448"/>
                    <a:pt x="3432334" y="142494"/>
                  </a:cubicBezTo>
                  <a:lnTo>
                    <a:pt x="3352895" y="114205"/>
                  </a:lnTo>
                  <a:cubicBezTo>
                    <a:pt x="3345561" y="111443"/>
                    <a:pt x="3334226" y="105537"/>
                    <a:pt x="3334226" y="89535"/>
                  </a:cubicBezTo>
                  <a:lnTo>
                    <a:pt x="3334226" y="82677"/>
                  </a:lnTo>
                  <a:cubicBezTo>
                    <a:pt x="3334226" y="60293"/>
                    <a:pt x="3349276" y="49816"/>
                    <a:pt x="3378994" y="49816"/>
                  </a:cubicBezTo>
                  <a:cubicBezTo>
                    <a:pt x="3408236" y="49816"/>
                    <a:pt x="3423285" y="60293"/>
                    <a:pt x="3423285" y="82677"/>
                  </a:cubicBezTo>
                  <a:lnTo>
                    <a:pt x="3423285" y="93154"/>
                  </a:lnTo>
                  <a:close/>
                  <a:moveTo>
                    <a:pt x="3227356" y="214979"/>
                  </a:moveTo>
                  <a:cubicBezTo>
                    <a:pt x="3227356" y="206788"/>
                    <a:pt x="3224594" y="203549"/>
                    <a:pt x="3216878" y="203549"/>
                  </a:cubicBezTo>
                  <a:lnTo>
                    <a:pt x="3178969" y="203549"/>
                  </a:lnTo>
                  <a:cubicBezTo>
                    <a:pt x="3170778" y="203549"/>
                    <a:pt x="3167539" y="206788"/>
                    <a:pt x="3167539" y="214979"/>
                  </a:cubicBezTo>
                  <a:lnTo>
                    <a:pt x="3167539" y="232315"/>
                  </a:lnTo>
                  <a:cubicBezTo>
                    <a:pt x="3167539" y="255080"/>
                    <a:pt x="3151537" y="266510"/>
                    <a:pt x="3120962" y="266510"/>
                  </a:cubicBezTo>
                  <a:cubicBezTo>
                    <a:pt x="3090386" y="266510"/>
                    <a:pt x="3074861" y="255080"/>
                    <a:pt x="3074861" y="232315"/>
                  </a:cubicBezTo>
                  <a:lnTo>
                    <a:pt x="3074861" y="85344"/>
                  </a:lnTo>
                  <a:cubicBezTo>
                    <a:pt x="3074861" y="62484"/>
                    <a:pt x="3090386" y="51149"/>
                    <a:pt x="3120962" y="51149"/>
                  </a:cubicBezTo>
                  <a:cubicBezTo>
                    <a:pt x="3151537" y="51149"/>
                    <a:pt x="3167539" y="62579"/>
                    <a:pt x="3167539" y="85344"/>
                  </a:cubicBezTo>
                  <a:lnTo>
                    <a:pt x="3167539" y="96298"/>
                  </a:lnTo>
                  <a:cubicBezTo>
                    <a:pt x="3167539" y="104489"/>
                    <a:pt x="3170682" y="107728"/>
                    <a:pt x="3178969" y="107728"/>
                  </a:cubicBezTo>
                  <a:lnTo>
                    <a:pt x="3216878" y="107728"/>
                  </a:lnTo>
                  <a:cubicBezTo>
                    <a:pt x="3224689" y="107728"/>
                    <a:pt x="3227356" y="104489"/>
                    <a:pt x="3227356" y="96298"/>
                  </a:cubicBezTo>
                  <a:lnTo>
                    <a:pt x="3227356" y="74390"/>
                  </a:lnTo>
                  <a:cubicBezTo>
                    <a:pt x="3227356" y="36100"/>
                    <a:pt x="3202686" y="0"/>
                    <a:pt x="3120104" y="0"/>
                  </a:cubicBezTo>
                  <a:cubicBezTo>
                    <a:pt x="3037523" y="0"/>
                    <a:pt x="3012853" y="36100"/>
                    <a:pt x="3012853" y="74390"/>
                  </a:cubicBezTo>
                  <a:lnTo>
                    <a:pt x="3012853" y="243269"/>
                  </a:lnTo>
                  <a:cubicBezTo>
                    <a:pt x="3012853" y="281559"/>
                    <a:pt x="3037523" y="317659"/>
                    <a:pt x="3120104" y="317659"/>
                  </a:cubicBezTo>
                  <a:cubicBezTo>
                    <a:pt x="3202686" y="317659"/>
                    <a:pt x="3227356" y="281559"/>
                    <a:pt x="3227356" y="243269"/>
                  </a:cubicBezTo>
                  <a:lnTo>
                    <a:pt x="3227356" y="214979"/>
                  </a:lnTo>
                  <a:close/>
                  <a:moveTo>
                    <a:pt x="2954465" y="15526"/>
                  </a:moveTo>
                  <a:cubicBezTo>
                    <a:pt x="2954465" y="7334"/>
                    <a:pt x="2951703" y="3620"/>
                    <a:pt x="2943511" y="3620"/>
                  </a:cubicBezTo>
                  <a:lnTo>
                    <a:pt x="2903791" y="3620"/>
                  </a:lnTo>
                  <a:cubicBezTo>
                    <a:pt x="2895600" y="3620"/>
                    <a:pt x="2892838" y="7239"/>
                    <a:pt x="2892838" y="15526"/>
                  </a:cubicBezTo>
                  <a:lnTo>
                    <a:pt x="2892838" y="302133"/>
                  </a:lnTo>
                  <a:cubicBezTo>
                    <a:pt x="2892838" y="310324"/>
                    <a:pt x="2895600" y="314039"/>
                    <a:pt x="2903791" y="314039"/>
                  </a:cubicBezTo>
                  <a:lnTo>
                    <a:pt x="2943511" y="314039"/>
                  </a:lnTo>
                  <a:cubicBezTo>
                    <a:pt x="2951703" y="314039"/>
                    <a:pt x="2954465" y="310420"/>
                    <a:pt x="2954465" y="302133"/>
                  </a:cubicBezTo>
                  <a:lnTo>
                    <a:pt x="2954465" y="15526"/>
                  </a:lnTo>
                  <a:close/>
                  <a:moveTo>
                    <a:pt x="2652332" y="3715"/>
                  </a:moveTo>
                  <a:cubicBezTo>
                    <a:pt x="2644140" y="3715"/>
                    <a:pt x="2640902" y="6477"/>
                    <a:pt x="2640902" y="14669"/>
                  </a:cubicBezTo>
                  <a:lnTo>
                    <a:pt x="2640902" y="43434"/>
                  </a:lnTo>
                  <a:cubicBezTo>
                    <a:pt x="2640902" y="51625"/>
                    <a:pt x="2644045" y="54864"/>
                    <a:pt x="2652332" y="54864"/>
                  </a:cubicBezTo>
                  <a:lnTo>
                    <a:pt x="2717102" y="54864"/>
                  </a:lnTo>
                  <a:lnTo>
                    <a:pt x="2717102" y="302228"/>
                  </a:lnTo>
                  <a:cubicBezTo>
                    <a:pt x="2717102" y="310420"/>
                    <a:pt x="2720340" y="314135"/>
                    <a:pt x="2728532" y="314135"/>
                  </a:cubicBezTo>
                  <a:lnTo>
                    <a:pt x="2768251" y="314135"/>
                  </a:lnTo>
                  <a:cubicBezTo>
                    <a:pt x="2776442" y="314135"/>
                    <a:pt x="2779205" y="310515"/>
                    <a:pt x="2779205" y="302228"/>
                  </a:cubicBezTo>
                  <a:lnTo>
                    <a:pt x="2779205" y="54864"/>
                  </a:lnTo>
                  <a:lnTo>
                    <a:pt x="2843974" y="54864"/>
                  </a:lnTo>
                  <a:cubicBezTo>
                    <a:pt x="2851690" y="54864"/>
                    <a:pt x="2855405" y="51625"/>
                    <a:pt x="2855405" y="43434"/>
                  </a:cubicBezTo>
                  <a:lnTo>
                    <a:pt x="2855405" y="14669"/>
                  </a:lnTo>
                  <a:cubicBezTo>
                    <a:pt x="2855405" y="6477"/>
                    <a:pt x="2851785" y="3715"/>
                    <a:pt x="2843974" y="3715"/>
                  </a:cubicBezTo>
                  <a:lnTo>
                    <a:pt x="2652332" y="3715"/>
                  </a:lnTo>
                  <a:close/>
                  <a:moveTo>
                    <a:pt x="2460689" y="15050"/>
                  </a:moveTo>
                  <a:cubicBezTo>
                    <a:pt x="2457926" y="8192"/>
                    <a:pt x="2454783" y="3620"/>
                    <a:pt x="2446973" y="3620"/>
                  </a:cubicBezTo>
                  <a:lnTo>
                    <a:pt x="2401824" y="3620"/>
                  </a:lnTo>
                  <a:cubicBezTo>
                    <a:pt x="2394014" y="3620"/>
                    <a:pt x="2390870" y="8192"/>
                    <a:pt x="2394014" y="15050"/>
                  </a:cubicBezTo>
                  <a:lnTo>
                    <a:pt x="2480691" y="202597"/>
                  </a:lnTo>
                  <a:lnTo>
                    <a:pt x="2480691" y="302514"/>
                  </a:lnTo>
                  <a:cubicBezTo>
                    <a:pt x="2480691" y="310324"/>
                    <a:pt x="2483930" y="313944"/>
                    <a:pt x="2492121" y="313944"/>
                  </a:cubicBezTo>
                  <a:lnTo>
                    <a:pt x="2531840" y="313944"/>
                  </a:lnTo>
                  <a:cubicBezTo>
                    <a:pt x="2540032" y="313944"/>
                    <a:pt x="2542794" y="310324"/>
                    <a:pt x="2542794" y="302514"/>
                  </a:cubicBezTo>
                  <a:lnTo>
                    <a:pt x="2542794" y="195263"/>
                  </a:lnTo>
                  <a:lnTo>
                    <a:pt x="2629091" y="14954"/>
                  </a:lnTo>
                  <a:cubicBezTo>
                    <a:pt x="2632710" y="7620"/>
                    <a:pt x="2628614" y="3524"/>
                    <a:pt x="2620899" y="3524"/>
                  </a:cubicBezTo>
                  <a:lnTo>
                    <a:pt x="2581656" y="3524"/>
                  </a:lnTo>
                  <a:cubicBezTo>
                    <a:pt x="2573941" y="3524"/>
                    <a:pt x="2571179" y="8573"/>
                    <a:pt x="2568416" y="14954"/>
                  </a:cubicBezTo>
                  <a:lnTo>
                    <a:pt x="2520029" y="118967"/>
                  </a:lnTo>
                  <a:cubicBezTo>
                    <a:pt x="2516410" y="126302"/>
                    <a:pt x="2512219" y="141351"/>
                    <a:pt x="2511838" y="143161"/>
                  </a:cubicBezTo>
                  <a:cubicBezTo>
                    <a:pt x="2511362" y="141351"/>
                    <a:pt x="2506790" y="126302"/>
                    <a:pt x="2504123" y="118967"/>
                  </a:cubicBezTo>
                  <a:lnTo>
                    <a:pt x="2460689" y="15050"/>
                  </a:lnTo>
                  <a:close/>
                  <a:moveTo>
                    <a:pt x="2304193" y="15526"/>
                  </a:moveTo>
                  <a:cubicBezTo>
                    <a:pt x="2304193" y="7334"/>
                    <a:pt x="2301431" y="3620"/>
                    <a:pt x="2293239" y="3620"/>
                  </a:cubicBezTo>
                  <a:lnTo>
                    <a:pt x="2253520" y="3620"/>
                  </a:lnTo>
                  <a:cubicBezTo>
                    <a:pt x="2245328" y="3620"/>
                    <a:pt x="2242566" y="7239"/>
                    <a:pt x="2242566" y="15526"/>
                  </a:cubicBezTo>
                  <a:lnTo>
                    <a:pt x="2242566" y="302133"/>
                  </a:lnTo>
                  <a:cubicBezTo>
                    <a:pt x="2242566" y="309848"/>
                    <a:pt x="2245328" y="314039"/>
                    <a:pt x="2252186" y="314039"/>
                  </a:cubicBezTo>
                  <a:lnTo>
                    <a:pt x="2406015" y="314039"/>
                  </a:lnTo>
                  <a:cubicBezTo>
                    <a:pt x="2413826" y="314039"/>
                    <a:pt x="2417445" y="310896"/>
                    <a:pt x="2417445" y="302609"/>
                  </a:cubicBezTo>
                  <a:lnTo>
                    <a:pt x="2417445" y="273844"/>
                  </a:lnTo>
                  <a:cubicBezTo>
                    <a:pt x="2417445" y="265652"/>
                    <a:pt x="2413826" y="262890"/>
                    <a:pt x="2406015" y="262890"/>
                  </a:cubicBezTo>
                  <a:lnTo>
                    <a:pt x="2304288" y="262890"/>
                  </a:lnTo>
                  <a:lnTo>
                    <a:pt x="2304288" y="15526"/>
                  </a:lnTo>
                  <a:close/>
                  <a:moveTo>
                    <a:pt x="2111597" y="198120"/>
                  </a:moveTo>
                  <a:lnTo>
                    <a:pt x="2053685" y="198120"/>
                  </a:lnTo>
                  <a:lnTo>
                    <a:pt x="2069211" y="146971"/>
                  </a:lnTo>
                  <a:cubicBezTo>
                    <a:pt x="2074736" y="127825"/>
                    <a:pt x="2082451" y="70295"/>
                    <a:pt x="2083308" y="64389"/>
                  </a:cubicBezTo>
                  <a:cubicBezTo>
                    <a:pt x="2083784" y="70295"/>
                    <a:pt x="2090642" y="128778"/>
                    <a:pt x="2096548" y="147447"/>
                  </a:cubicBezTo>
                  <a:lnTo>
                    <a:pt x="2111597" y="198120"/>
                  </a:lnTo>
                  <a:close/>
                  <a:moveTo>
                    <a:pt x="2064544" y="3715"/>
                  </a:moveTo>
                  <a:cubicBezTo>
                    <a:pt x="2056352" y="3715"/>
                    <a:pt x="2052638" y="7334"/>
                    <a:pt x="2050352" y="15145"/>
                  </a:cubicBezTo>
                  <a:lnTo>
                    <a:pt x="1965008" y="302609"/>
                  </a:lnTo>
                  <a:cubicBezTo>
                    <a:pt x="1962722" y="309944"/>
                    <a:pt x="1965484" y="314039"/>
                    <a:pt x="1973675" y="314039"/>
                  </a:cubicBezTo>
                  <a:lnTo>
                    <a:pt x="2010632" y="314039"/>
                  </a:lnTo>
                  <a:cubicBezTo>
                    <a:pt x="2018824" y="314039"/>
                    <a:pt x="2022062" y="309944"/>
                    <a:pt x="2024348" y="302609"/>
                  </a:cubicBezTo>
                  <a:lnTo>
                    <a:pt x="2040350" y="246888"/>
                  </a:lnTo>
                  <a:lnTo>
                    <a:pt x="2125218" y="246888"/>
                  </a:lnTo>
                  <a:lnTo>
                    <a:pt x="2141220" y="302609"/>
                  </a:lnTo>
                  <a:cubicBezTo>
                    <a:pt x="2143506" y="309944"/>
                    <a:pt x="2146649" y="314039"/>
                    <a:pt x="2154460" y="314039"/>
                  </a:cubicBezTo>
                  <a:lnTo>
                    <a:pt x="2195513" y="314039"/>
                  </a:lnTo>
                  <a:cubicBezTo>
                    <a:pt x="2203228" y="314039"/>
                    <a:pt x="2205990" y="309944"/>
                    <a:pt x="2203704" y="302609"/>
                  </a:cubicBezTo>
                  <a:lnTo>
                    <a:pt x="2118836" y="15145"/>
                  </a:lnTo>
                  <a:cubicBezTo>
                    <a:pt x="2116550" y="7429"/>
                    <a:pt x="2112455" y="3715"/>
                    <a:pt x="2104263" y="3715"/>
                  </a:cubicBezTo>
                  <a:lnTo>
                    <a:pt x="2064544" y="3715"/>
                  </a:lnTo>
                  <a:close/>
                  <a:moveTo>
                    <a:pt x="1926717" y="15050"/>
                  </a:moveTo>
                  <a:cubicBezTo>
                    <a:pt x="1926717" y="7334"/>
                    <a:pt x="1923955" y="3620"/>
                    <a:pt x="1915763" y="3620"/>
                  </a:cubicBezTo>
                  <a:lnTo>
                    <a:pt x="1879664" y="3620"/>
                  </a:lnTo>
                  <a:cubicBezTo>
                    <a:pt x="1871472" y="3620"/>
                    <a:pt x="1868710" y="7239"/>
                    <a:pt x="1868710" y="15050"/>
                  </a:cubicBezTo>
                  <a:lnTo>
                    <a:pt x="1868710" y="197644"/>
                  </a:lnTo>
                  <a:cubicBezTo>
                    <a:pt x="1868710" y="197644"/>
                    <a:pt x="1860995" y="178975"/>
                    <a:pt x="1853184" y="165735"/>
                  </a:cubicBezTo>
                  <a:lnTo>
                    <a:pt x="1761458" y="8287"/>
                  </a:lnTo>
                  <a:cubicBezTo>
                    <a:pt x="1759649" y="5048"/>
                    <a:pt x="1756886" y="3715"/>
                    <a:pt x="1751838" y="3715"/>
                  </a:cubicBezTo>
                  <a:lnTo>
                    <a:pt x="1715738" y="3715"/>
                  </a:lnTo>
                  <a:cubicBezTo>
                    <a:pt x="1707547" y="3715"/>
                    <a:pt x="1704785" y="7334"/>
                    <a:pt x="1704785" y="15145"/>
                  </a:cubicBezTo>
                  <a:lnTo>
                    <a:pt x="1704785" y="302609"/>
                  </a:lnTo>
                  <a:cubicBezTo>
                    <a:pt x="1704785" y="310420"/>
                    <a:pt x="1707547" y="314039"/>
                    <a:pt x="1715738" y="314039"/>
                  </a:cubicBezTo>
                  <a:lnTo>
                    <a:pt x="1751838" y="314039"/>
                  </a:lnTo>
                  <a:cubicBezTo>
                    <a:pt x="1760030" y="314039"/>
                    <a:pt x="1762792" y="310420"/>
                    <a:pt x="1762792" y="302609"/>
                  </a:cubicBezTo>
                  <a:lnTo>
                    <a:pt x="1762792" y="120491"/>
                  </a:lnTo>
                  <a:cubicBezTo>
                    <a:pt x="1763268" y="121825"/>
                    <a:pt x="1768697" y="136874"/>
                    <a:pt x="1781080" y="157448"/>
                  </a:cubicBezTo>
                  <a:lnTo>
                    <a:pt x="1869186" y="308515"/>
                  </a:lnTo>
                  <a:cubicBezTo>
                    <a:pt x="1871472" y="312611"/>
                    <a:pt x="1873758" y="313944"/>
                    <a:pt x="1879664" y="313944"/>
                  </a:cubicBezTo>
                  <a:lnTo>
                    <a:pt x="1915763" y="313944"/>
                  </a:lnTo>
                  <a:cubicBezTo>
                    <a:pt x="1923955" y="313944"/>
                    <a:pt x="1926717" y="310324"/>
                    <a:pt x="1926717" y="302514"/>
                  </a:cubicBezTo>
                  <a:lnTo>
                    <a:pt x="1926717" y="15050"/>
                  </a:lnTo>
                  <a:close/>
                  <a:moveTo>
                    <a:pt x="1574006" y="198120"/>
                  </a:moveTo>
                  <a:lnTo>
                    <a:pt x="1515999" y="198120"/>
                  </a:lnTo>
                  <a:lnTo>
                    <a:pt x="1531525" y="146971"/>
                  </a:lnTo>
                  <a:cubicBezTo>
                    <a:pt x="1537049" y="127825"/>
                    <a:pt x="1544764" y="70295"/>
                    <a:pt x="1545717" y="64389"/>
                  </a:cubicBezTo>
                  <a:cubicBezTo>
                    <a:pt x="1546193" y="70295"/>
                    <a:pt x="1553051" y="128778"/>
                    <a:pt x="1558957" y="147447"/>
                  </a:cubicBezTo>
                  <a:lnTo>
                    <a:pt x="1574006" y="198120"/>
                  </a:lnTo>
                  <a:close/>
                  <a:moveTo>
                    <a:pt x="1526953" y="3715"/>
                  </a:moveTo>
                  <a:cubicBezTo>
                    <a:pt x="1518761" y="3715"/>
                    <a:pt x="1515047" y="7334"/>
                    <a:pt x="1512856" y="15145"/>
                  </a:cubicBezTo>
                  <a:lnTo>
                    <a:pt x="1427512" y="302609"/>
                  </a:lnTo>
                  <a:cubicBezTo>
                    <a:pt x="1425226" y="309944"/>
                    <a:pt x="1427988" y="314039"/>
                    <a:pt x="1436180" y="314039"/>
                  </a:cubicBezTo>
                  <a:lnTo>
                    <a:pt x="1473137" y="314039"/>
                  </a:lnTo>
                  <a:cubicBezTo>
                    <a:pt x="1481328" y="314039"/>
                    <a:pt x="1484567" y="309944"/>
                    <a:pt x="1486853" y="302609"/>
                  </a:cubicBezTo>
                  <a:lnTo>
                    <a:pt x="1502855" y="246888"/>
                  </a:lnTo>
                  <a:lnTo>
                    <a:pt x="1587722" y="246888"/>
                  </a:lnTo>
                  <a:lnTo>
                    <a:pt x="1603724" y="302609"/>
                  </a:lnTo>
                  <a:cubicBezTo>
                    <a:pt x="1606010" y="309944"/>
                    <a:pt x="1609249" y="314039"/>
                    <a:pt x="1616964" y="314039"/>
                  </a:cubicBezTo>
                  <a:lnTo>
                    <a:pt x="1658017" y="314039"/>
                  </a:lnTo>
                  <a:cubicBezTo>
                    <a:pt x="1665732" y="314039"/>
                    <a:pt x="1668494" y="309944"/>
                    <a:pt x="1666208" y="302609"/>
                  </a:cubicBezTo>
                  <a:lnTo>
                    <a:pt x="1581341" y="15145"/>
                  </a:lnTo>
                  <a:cubicBezTo>
                    <a:pt x="1579055" y="7429"/>
                    <a:pt x="1574959" y="3715"/>
                    <a:pt x="1566767" y="3715"/>
                  </a:cubicBezTo>
                  <a:lnTo>
                    <a:pt x="1526953" y="3715"/>
                  </a:lnTo>
                  <a:close/>
                  <a:moveTo>
                    <a:pt x="1161002" y="268415"/>
                  </a:moveTo>
                  <a:cubicBezTo>
                    <a:pt x="1121759" y="268415"/>
                    <a:pt x="1103090" y="256985"/>
                    <a:pt x="1103090" y="234601"/>
                  </a:cubicBezTo>
                  <a:lnTo>
                    <a:pt x="1103090" y="212217"/>
                  </a:lnTo>
                  <a:cubicBezTo>
                    <a:pt x="1103090" y="189452"/>
                    <a:pt x="1117664" y="178880"/>
                    <a:pt x="1147763" y="178880"/>
                  </a:cubicBezTo>
                  <a:lnTo>
                    <a:pt x="1219010" y="178880"/>
                  </a:lnTo>
                  <a:lnTo>
                    <a:pt x="1219010" y="234601"/>
                  </a:lnTo>
                  <a:cubicBezTo>
                    <a:pt x="1218914" y="256985"/>
                    <a:pt x="1199769" y="268415"/>
                    <a:pt x="1161002" y="268415"/>
                  </a:cubicBezTo>
                  <a:moveTo>
                    <a:pt x="1151858" y="129635"/>
                  </a:moveTo>
                  <a:cubicBezTo>
                    <a:pt x="1121283" y="129635"/>
                    <a:pt x="1107091" y="118681"/>
                    <a:pt x="1107091" y="95917"/>
                  </a:cubicBezTo>
                  <a:lnTo>
                    <a:pt x="1107091" y="83153"/>
                  </a:lnTo>
                  <a:cubicBezTo>
                    <a:pt x="1107091" y="60770"/>
                    <a:pt x="1119378" y="49435"/>
                    <a:pt x="1149096" y="49435"/>
                  </a:cubicBezTo>
                  <a:cubicBezTo>
                    <a:pt x="1179195" y="49435"/>
                    <a:pt x="1191578" y="60865"/>
                    <a:pt x="1191578" y="83153"/>
                  </a:cubicBezTo>
                  <a:lnTo>
                    <a:pt x="1191578" y="89059"/>
                  </a:lnTo>
                  <a:cubicBezTo>
                    <a:pt x="1191578" y="96774"/>
                    <a:pt x="1194721" y="100489"/>
                    <a:pt x="1202531" y="100489"/>
                  </a:cubicBezTo>
                  <a:lnTo>
                    <a:pt x="1240917" y="100489"/>
                  </a:lnTo>
                  <a:cubicBezTo>
                    <a:pt x="1248632" y="100489"/>
                    <a:pt x="1251395" y="96869"/>
                    <a:pt x="1251395" y="89059"/>
                  </a:cubicBezTo>
                  <a:lnTo>
                    <a:pt x="1251395" y="74486"/>
                  </a:lnTo>
                  <a:cubicBezTo>
                    <a:pt x="1251395" y="36195"/>
                    <a:pt x="1229963" y="95"/>
                    <a:pt x="1148715" y="95"/>
                  </a:cubicBezTo>
                  <a:cubicBezTo>
                    <a:pt x="1067943" y="95"/>
                    <a:pt x="1046988" y="34766"/>
                    <a:pt x="1046988" y="72676"/>
                  </a:cubicBezTo>
                  <a:lnTo>
                    <a:pt x="1046988" y="105061"/>
                  </a:lnTo>
                  <a:cubicBezTo>
                    <a:pt x="1046988" y="128778"/>
                    <a:pt x="1055656" y="143827"/>
                    <a:pt x="1081183" y="152495"/>
                  </a:cubicBezTo>
                  <a:cubicBezTo>
                    <a:pt x="1052417" y="162973"/>
                    <a:pt x="1042892" y="181261"/>
                    <a:pt x="1042892" y="204502"/>
                  </a:cubicBezTo>
                  <a:lnTo>
                    <a:pt x="1042892" y="245078"/>
                  </a:lnTo>
                  <a:cubicBezTo>
                    <a:pt x="1042892" y="282988"/>
                    <a:pt x="1067943" y="317659"/>
                    <a:pt x="1160145" y="317659"/>
                  </a:cubicBezTo>
                  <a:cubicBezTo>
                    <a:pt x="1252823" y="317659"/>
                    <a:pt x="1278827" y="281559"/>
                    <a:pt x="1278827" y="243269"/>
                  </a:cubicBezTo>
                  <a:lnTo>
                    <a:pt x="1278827" y="178880"/>
                  </a:lnTo>
                  <a:lnTo>
                    <a:pt x="1305782" y="178880"/>
                  </a:lnTo>
                  <a:cubicBezTo>
                    <a:pt x="1313593" y="178880"/>
                    <a:pt x="1317212" y="175641"/>
                    <a:pt x="1317212" y="167449"/>
                  </a:cubicBezTo>
                  <a:lnTo>
                    <a:pt x="1317212" y="140494"/>
                  </a:lnTo>
                  <a:cubicBezTo>
                    <a:pt x="1317212" y="132302"/>
                    <a:pt x="1313593" y="129540"/>
                    <a:pt x="1305782" y="129540"/>
                  </a:cubicBezTo>
                  <a:lnTo>
                    <a:pt x="1151858" y="129540"/>
                  </a:lnTo>
                  <a:close/>
                  <a:moveTo>
                    <a:pt x="826961" y="198120"/>
                  </a:moveTo>
                  <a:lnTo>
                    <a:pt x="769049" y="198120"/>
                  </a:lnTo>
                  <a:lnTo>
                    <a:pt x="784574" y="146971"/>
                  </a:lnTo>
                  <a:cubicBezTo>
                    <a:pt x="790099" y="127825"/>
                    <a:pt x="797814" y="70295"/>
                    <a:pt x="798767" y="64389"/>
                  </a:cubicBezTo>
                  <a:cubicBezTo>
                    <a:pt x="799243" y="70295"/>
                    <a:pt x="806101" y="128778"/>
                    <a:pt x="812006" y="147447"/>
                  </a:cubicBezTo>
                  <a:lnTo>
                    <a:pt x="826961" y="198120"/>
                  </a:lnTo>
                  <a:close/>
                  <a:moveTo>
                    <a:pt x="779907" y="3715"/>
                  </a:moveTo>
                  <a:cubicBezTo>
                    <a:pt x="771715" y="3715"/>
                    <a:pt x="768001" y="7334"/>
                    <a:pt x="765810" y="15145"/>
                  </a:cubicBezTo>
                  <a:lnTo>
                    <a:pt x="680466" y="302609"/>
                  </a:lnTo>
                  <a:cubicBezTo>
                    <a:pt x="678180" y="309944"/>
                    <a:pt x="680942" y="314039"/>
                    <a:pt x="689134" y="314039"/>
                  </a:cubicBezTo>
                  <a:lnTo>
                    <a:pt x="726091" y="314039"/>
                  </a:lnTo>
                  <a:cubicBezTo>
                    <a:pt x="734282" y="314039"/>
                    <a:pt x="737521" y="309944"/>
                    <a:pt x="739807" y="302609"/>
                  </a:cubicBezTo>
                  <a:lnTo>
                    <a:pt x="755809" y="246888"/>
                  </a:lnTo>
                  <a:lnTo>
                    <a:pt x="840677" y="246888"/>
                  </a:lnTo>
                  <a:lnTo>
                    <a:pt x="856679" y="302609"/>
                  </a:lnTo>
                  <a:cubicBezTo>
                    <a:pt x="858965" y="309944"/>
                    <a:pt x="862203" y="314039"/>
                    <a:pt x="869918" y="314039"/>
                  </a:cubicBezTo>
                  <a:lnTo>
                    <a:pt x="910971" y="314039"/>
                  </a:lnTo>
                  <a:cubicBezTo>
                    <a:pt x="918686" y="314039"/>
                    <a:pt x="921449" y="309944"/>
                    <a:pt x="919163" y="302609"/>
                  </a:cubicBezTo>
                  <a:lnTo>
                    <a:pt x="834295" y="15145"/>
                  </a:lnTo>
                  <a:cubicBezTo>
                    <a:pt x="832009" y="7429"/>
                    <a:pt x="827913" y="3715"/>
                    <a:pt x="819722" y="3715"/>
                  </a:cubicBezTo>
                  <a:lnTo>
                    <a:pt x="779907" y="3715"/>
                  </a:lnTo>
                  <a:close/>
                  <a:moveTo>
                    <a:pt x="489680" y="3715"/>
                  </a:moveTo>
                  <a:cubicBezTo>
                    <a:pt x="481489" y="3715"/>
                    <a:pt x="478250" y="6477"/>
                    <a:pt x="478250" y="14669"/>
                  </a:cubicBezTo>
                  <a:lnTo>
                    <a:pt x="478250" y="43434"/>
                  </a:lnTo>
                  <a:cubicBezTo>
                    <a:pt x="478250" y="51625"/>
                    <a:pt x="481489" y="54864"/>
                    <a:pt x="489680" y="54864"/>
                  </a:cubicBezTo>
                  <a:lnTo>
                    <a:pt x="554450" y="54864"/>
                  </a:lnTo>
                  <a:lnTo>
                    <a:pt x="554450" y="302228"/>
                  </a:lnTo>
                  <a:cubicBezTo>
                    <a:pt x="554450" y="310420"/>
                    <a:pt x="557689" y="314135"/>
                    <a:pt x="565880" y="314135"/>
                  </a:cubicBezTo>
                  <a:lnTo>
                    <a:pt x="605600" y="314135"/>
                  </a:lnTo>
                  <a:cubicBezTo>
                    <a:pt x="613791" y="314135"/>
                    <a:pt x="616553" y="310515"/>
                    <a:pt x="616553" y="302228"/>
                  </a:cubicBezTo>
                  <a:lnTo>
                    <a:pt x="616553" y="54864"/>
                  </a:lnTo>
                  <a:lnTo>
                    <a:pt x="681323" y="54864"/>
                  </a:lnTo>
                  <a:cubicBezTo>
                    <a:pt x="689134" y="54864"/>
                    <a:pt x="692753" y="51625"/>
                    <a:pt x="692753" y="43434"/>
                  </a:cubicBezTo>
                  <a:lnTo>
                    <a:pt x="692753" y="14669"/>
                  </a:lnTo>
                  <a:cubicBezTo>
                    <a:pt x="692753" y="6477"/>
                    <a:pt x="689134" y="3715"/>
                    <a:pt x="681323" y="3715"/>
                  </a:cubicBezTo>
                  <a:lnTo>
                    <a:pt x="489680" y="3715"/>
                  </a:lnTo>
                  <a:close/>
                  <a:moveTo>
                    <a:pt x="399764" y="198120"/>
                  </a:moveTo>
                  <a:lnTo>
                    <a:pt x="341757" y="198120"/>
                  </a:lnTo>
                  <a:lnTo>
                    <a:pt x="357283" y="146971"/>
                  </a:lnTo>
                  <a:cubicBezTo>
                    <a:pt x="362712" y="127825"/>
                    <a:pt x="370523" y="70295"/>
                    <a:pt x="371475" y="64389"/>
                  </a:cubicBezTo>
                  <a:cubicBezTo>
                    <a:pt x="371951" y="70295"/>
                    <a:pt x="378809" y="128778"/>
                    <a:pt x="384715" y="147447"/>
                  </a:cubicBezTo>
                  <a:lnTo>
                    <a:pt x="399764" y="198120"/>
                  </a:lnTo>
                  <a:close/>
                  <a:moveTo>
                    <a:pt x="352806" y="3715"/>
                  </a:moveTo>
                  <a:cubicBezTo>
                    <a:pt x="344615" y="3715"/>
                    <a:pt x="340900" y="7334"/>
                    <a:pt x="338614" y="15145"/>
                  </a:cubicBezTo>
                  <a:lnTo>
                    <a:pt x="253270" y="302609"/>
                  </a:lnTo>
                  <a:cubicBezTo>
                    <a:pt x="250984" y="309944"/>
                    <a:pt x="253746" y="314039"/>
                    <a:pt x="261938" y="314039"/>
                  </a:cubicBezTo>
                  <a:lnTo>
                    <a:pt x="298895" y="314039"/>
                  </a:lnTo>
                  <a:cubicBezTo>
                    <a:pt x="307086" y="314039"/>
                    <a:pt x="310325" y="309944"/>
                    <a:pt x="312611" y="302609"/>
                  </a:cubicBezTo>
                  <a:lnTo>
                    <a:pt x="328613" y="246888"/>
                  </a:lnTo>
                  <a:lnTo>
                    <a:pt x="413480" y="246888"/>
                  </a:lnTo>
                  <a:lnTo>
                    <a:pt x="429482" y="302609"/>
                  </a:lnTo>
                  <a:cubicBezTo>
                    <a:pt x="431768" y="309944"/>
                    <a:pt x="435007" y="314039"/>
                    <a:pt x="442722" y="314039"/>
                  </a:cubicBezTo>
                  <a:lnTo>
                    <a:pt x="483775" y="314039"/>
                  </a:lnTo>
                  <a:cubicBezTo>
                    <a:pt x="491490" y="314039"/>
                    <a:pt x="494252" y="309944"/>
                    <a:pt x="491966" y="302609"/>
                  </a:cubicBezTo>
                  <a:lnTo>
                    <a:pt x="407099" y="15145"/>
                  </a:lnTo>
                  <a:cubicBezTo>
                    <a:pt x="404813" y="7429"/>
                    <a:pt x="400717" y="3715"/>
                    <a:pt x="392525" y="3715"/>
                  </a:cubicBezTo>
                  <a:lnTo>
                    <a:pt x="352806" y="3715"/>
                  </a:lnTo>
                  <a:close/>
                  <a:moveTo>
                    <a:pt x="110490" y="54769"/>
                  </a:moveTo>
                  <a:cubicBezTo>
                    <a:pt x="141542" y="54769"/>
                    <a:pt x="160211" y="66199"/>
                    <a:pt x="160211" y="88964"/>
                  </a:cubicBezTo>
                  <a:lnTo>
                    <a:pt x="160211" y="228600"/>
                  </a:lnTo>
                  <a:cubicBezTo>
                    <a:pt x="160211" y="251460"/>
                    <a:pt x="141542" y="262795"/>
                    <a:pt x="110490" y="262795"/>
                  </a:cubicBezTo>
                  <a:lnTo>
                    <a:pt x="61627" y="262795"/>
                  </a:lnTo>
                  <a:lnTo>
                    <a:pt x="61627" y="54673"/>
                  </a:lnTo>
                  <a:lnTo>
                    <a:pt x="110490" y="54673"/>
                  </a:lnTo>
                  <a:close/>
                  <a:moveTo>
                    <a:pt x="110490" y="314039"/>
                  </a:moveTo>
                  <a:cubicBezTo>
                    <a:pt x="193072" y="314039"/>
                    <a:pt x="221837" y="278035"/>
                    <a:pt x="221837" y="239649"/>
                  </a:cubicBezTo>
                  <a:lnTo>
                    <a:pt x="221837" y="78105"/>
                  </a:lnTo>
                  <a:cubicBezTo>
                    <a:pt x="221837" y="39815"/>
                    <a:pt x="193072" y="3715"/>
                    <a:pt x="110490" y="3715"/>
                  </a:cubicBezTo>
                  <a:lnTo>
                    <a:pt x="10954" y="3715"/>
                  </a:lnTo>
                  <a:cubicBezTo>
                    <a:pt x="2762" y="3715"/>
                    <a:pt x="0" y="7334"/>
                    <a:pt x="0" y="15621"/>
                  </a:cubicBezTo>
                  <a:lnTo>
                    <a:pt x="0" y="302228"/>
                  </a:lnTo>
                  <a:cubicBezTo>
                    <a:pt x="0" y="309944"/>
                    <a:pt x="2286" y="314135"/>
                    <a:pt x="9620" y="314135"/>
                  </a:cubicBezTo>
                  <a:lnTo>
                    <a:pt x="110490" y="31413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8" name="Google Shape;170;p24">
              <a:extLst>
                <a:ext uri="{FF2B5EF4-FFF2-40B4-BE49-F238E27FC236}">
                  <a16:creationId xmlns:a16="http://schemas.microsoft.com/office/drawing/2014/main" xmlns="" id="{41667090-7C48-7848-AFE6-77AB63933C72}"/>
                </a:ext>
              </a:extLst>
            </p:cNvPr>
            <p:cNvSpPr/>
            <p:nvPr/>
          </p:nvSpPr>
          <p:spPr>
            <a:xfrm>
              <a:off x="747903" y="2188534"/>
              <a:ext cx="620077" cy="921734"/>
            </a:xfrm>
            <a:custGeom>
              <a:avLst/>
              <a:gdLst/>
              <a:ahLst/>
              <a:cxnLst/>
              <a:rect l="l" t="t" r="r" b="b"/>
              <a:pathLst>
                <a:path w="620077" h="921734" extrusionOk="0">
                  <a:moveTo>
                    <a:pt x="172212" y="151829"/>
                  </a:moveTo>
                  <a:lnTo>
                    <a:pt x="172212" y="770001"/>
                  </a:lnTo>
                  <a:lnTo>
                    <a:pt x="308705" y="770001"/>
                  </a:lnTo>
                  <a:cubicBezTo>
                    <a:pt x="395478" y="770001"/>
                    <a:pt x="447770" y="736092"/>
                    <a:pt x="447770" y="668369"/>
                  </a:cubicBezTo>
                  <a:lnTo>
                    <a:pt x="447770" y="253460"/>
                  </a:lnTo>
                  <a:cubicBezTo>
                    <a:pt x="447770" y="185642"/>
                    <a:pt x="395383" y="151733"/>
                    <a:pt x="308705" y="151733"/>
                  </a:cubicBezTo>
                  <a:lnTo>
                    <a:pt x="172212" y="151733"/>
                  </a:lnTo>
                  <a:close/>
                  <a:moveTo>
                    <a:pt x="26765"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765" y="921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9" name="Google Shape;171;p24">
              <a:extLst>
                <a:ext uri="{FF2B5EF4-FFF2-40B4-BE49-F238E27FC236}">
                  <a16:creationId xmlns:a16="http://schemas.microsoft.com/office/drawing/2014/main" xmlns="" id="{6BABEA06-2003-2846-AB15-D32E165D07E6}"/>
                </a:ext>
              </a:extLst>
            </p:cNvPr>
            <p:cNvSpPr/>
            <p:nvPr/>
          </p:nvSpPr>
          <p:spPr>
            <a:xfrm>
              <a:off x="1486566" y="2177676"/>
              <a:ext cx="620077" cy="943451"/>
            </a:xfrm>
            <a:custGeom>
              <a:avLst/>
              <a:gdLst/>
              <a:ahLst/>
              <a:cxnLst/>
              <a:rect l="l" t="t" r="r" b="b"/>
              <a:pathLst>
                <a:path w="620077" h="943451" extrusionOk="0">
                  <a:moveTo>
                    <a:pt x="447865" y="253460"/>
                  </a:moveTo>
                  <a:cubicBezTo>
                    <a:pt x="447865" y="185738"/>
                    <a:pt x="395573" y="151829"/>
                    <a:pt x="310039" y="151829"/>
                  </a:cubicBezTo>
                  <a:cubicBezTo>
                    <a:pt x="224599" y="151829"/>
                    <a:pt x="173545" y="185738"/>
                    <a:pt x="173545" y="253460"/>
                  </a:cubicBezTo>
                  <a:lnTo>
                    <a:pt x="173545" y="689991"/>
                  </a:lnTo>
                  <a:cubicBezTo>
                    <a:pt x="173545" y="757809"/>
                    <a:pt x="224599" y="791718"/>
                    <a:pt x="310039" y="791718"/>
                  </a:cubicBezTo>
                  <a:cubicBezTo>
                    <a:pt x="395573" y="791718"/>
                    <a:pt x="447865" y="757809"/>
                    <a:pt x="447865" y="689991"/>
                  </a:cubicBezTo>
                  <a:lnTo>
                    <a:pt x="447865" y="253460"/>
                  </a:lnTo>
                  <a:close/>
                  <a:moveTo>
                    <a:pt x="0" y="220980"/>
                  </a:moveTo>
                  <a:cubicBezTo>
                    <a:pt x="0" y="107061"/>
                    <a:pt x="79057" y="0"/>
                    <a:pt x="310039" y="0"/>
                  </a:cubicBezTo>
                  <a:cubicBezTo>
                    <a:pt x="540925" y="0"/>
                    <a:pt x="620077" y="107061"/>
                    <a:pt x="620077" y="220980"/>
                  </a:cubicBezTo>
                  <a:lnTo>
                    <a:pt x="620077" y="722471"/>
                  </a:lnTo>
                  <a:cubicBezTo>
                    <a:pt x="620077" y="836390"/>
                    <a:pt x="540925" y="943451"/>
                    <a:pt x="310039" y="943451"/>
                  </a:cubicBezTo>
                  <a:cubicBezTo>
                    <a:pt x="79057" y="943451"/>
                    <a:pt x="0" y="836295"/>
                    <a:pt x="0" y="722471"/>
                  </a:cubicBezTo>
                  <a:lnTo>
                    <a:pt x="0" y="22098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0" name="Google Shape;172;p24">
              <a:extLst>
                <a:ext uri="{FF2B5EF4-FFF2-40B4-BE49-F238E27FC236}">
                  <a16:creationId xmlns:a16="http://schemas.microsoft.com/office/drawing/2014/main" xmlns="" id="{2EA68131-9EFF-F540-81B3-DBADDD027687}"/>
                </a:ext>
              </a:extLst>
            </p:cNvPr>
            <p:cNvSpPr/>
            <p:nvPr/>
          </p:nvSpPr>
          <p:spPr>
            <a:xfrm>
              <a:off x="2240470" y="2188534"/>
              <a:ext cx="620077" cy="921734"/>
            </a:xfrm>
            <a:custGeom>
              <a:avLst/>
              <a:gdLst/>
              <a:ahLst/>
              <a:cxnLst/>
              <a:rect l="l" t="t" r="r" b="b"/>
              <a:pathLst>
                <a:path w="620077" h="921734" extrusionOk="0">
                  <a:moveTo>
                    <a:pt x="172307" y="151829"/>
                  </a:moveTo>
                  <a:lnTo>
                    <a:pt x="172307" y="770001"/>
                  </a:lnTo>
                  <a:lnTo>
                    <a:pt x="308800" y="770001"/>
                  </a:lnTo>
                  <a:cubicBezTo>
                    <a:pt x="395573" y="770001"/>
                    <a:pt x="447866" y="736092"/>
                    <a:pt x="447866" y="668369"/>
                  </a:cubicBezTo>
                  <a:lnTo>
                    <a:pt x="447866" y="253460"/>
                  </a:lnTo>
                  <a:cubicBezTo>
                    <a:pt x="447866" y="185642"/>
                    <a:pt x="395573" y="151733"/>
                    <a:pt x="308800" y="151733"/>
                  </a:cubicBezTo>
                  <a:lnTo>
                    <a:pt x="172307" y="151733"/>
                  </a:lnTo>
                  <a:close/>
                  <a:moveTo>
                    <a:pt x="26861"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861" y="921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1" name="Google Shape;173;p24">
              <a:extLst>
                <a:ext uri="{FF2B5EF4-FFF2-40B4-BE49-F238E27FC236}">
                  <a16:creationId xmlns:a16="http://schemas.microsoft.com/office/drawing/2014/main" xmlns="" id="{6D4C1E12-9F11-3340-9AA0-BFE1655B13F8}"/>
                </a:ext>
              </a:extLst>
            </p:cNvPr>
            <p:cNvSpPr/>
            <p:nvPr/>
          </p:nvSpPr>
          <p:spPr>
            <a:xfrm>
              <a:off x="2979229" y="2177676"/>
              <a:ext cx="599598" cy="943546"/>
            </a:xfrm>
            <a:custGeom>
              <a:avLst/>
              <a:gdLst/>
              <a:ahLst/>
              <a:cxnLst/>
              <a:rect l="l" t="t" r="r" b="b"/>
              <a:pathLst>
                <a:path w="599598" h="943546" extrusionOk="0">
                  <a:moveTo>
                    <a:pt x="567690" y="448723"/>
                  </a:moveTo>
                  <a:cubicBezTo>
                    <a:pt x="589407" y="448723"/>
                    <a:pt x="599599" y="456914"/>
                    <a:pt x="599599" y="481298"/>
                  </a:cubicBezTo>
                  <a:lnTo>
                    <a:pt x="599599" y="722567"/>
                  </a:lnTo>
                  <a:cubicBezTo>
                    <a:pt x="599599" y="836486"/>
                    <a:pt x="530733" y="943547"/>
                    <a:pt x="299752" y="943547"/>
                  </a:cubicBezTo>
                  <a:cubicBezTo>
                    <a:pt x="68866" y="943547"/>
                    <a:pt x="0" y="836486"/>
                    <a:pt x="0" y="722567"/>
                  </a:cubicBezTo>
                  <a:lnTo>
                    <a:pt x="0" y="220980"/>
                  </a:lnTo>
                  <a:cubicBezTo>
                    <a:pt x="0" y="107061"/>
                    <a:pt x="68866" y="0"/>
                    <a:pt x="299752" y="0"/>
                  </a:cubicBezTo>
                  <a:cubicBezTo>
                    <a:pt x="530733" y="0"/>
                    <a:pt x="599599" y="107061"/>
                    <a:pt x="599599" y="220980"/>
                  </a:cubicBezTo>
                  <a:lnTo>
                    <a:pt x="599599" y="275177"/>
                  </a:lnTo>
                  <a:cubicBezTo>
                    <a:pt x="599599" y="298228"/>
                    <a:pt x="591979" y="309086"/>
                    <a:pt x="570262" y="309086"/>
                  </a:cubicBezTo>
                  <a:lnTo>
                    <a:pt x="464344" y="309086"/>
                  </a:lnTo>
                  <a:cubicBezTo>
                    <a:pt x="441389" y="309086"/>
                    <a:pt x="432435" y="298228"/>
                    <a:pt x="432435" y="275177"/>
                  </a:cubicBezTo>
                  <a:lnTo>
                    <a:pt x="432435" y="253460"/>
                  </a:lnTo>
                  <a:cubicBezTo>
                    <a:pt x="432435" y="185738"/>
                    <a:pt x="387763" y="151829"/>
                    <a:pt x="302324" y="151829"/>
                  </a:cubicBezTo>
                  <a:cubicBezTo>
                    <a:pt x="216789" y="151829"/>
                    <a:pt x="173450" y="185738"/>
                    <a:pt x="173450" y="253460"/>
                  </a:cubicBezTo>
                  <a:lnTo>
                    <a:pt x="173450" y="689991"/>
                  </a:lnTo>
                  <a:cubicBezTo>
                    <a:pt x="173450" y="757809"/>
                    <a:pt x="216789" y="791718"/>
                    <a:pt x="302324" y="791718"/>
                  </a:cubicBezTo>
                  <a:cubicBezTo>
                    <a:pt x="387763" y="791718"/>
                    <a:pt x="432435" y="757809"/>
                    <a:pt x="432435" y="691420"/>
                  </a:cubicBezTo>
                  <a:lnTo>
                    <a:pt x="432435" y="600551"/>
                  </a:lnTo>
                  <a:lnTo>
                    <a:pt x="307372" y="600551"/>
                  </a:lnTo>
                  <a:cubicBezTo>
                    <a:pt x="284417" y="600551"/>
                    <a:pt x="274225" y="592455"/>
                    <a:pt x="274225" y="568071"/>
                  </a:cubicBezTo>
                  <a:lnTo>
                    <a:pt x="274225" y="481394"/>
                  </a:lnTo>
                  <a:cubicBezTo>
                    <a:pt x="274225" y="457010"/>
                    <a:pt x="284417" y="448818"/>
                    <a:pt x="307372" y="448818"/>
                  </a:cubicBezTo>
                  <a:lnTo>
                    <a:pt x="567690" y="44881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2" name="Google Shape;174;p24">
              <a:extLst>
                <a:ext uri="{FF2B5EF4-FFF2-40B4-BE49-F238E27FC236}">
                  <a16:creationId xmlns:a16="http://schemas.microsoft.com/office/drawing/2014/main" xmlns="" id="{4DC30F17-DB86-8849-8607-13301AE29FAD}"/>
                </a:ext>
              </a:extLst>
            </p:cNvPr>
            <p:cNvSpPr/>
            <p:nvPr/>
          </p:nvSpPr>
          <p:spPr>
            <a:xfrm>
              <a:off x="3695795" y="2231777"/>
              <a:ext cx="517398" cy="156019"/>
            </a:xfrm>
            <a:custGeom>
              <a:avLst/>
              <a:gdLst/>
              <a:ahLst/>
              <a:cxnLst/>
              <a:rect l="l" t="t" r="r" b="b"/>
              <a:pathLst>
                <a:path w="517398" h="156019" extrusionOk="0">
                  <a:moveTo>
                    <a:pt x="517398" y="135255"/>
                  </a:moveTo>
                  <a:cubicBezTo>
                    <a:pt x="517398" y="146685"/>
                    <a:pt x="508540" y="156020"/>
                    <a:pt x="497777" y="156020"/>
                  </a:cubicBezTo>
                  <a:lnTo>
                    <a:pt x="19526" y="156020"/>
                  </a:lnTo>
                  <a:cubicBezTo>
                    <a:pt x="8763" y="156020"/>
                    <a:pt x="0" y="146685"/>
                    <a:pt x="0" y="135255"/>
                  </a:cubicBezTo>
                  <a:lnTo>
                    <a:pt x="0" y="20765"/>
                  </a:lnTo>
                  <a:cubicBezTo>
                    <a:pt x="0" y="9335"/>
                    <a:pt x="8763" y="0"/>
                    <a:pt x="19526" y="0"/>
                  </a:cubicBezTo>
                  <a:lnTo>
                    <a:pt x="497777" y="0"/>
                  </a:lnTo>
                  <a:cubicBezTo>
                    <a:pt x="508540" y="0"/>
                    <a:pt x="517398" y="9335"/>
                    <a:pt x="517398" y="20765"/>
                  </a:cubicBezTo>
                  <a:lnTo>
                    <a:pt x="517398" y="13525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3" name="Google Shape;175;p24">
              <a:extLst>
                <a:ext uri="{FF2B5EF4-FFF2-40B4-BE49-F238E27FC236}">
                  <a16:creationId xmlns:a16="http://schemas.microsoft.com/office/drawing/2014/main" xmlns="" id="{8D9EA695-65A5-164B-B891-FE2359EF274D}"/>
                </a:ext>
              </a:extLst>
            </p:cNvPr>
            <p:cNvSpPr/>
            <p:nvPr/>
          </p:nvSpPr>
          <p:spPr>
            <a:xfrm>
              <a:off x="3695890" y="2584012"/>
              <a:ext cx="388239" cy="144970"/>
            </a:xfrm>
            <a:custGeom>
              <a:avLst/>
              <a:gdLst/>
              <a:ahLst/>
              <a:cxnLst/>
              <a:rect l="l" t="t" r="r" b="b"/>
              <a:pathLst>
                <a:path w="388239" h="144970" extrusionOk="0">
                  <a:moveTo>
                    <a:pt x="388239" y="124206"/>
                  </a:moveTo>
                  <a:cubicBezTo>
                    <a:pt x="388239" y="135636"/>
                    <a:pt x="379381" y="144971"/>
                    <a:pt x="368618" y="144971"/>
                  </a:cubicBezTo>
                  <a:lnTo>
                    <a:pt x="19526" y="144971"/>
                  </a:lnTo>
                  <a:cubicBezTo>
                    <a:pt x="8763" y="144971"/>
                    <a:pt x="0" y="135636"/>
                    <a:pt x="0" y="124206"/>
                  </a:cubicBezTo>
                  <a:lnTo>
                    <a:pt x="0" y="20765"/>
                  </a:lnTo>
                  <a:cubicBezTo>
                    <a:pt x="0" y="9334"/>
                    <a:pt x="8858" y="0"/>
                    <a:pt x="19526" y="0"/>
                  </a:cubicBezTo>
                  <a:lnTo>
                    <a:pt x="368618" y="0"/>
                  </a:lnTo>
                  <a:cubicBezTo>
                    <a:pt x="379381" y="0"/>
                    <a:pt x="388239" y="9334"/>
                    <a:pt x="388239" y="20765"/>
                  </a:cubicBezTo>
                  <a:lnTo>
                    <a:pt x="388239" y="124206"/>
                  </a:lnTo>
                  <a:close/>
                </a:path>
              </a:pathLst>
            </a:custGeom>
            <a:solidFill>
              <a:srgbClr val="FFFFFF">
                <a:alpha val="49803"/>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4" name="Google Shape;176;p24">
              <a:extLst>
                <a:ext uri="{FF2B5EF4-FFF2-40B4-BE49-F238E27FC236}">
                  <a16:creationId xmlns:a16="http://schemas.microsoft.com/office/drawing/2014/main" xmlns="" id="{DDEE2BAB-70D5-7E42-9AD0-21CA0984DCD7}"/>
                </a:ext>
              </a:extLst>
            </p:cNvPr>
            <p:cNvSpPr/>
            <p:nvPr/>
          </p:nvSpPr>
          <p:spPr>
            <a:xfrm>
              <a:off x="3695795" y="2915577"/>
              <a:ext cx="517398" cy="151447"/>
            </a:xfrm>
            <a:custGeom>
              <a:avLst/>
              <a:gdLst/>
              <a:ahLst/>
              <a:cxnLst/>
              <a:rect l="l" t="t" r="r" b="b"/>
              <a:pathLst>
                <a:path w="517398" h="151447" extrusionOk="0">
                  <a:moveTo>
                    <a:pt x="517398" y="130683"/>
                  </a:moveTo>
                  <a:cubicBezTo>
                    <a:pt x="517398" y="142113"/>
                    <a:pt x="508540" y="151448"/>
                    <a:pt x="497777" y="151448"/>
                  </a:cubicBezTo>
                  <a:lnTo>
                    <a:pt x="19526" y="151448"/>
                  </a:lnTo>
                  <a:cubicBezTo>
                    <a:pt x="8763" y="151448"/>
                    <a:pt x="0" y="142113"/>
                    <a:pt x="0" y="130683"/>
                  </a:cubicBezTo>
                  <a:lnTo>
                    <a:pt x="0" y="20765"/>
                  </a:lnTo>
                  <a:cubicBezTo>
                    <a:pt x="0" y="9334"/>
                    <a:pt x="8763" y="0"/>
                    <a:pt x="19526" y="0"/>
                  </a:cubicBezTo>
                  <a:lnTo>
                    <a:pt x="497777" y="0"/>
                  </a:lnTo>
                  <a:cubicBezTo>
                    <a:pt x="508540" y="0"/>
                    <a:pt x="517398" y="9334"/>
                    <a:pt x="517398" y="20765"/>
                  </a:cubicBezTo>
                  <a:lnTo>
                    <a:pt x="517398" y="130683"/>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sp>
        <p:nvSpPr>
          <p:cNvPr id="15" name="Google Shape;2253;p207">
            <a:extLst>
              <a:ext uri="{FF2B5EF4-FFF2-40B4-BE49-F238E27FC236}">
                <a16:creationId xmlns:a16="http://schemas.microsoft.com/office/drawing/2014/main" xmlns="" id="{41835B03-FF59-7045-B311-87AA417B33D2}"/>
              </a:ext>
            </a:extLst>
          </p:cNvPr>
          <p:cNvSpPr/>
          <p:nvPr/>
        </p:nvSpPr>
        <p:spPr>
          <a:xfrm>
            <a:off x="429576" y="1193341"/>
            <a:ext cx="8264974" cy="3358200"/>
          </a:xfrm>
          <a:prstGeom prst="rect">
            <a:avLst/>
          </a:prstGeom>
          <a:solidFill>
            <a:srgbClr val="181734">
              <a:alpha val="949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19" name="Text Placeholder 24">
            <a:extLst>
              <a:ext uri="{FF2B5EF4-FFF2-40B4-BE49-F238E27FC236}">
                <a16:creationId xmlns:a16="http://schemas.microsoft.com/office/drawing/2014/main" xmlns="" id="{89EAB17A-2190-D340-94A1-65F83CAF2C75}"/>
              </a:ext>
            </a:extLst>
          </p:cNvPr>
          <p:cNvSpPr>
            <a:spLocks noGrp="1"/>
          </p:cNvSpPr>
          <p:nvPr>
            <p:ph type="body" sz="quarter" idx="20" hasCustomPrompt="1"/>
          </p:nvPr>
        </p:nvSpPr>
        <p:spPr>
          <a:xfrm>
            <a:off x="468127" y="438629"/>
            <a:ext cx="5601747" cy="282112"/>
          </a:xfrm>
        </p:spPr>
        <p:txBody>
          <a:bodyPr lIns="0" rIns="36000" anchor="ctr" anchorCtr="0"/>
          <a:lstStyle>
            <a:lvl1pPr marL="7938" indent="0" algn="l">
              <a:spcBef>
                <a:spcPts val="0"/>
              </a:spcBef>
              <a:buNone/>
              <a:tabLst/>
              <a:defRPr sz="1400">
                <a:solidFill>
                  <a:schemeClr val="bg1"/>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EDIT</a:t>
            </a:r>
            <a:endParaRPr lang="en-US" dirty="0"/>
          </a:p>
        </p:txBody>
      </p:sp>
      <p:sp>
        <p:nvSpPr>
          <p:cNvPr id="20" name="Text Placeholder 24">
            <a:extLst>
              <a:ext uri="{FF2B5EF4-FFF2-40B4-BE49-F238E27FC236}">
                <a16:creationId xmlns:a16="http://schemas.microsoft.com/office/drawing/2014/main" xmlns="" id="{5F1C9CF9-7B09-1A46-88C6-AA85FBE344DD}"/>
              </a:ext>
            </a:extLst>
          </p:cNvPr>
          <p:cNvSpPr>
            <a:spLocks noGrp="1"/>
          </p:cNvSpPr>
          <p:nvPr>
            <p:ph type="body" sz="quarter" idx="21" hasCustomPrompt="1"/>
          </p:nvPr>
        </p:nvSpPr>
        <p:spPr>
          <a:xfrm>
            <a:off x="468127" y="624184"/>
            <a:ext cx="5601747" cy="576097"/>
          </a:xfrm>
        </p:spPr>
        <p:txBody>
          <a:bodyPr lIns="0" rIns="36000" anchor="t" anchorCtr="0"/>
          <a:lstStyle>
            <a:lvl1pPr marL="7938" indent="0" algn="l">
              <a:spcBef>
                <a:spcPts val="0"/>
              </a:spcBef>
              <a:buNone/>
              <a:tabLst/>
              <a:defRPr sz="3200" b="1">
                <a:solidFill>
                  <a:schemeClr val="tx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EDIT</a:t>
            </a:r>
            <a:endParaRPr lang="en-US" dirty="0"/>
          </a:p>
        </p:txBody>
      </p:sp>
      <p:sp>
        <p:nvSpPr>
          <p:cNvPr id="25" name="Text Placeholder 24">
            <a:extLst>
              <a:ext uri="{FF2B5EF4-FFF2-40B4-BE49-F238E27FC236}">
                <a16:creationId xmlns:a16="http://schemas.microsoft.com/office/drawing/2014/main" xmlns="" id="{035744DF-0AC2-4B4F-B2EC-DC3F456897B4}"/>
              </a:ext>
            </a:extLst>
          </p:cNvPr>
          <p:cNvSpPr>
            <a:spLocks noGrp="1"/>
          </p:cNvSpPr>
          <p:nvPr>
            <p:ph type="body" sz="quarter" idx="15" hasCustomPrompt="1"/>
          </p:nvPr>
        </p:nvSpPr>
        <p:spPr>
          <a:xfrm>
            <a:off x="660644" y="1385836"/>
            <a:ext cx="2364442" cy="262572"/>
          </a:xfrm>
        </p:spPr>
        <p:txBody>
          <a:bodyPr/>
          <a:lstStyle>
            <a:lvl1pPr marL="7938" indent="0" algn="l">
              <a:spcBef>
                <a:spcPts val="0"/>
              </a:spcBef>
              <a:buNone/>
              <a:tabLst/>
              <a:defRPr sz="1200" b="1">
                <a:solidFill>
                  <a:schemeClr val="tx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EDIT</a:t>
            </a:r>
            <a:endParaRPr lang="en-US" dirty="0"/>
          </a:p>
        </p:txBody>
      </p:sp>
      <p:sp>
        <p:nvSpPr>
          <p:cNvPr id="26" name="Text Placeholder 24">
            <a:extLst>
              <a:ext uri="{FF2B5EF4-FFF2-40B4-BE49-F238E27FC236}">
                <a16:creationId xmlns:a16="http://schemas.microsoft.com/office/drawing/2014/main" xmlns="" id="{13B03EA0-8BA3-B34C-A97E-BAB338583E15}"/>
              </a:ext>
            </a:extLst>
          </p:cNvPr>
          <p:cNvSpPr>
            <a:spLocks noGrp="1"/>
          </p:cNvSpPr>
          <p:nvPr>
            <p:ph type="body" sz="quarter" idx="32"/>
          </p:nvPr>
        </p:nvSpPr>
        <p:spPr>
          <a:xfrm>
            <a:off x="660644" y="1703804"/>
            <a:ext cx="2031301" cy="498629"/>
          </a:xfrm>
        </p:spPr>
        <p:txBody>
          <a:bodyPr/>
          <a:lstStyle>
            <a:lvl1pPr marL="7938" indent="0" algn="l">
              <a:spcBef>
                <a:spcPts val="0"/>
              </a:spcBef>
              <a:buNone/>
              <a:tabLst/>
              <a:defRPr sz="1000" b="0">
                <a:solidFill>
                  <a:schemeClr val="bg1"/>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27" name="Text Placeholder 24">
            <a:extLst>
              <a:ext uri="{FF2B5EF4-FFF2-40B4-BE49-F238E27FC236}">
                <a16:creationId xmlns:a16="http://schemas.microsoft.com/office/drawing/2014/main" xmlns="" id="{347744E5-D662-1343-A669-5D568C2F8056}"/>
              </a:ext>
            </a:extLst>
          </p:cNvPr>
          <p:cNvSpPr>
            <a:spLocks noGrp="1"/>
          </p:cNvSpPr>
          <p:nvPr>
            <p:ph type="body" sz="quarter" idx="33" hasCustomPrompt="1"/>
          </p:nvPr>
        </p:nvSpPr>
        <p:spPr>
          <a:xfrm>
            <a:off x="3478462" y="1385836"/>
            <a:ext cx="2364442" cy="262572"/>
          </a:xfrm>
        </p:spPr>
        <p:txBody>
          <a:bodyPr/>
          <a:lstStyle>
            <a:lvl1pPr marL="7938" indent="0" algn="l">
              <a:spcBef>
                <a:spcPts val="0"/>
              </a:spcBef>
              <a:buNone/>
              <a:tabLst/>
              <a:defRPr sz="1200" b="1">
                <a:solidFill>
                  <a:schemeClr val="tx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EDIT</a:t>
            </a:r>
            <a:endParaRPr lang="en-US" dirty="0"/>
          </a:p>
        </p:txBody>
      </p:sp>
      <p:sp>
        <p:nvSpPr>
          <p:cNvPr id="28" name="Text Placeholder 24">
            <a:extLst>
              <a:ext uri="{FF2B5EF4-FFF2-40B4-BE49-F238E27FC236}">
                <a16:creationId xmlns:a16="http://schemas.microsoft.com/office/drawing/2014/main" xmlns="" id="{5CD641AB-E180-FE43-83BA-729FF4185E88}"/>
              </a:ext>
            </a:extLst>
          </p:cNvPr>
          <p:cNvSpPr>
            <a:spLocks noGrp="1"/>
          </p:cNvSpPr>
          <p:nvPr>
            <p:ph type="body" sz="quarter" idx="34"/>
          </p:nvPr>
        </p:nvSpPr>
        <p:spPr>
          <a:xfrm>
            <a:off x="3478462" y="1703804"/>
            <a:ext cx="2031301" cy="498629"/>
          </a:xfrm>
        </p:spPr>
        <p:txBody>
          <a:bodyPr/>
          <a:lstStyle>
            <a:lvl1pPr marL="7938" indent="0" algn="l">
              <a:spcBef>
                <a:spcPts val="0"/>
              </a:spcBef>
              <a:buNone/>
              <a:tabLst/>
              <a:defRPr sz="1000" b="0">
                <a:solidFill>
                  <a:schemeClr val="bg1"/>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29" name="Text Placeholder 24">
            <a:extLst>
              <a:ext uri="{FF2B5EF4-FFF2-40B4-BE49-F238E27FC236}">
                <a16:creationId xmlns:a16="http://schemas.microsoft.com/office/drawing/2014/main" xmlns="" id="{D0B46A15-D20E-1E4D-BD49-89586362E9D4}"/>
              </a:ext>
            </a:extLst>
          </p:cNvPr>
          <p:cNvSpPr>
            <a:spLocks noGrp="1"/>
          </p:cNvSpPr>
          <p:nvPr>
            <p:ph type="body" sz="quarter" idx="35" hasCustomPrompt="1"/>
          </p:nvPr>
        </p:nvSpPr>
        <p:spPr>
          <a:xfrm>
            <a:off x="6296280" y="1386423"/>
            <a:ext cx="2364442" cy="262572"/>
          </a:xfrm>
        </p:spPr>
        <p:txBody>
          <a:bodyPr/>
          <a:lstStyle>
            <a:lvl1pPr marL="7938" indent="0" algn="l">
              <a:spcBef>
                <a:spcPts val="0"/>
              </a:spcBef>
              <a:buNone/>
              <a:tabLst/>
              <a:defRPr sz="1200" b="1">
                <a:solidFill>
                  <a:schemeClr val="tx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EDIT</a:t>
            </a:r>
            <a:endParaRPr lang="en-US" dirty="0"/>
          </a:p>
        </p:txBody>
      </p:sp>
      <p:sp>
        <p:nvSpPr>
          <p:cNvPr id="30" name="Text Placeholder 24">
            <a:extLst>
              <a:ext uri="{FF2B5EF4-FFF2-40B4-BE49-F238E27FC236}">
                <a16:creationId xmlns:a16="http://schemas.microsoft.com/office/drawing/2014/main" xmlns="" id="{63343104-CAB5-314B-B423-A675385602E6}"/>
              </a:ext>
            </a:extLst>
          </p:cNvPr>
          <p:cNvSpPr>
            <a:spLocks noGrp="1"/>
          </p:cNvSpPr>
          <p:nvPr>
            <p:ph type="body" sz="quarter" idx="36"/>
          </p:nvPr>
        </p:nvSpPr>
        <p:spPr>
          <a:xfrm>
            <a:off x="6296280" y="1704391"/>
            <a:ext cx="2031301" cy="498629"/>
          </a:xfrm>
        </p:spPr>
        <p:txBody>
          <a:bodyPr/>
          <a:lstStyle>
            <a:lvl1pPr marL="7938" indent="0" algn="l">
              <a:spcBef>
                <a:spcPts val="0"/>
              </a:spcBef>
              <a:buNone/>
              <a:tabLst/>
              <a:defRPr sz="1000" b="0">
                <a:solidFill>
                  <a:schemeClr val="bg1"/>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Tree>
    <p:extLst>
      <p:ext uri="{BB962C8B-B14F-4D97-AF65-F5344CB8AC3E}">
        <p14:creationId xmlns:p14="http://schemas.microsoft.com/office/powerpoint/2010/main" val="3642713615"/>
      </p:ext>
    </p:extLst>
  </p:cSld>
  <p:clrMapOvr>
    <a:masterClrMapping/>
  </p:clrMapOvr>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Slide 17">
    <p:spTree>
      <p:nvGrpSpPr>
        <p:cNvPr id="1" name=""/>
        <p:cNvGrpSpPr/>
        <p:nvPr/>
      </p:nvGrpSpPr>
      <p:grpSpPr>
        <a:xfrm>
          <a:off x="0" y="0"/>
          <a:ext cx="0" cy="0"/>
          <a:chOff x="0" y="0"/>
          <a:chExt cx="0" cy="0"/>
        </a:xfrm>
      </p:grpSpPr>
      <p:pic>
        <p:nvPicPr>
          <p:cNvPr id="3" name="Google Shape;165;p24">
            <a:extLst>
              <a:ext uri="{FF2B5EF4-FFF2-40B4-BE49-F238E27FC236}">
                <a16:creationId xmlns:a16="http://schemas.microsoft.com/office/drawing/2014/main" xmlns="" id="{5A49E873-6C00-E64E-BC07-7548C569BE36}"/>
              </a:ext>
            </a:extLst>
          </p:cNvPr>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4" name="Google Shape;166;p24">
            <a:extLst>
              <a:ext uri="{FF2B5EF4-FFF2-40B4-BE49-F238E27FC236}">
                <a16:creationId xmlns:a16="http://schemas.microsoft.com/office/drawing/2014/main" xmlns="" id="{A7444C40-064E-1B4E-B71C-03857785E7D5}"/>
              </a:ext>
            </a:extLst>
          </p:cNvPr>
          <p:cNvSpPr txBox="1"/>
          <p:nvPr/>
        </p:nvSpPr>
        <p:spPr>
          <a:xfrm>
            <a:off x="1029722" y="4663217"/>
            <a:ext cx="4052247" cy="393600"/>
          </a:xfrm>
          <a:prstGeom prst="rect">
            <a:avLst/>
          </a:prstGeom>
          <a:noFill/>
          <a:ln>
            <a:noFill/>
          </a:ln>
        </p:spPr>
        <p:txBody>
          <a:bodyPr spcFirstLastPara="1" wrap="square" lIns="0" tIns="91425" rIns="0" bIns="91425"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 sz="800" b="0" i="0" u="none" strike="noStrike" cap="none">
                <a:solidFill>
                  <a:schemeClr val="lt1"/>
                </a:solidFill>
                <a:latin typeface="Barlow"/>
                <a:ea typeface="Barlow"/>
                <a:cs typeface="Barlow"/>
                <a:sym typeface="Barlow"/>
              </a:rPr>
              <a:t>©2021 Strictly Confidential</a:t>
            </a:r>
            <a:endParaRPr sz="1400" b="0" i="0" u="none" strike="noStrike" cap="none">
              <a:solidFill>
                <a:schemeClr val="lt1"/>
              </a:solidFill>
              <a:latin typeface="Barlow"/>
              <a:ea typeface="Barlow"/>
              <a:cs typeface="Barlow"/>
              <a:sym typeface="Barlow"/>
            </a:endParaRPr>
          </a:p>
        </p:txBody>
      </p:sp>
      <p:sp>
        <p:nvSpPr>
          <p:cNvPr id="5" name="Google Shape;167;p24">
            <a:extLst>
              <a:ext uri="{FF2B5EF4-FFF2-40B4-BE49-F238E27FC236}">
                <a16:creationId xmlns:a16="http://schemas.microsoft.com/office/drawing/2014/main" xmlns="" id="{8EEFDA2F-9A18-3743-9AF6-8FDE621D80DE}"/>
              </a:ext>
            </a:extLst>
          </p:cNvPr>
          <p:cNvSpPr txBox="1"/>
          <p:nvPr/>
        </p:nvSpPr>
        <p:spPr>
          <a:xfrm>
            <a:off x="4885765" y="4663217"/>
            <a:ext cx="3946535" cy="393600"/>
          </a:xfrm>
          <a:prstGeom prst="rect">
            <a:avLst/>
          </a:prstGeom>
          <a:noFill/>
          <a:ln>
            <a:noFill/>
          </a:ln>
        </p:spPr>
        <p:txBody>
          <a:bodyPr spcFirstLastPara="1" wrap="square" lIns="0" tIns="91425" rIns="0" bIns="91425" anchor="ctr" anchorCtr="0">
            <a:noAutofit/>
          </a:bodyPr>
          <a:lstStyle/>
          <a:p>
            <a:pPr marL="0" marR="0" lvl="0" indent="0" algn="r" rtl="0">
              <a:lnSpc>
                <a:spcPct val="100000"/>
              </a:lnSpc>
              <a:spcBef>
                <a:spcPts val="0"/>
              </a:spcBef>
              <a:spcAft>
                <a:spcPts val="0"/>
              </a:spcAft>
              <a:buClr>
                <a:srgbClr val="000000"/>
              </a:buClr>
              <a:buSzPts val="600"/>
              <a:buFont typeface="Arial"/>
              <a:buNone/>
            </a:pPr>
            <a:r>
              <a:rPr lang="en" sz="800" b="0" i="0" u="none" strike="noStrike" cap="none">
                <a:solidFill>
                  <a:schemeClr val="lt1"/>
                </a:solidFill>
                <a:latin typeface="Barlow"/>
                <a:ea typeface="Barlow"/>
                <a:cs typeface="Barlow"/>
                <a:sym typeface="Barlow"/>
              </a:rPr>
              <a:t>construction.com    |    </a:t>
            </a:r>
            <a:fld id="{00000000-1234-1234-1234-123412341234}" type="slidenum">
              <a:rPr lang="en" sz="800" b="0" i="0" u="none" strike="noStrike" cap="none">
                <a:solidFill>
                  <a:schemeClr val="lt1"/>
                </a:solidFill>
                <a:latin typeface="Barlow"/>
                <a:ea typeface="Barlow"/>
                <a:cs typeface="Barlow"/>
                <a:sym typeface="Barlow"/>
              </a:rPr>
              <a:t>‹#›</a:t>
            </a:fld>
            <a:endParaRPr sz="800" b="0" i="0" u="none" strike="noStrike" cap="none">
              <a:solidFill>
                <a:schemeClr val="lt1"/>
              </a:solidFill>
              <a:latin typeface="Barlow"/>
              <a:ea typeface="Barlow"/>
              <a:cs typeface="Barlow"/>
              <a:sym typeface="Barlow"/>
            </a:endParaRPr>
          </a:p>
        </p:txBody>
      </p:sp>
      <p:grpSp>
        <p:nvGrpSpPr>
          <p:cNvPr id="6" name="Google Shape;168;p24">
            <a:extLst>
              <a:ext uri="{FF2B5EF4-FFF2-40B4-BE49-F238E27FC236}">
                <a16:creationId xmlns:a16="http://schemas.microsoft.com/office/drawing/2014/main" xmlns="" id="{41D8F291-38A8-D54B-9E50-DA2F48E6BE6D}"/>
              </a:ext>
            </a:extLst>
          </p:cNvPr>
          <p:cNvGrpSpPr/>
          <p:nvPr/>
        </p:nvGrpSpPr>
        <p:grpSpPr>
          <a:xfrm>
            <a:off x="171884" y="4744208"/>
            <a:ext cx="601885" cy="240030"/>
            <a:chOff x="747903" y="2177676"/>
            <a:chExt cx="3486150" cy="1390268"/>
          </a:xfrm>
        </p:grpSpPr>
        <p:sp>
          <p:nvSpPr>
            <p:cNvPr id="7" name="Google Shape;169;p24">
              <a:extLst>
                <a:ext uri="{FF2B5EF4-FFF2-40B4-BE49-F238E27FC236}">
                  <a16:creationId xmlns:a16="http://schemas.microsoft.com/office/drawing/2014/main" xmlns="" id="{3CB983A8-60DC-624A-9265-4753504AF3C3}"/>
                </a:ext>
              </a:extLst>
            </p:cNvPr>
            <p:cNvSpPr/>
            <p:nvPr/>
          </p:nvSpPr>
          <p:spPr>
            <a:xfrm>
              <a:off x="747903" y="3250190"/>
              <a:ext cx="3486150" cy="317754"/>
            </a:xfrm>
            <a:custGeom>
              <a:avLst/>
              <a:gdLst/>
              <a:ahLst/>
              <a:cxnLst/>
              <a:rect l="l" t="t" r="r" b="b"/>
              <a:pathLst>
                <a:path w="3486150" h="317754" extrusionOk="0">
                  <a:moveTo>
                    <a:pt x="3423190" y="93154"/>
                  </a:moveTo>
                  <a:cubicBezTo>
                    <a:pt x="3423190" y="100870"/>
                    <a:pt x="3425952" y="104585"/>
                    <a:pt x="3433667" y="104585"/>
                  </a:cubicBezTo>
                  <a:lnTo>
                    <a:pt x="3472053" y="104585"/>
                  </a:lnTo>
                  <a:cubicBezTo>
                    <a:pt x="3480245" y="104585"/>
                    <a:pt x="3483483" y="100965"/>
                    <a:pt x="3483483" y="93154"/>
                  </a:cubicBezTo>
                  <a:lnTo>
                    <a:pt x="3483483" y="74486"/>
                  </a:lnTo>
                  <a:cubicBezTo>
                    <a:pt x="3483483" y="36195"/>
                    <a:pt x="3457956" y="95"/>
                    <a:pt x="3378041" y="95"/>
                  </a:cubicBezTo>
                  <a:cubicBezTo>
                    <a:pt x="3298127" y="95"/>
                    <a:pt x="3274409" y="36195"/>
                    <a:pt x="3274409" y="74486"/>
                  </a:cubicBezTo>
                  <a:lnTo>
                    <a:pt x="3274409" y="101441"/>
                  </a:lnTo>
                  <a:cubicBezTo>
                    <a:pt x="3274409" y="128778"/>
                    <a:pt x="3294031" y="152114"/>
                    <a:pt x="3315938" y="160306"/>
                  </a:cubicBezTo>
                  <a:lnTo>
                    <a:pt x="3386709" y="186785"/>
                  </a:lnTo>
                  <a:cubicBezTo>
                    <a:pt x="3407283" y="194596"/>
                    <a:pt x="3425476" y="201835"/>
                    <a:pt x="3425476" y="220599"/>
                  </a:cubicBezTo>
                  <a:lnTo>
                    <a:pt x="3425476" y="235172"/>
                  </a:lnTo>
                  <a:cubicBezTo>
                    <a:pt x="3425476" y="257556"/>
                    <a:pt x="3407664" y="268034"/>
                    <a:pt x="3377089" y="268034"/>
                  </a:cubicBezTo>
                  <a:cubicBezTo>
                    <a:pt x="3346037" y="268034"/>
                    <a:pt x="3328702" y="257556"/>
                    <a:pt x="3328702" y="235172"/>
                  </a:cubicBezTo>
                  <a:lnTo>
                    <a:pt x="3328702" y="214598"/>
                  </a:lnTo>
                  <a:cubicBezTo>
                    <a:pt x="3328702" y="206407"/>
                    <a:pt x="3325940" y="202692"/>
                    <a:pt x="3317748" y="202692"/>
                  </a:cubicBezTo>
                  <a:lnTo>
                    <a:pt x="3279458" y="202692"/>
                  </a:lnTo>
                  <a:cubicBezTo>
                    <a:pt x="3271647" y="202692"/>
                    <a:pt x="3268504" y="206311"/>
                    <a:pt x="3268504" y="214598"/>
                  </a:cubicBezTo>
                  <a:lnTo>
                    <a:pt x="3268504" y="243364"/>
                  </a:lnTo>
                  <a:cubicBezTo>
                    <a:pt x="3268504" y="281654"/>
                    <a:pt x="3296317" y="317754"/>
                    <a:pt x="3377565" y="317754"/>
                  </a:cubicBezTo>
                  <a:cubicBezTo>
                    <a:pt x="3459290" y="317754"/>
                    <a:pt x="3486150" y="281654"/>
                    <a:pt x="3486150" y="243364"/>
                  </a:cubicBezTo>
                  <a:lnTo>
                    <a:pt x="3486150" y="208217"/>
                  </a:lnTo>
                  <a:cubicBezTo>
                    <a:pt x="3486150" y="174498"/>
                    <a:pt x="3463385" y="153448"/>
                    <a:pt x="3432334" y="142494"/>
                  </a:cubicBezTo>
                  <a:lnTo>
                    <a:pt x="3352895" y="114205"/>
                  </a:lnTo>
                  <a:cubicBezTo>
                    <a:pt x="3345561" y="111443"/>
                    <a:pt x="3334226" y="105537"/>
                    <a:pt x="3334226" y="89535"/>
                  </a:cubicBezTo>
                  <a:lnTo>
                    <a:pt x="3334226" y="82677"/>
                  </a:lnTo>
                  <a:cubicBezTo>
                    <a:pt x="3334226" y="60293"/>
                    <a:pt x="3349276" y="49816"/>
                    <a:pt x="3378994" y="49816"/>
                  </a:cubicBezTo>
                  <a:cubicBezTo>
                    <a:pt x="3408236" y="49816"/>
                    <a:pt x="3423285" y="60293"/>
                    <a:pt x="3423285" y="82677"/>
                  </a:cubicBezTo>
                  <a:lnTo>
                    <a:pt x="3423285" y="93154"/>
                  </a:lnTo>
                  <a:close/>
                  <a:moveTo>
                    <a:pt x="3227356" y="214979"/>
                  </a:moveTo>
                  <a:cubicBezTo>
                    <a:pt x="3227356" y="206788"/>
                    <a:pt x="3224594" y="203549"/>
                    <a:pt x="3216878" y="203549"/>
                  </a:cubicBezTo>
                  <a:lnTo>
                    <a:pt x="3178969" y="203549"/>
                  </a:lnTo>
                  <a:cubicBezTo>
                    <a:pt x="3170778" y="203549"/>
                    <a:pt x="3167539" y="206788"/>
                    <a:pt x="3167539" y="214979"/>
                  </a:cubicBezTo>
                  <a:lnTo>
                    <a:pt x="3167539" y="232315"/>
                  </a:lnTo>
                  <a:cubicBezTo>
                    <a:pt x="3167539" y="255080"/>
                    <a:pt x="3151537" y="266510"/>
                    <a:pt x="3120962" y="266510"/>
                  </a:cubicBezTo>
                  <a:cubicBezTo>
                    <a:pt x="3090386" y="266510"/>
                    <a:pt x="3074861" y="255080"/>
                    <a:pt x="3074861" y="232315"/>
                  </a:cubicBezTo>
                  <a:lnTo>
                    <a:pt x="3074861" y="85344"/>
                  </a:lnTo>
                  <a:cubicBezTo>
                    <a:pt x="3074861" y="62484"/>
                    <a:pt x="3090386" y="51149"/>
                    <a:pt x="3120962" y="51149"/>
                  </a:cubicBezTo>
                  <a:cubicBezTo>
                    <a:pt x="3151537" y="51149"/>
                    <a:pt x="3167539" y="62579"/>
                    <a:pt x="3167539" y="85344"/>
                  </a:cubicBezTo>
                  <a:lnTo>
                    <a:pt x="3167539" y="96298"/>
                  </a:lnTo>
                  <a:cubicBezTo>
                    <a:pt x="3167539" y="104489"/>
                    <a:pt x="3170682" y="107728"/>
                    <a:pt x="3178969" y="107728"/>
                  </a:cubicBezTo>
                  <a:lnTo>
                    <a:pt x="3216878" y="107728"/>
                  </a:lnTo>
                  <a:cubicBezTo>
                    <a:pt x="3224689" y="107728"/>
                    <a:pt x="3227356" y="104489"/>
                    <a:pt x="3227356" y="96298"/>
                  </a:cubicBezTo>
                  <a:lnTo>
                    <a:pt x="3227356" y="74390"/>
                  </a:lnTo>
                  <a:cubicBezTo>
                    <a:pt x="3227356" y="36100"/>
                    <a:pt x="3202686" y="0"/>
                    <a:pt x="3120104" y="0"/>
                  </a:cubicBezTo>
                  <a:cubicBezTo>
                    <a:pt x="3037523" y="0"/>
                    <a:pt x="3012853" y="36100"/>
                    <a:pt x="3012853" y="74390"/>
                  </a:cubicBezTo>
                  <a:lnTo>
                    <a:pt x="3012853" y="243269"/>
                  </a:lnTo>
                  <a:cubicBezTo>
                    <a:pt x="3012853" y="281559"/>
                    <a:pt x="3037523" y="317659"/>
                    <a:pt x="3120104" y="317659"/>
                  </a:cubicBezTo>
                  <a:cubicBezTo>
                    <a:pt x="3202686" y="317659"/>
                    <a:pt x="3227356" y="281559"/>
                    <a:pt x="3227356" y="243269"/>
                  </a:cubicBezTo>
                  <a:lnTo>
                    <a:pt x="3227356" y="214979"/>
                  </a:lnTo>
                  <a:close/>
                  <a:moveTo>
                    <a:pt x="2954465" y="15526"/>
                  </a:moveTo>
                  <a:cubicBezTo>
                    <a:pt x="2954465" y="7334"/>
                    <a:pt x="2951703" y="3620"/>
                    <a:pt x="2943511" y="3620"/>
                  </a:cubicBezTo>
                  <a:lnTo>
                    <a:pt x="2903791" y="3620"/>
                  </a:lnTo>
                  <a:cubicBezTo>
                    <a:pt x="2895600" y="3620"/>
                    <a:pt x="2892838" y="7239"/>
                    <a:pt x="2892838" y="15526"/>
                  </a:cubicBezTo>
                  <a:lnTo>
                    <a:pt x="2892838" y="302133"/>
                  </a:lnTo>
                  <a:cubicBezTo>
                    <a:pt x="2892838" y="310324"/>
                    <a:pt x="2895600" y="314039"/>
                    <a:pt x="2903791" y="314039"/>
                  </a:cubicBezTo>
                  <a:lnTo>
                    <a:pt x="2943511" y="314039"/>
                  </a:lnTo>
                  <a:cubicBezTo>
                    <a:pt x="2951703" y="314039"/>
                    <a:pt x="2954465" y="310420"/>
                    <a:pt x="2954465" y="302133"/>
                  </a:cubicBezTo>
                  <a:lnTo>
                    <a:pt x="2954465" y="15526"/>
                  </a:lnTo>
                  <a:close/>
                  <a:moveTo>
                    <a:pt x="2652332" y="3715"/>
                  </a:moveTo>
                  <a:cubicBezTo>
                    <a:pt x="2644140" y="3715"/>
                    <a:pt x="2640902" y="6477"/>
                    <a:pt x="2640902" y="14669"/>
                  </a:cubicBezTo>
                  <a:lnTo>
                    <a:pt x="2640902" y="43434"/>
                  </a:lnTo>
                  <a:cubicBezTo>
                    <a:pt x="2640902" y="51625"/>
                    <a:pt x="2644045" y="54864"/>
                    <a:pt x="2652332" y="54864"/>
                  </a:cubicBezTo>
                  <a:lnTo>
                    <a:pt x="2717102" y="54864"/>
                  </a:lnTo>
                  <a:lnTo>
                    <a:pt x="2717102" y="302228"/>
                  </a:lnTo>
                  <a:cubicBezTo>
                    <a:pt x="2717102" y="310420"/>
                    <a:pt x="2720340" y="314135"/>
                    <a:pt x="2728532" y="314135"/>
                  </a:cubicBezTo>
                  <a:lnTo>
                    <a:pt x="2768251" y="314135"/>
                  </a:lnTo>
                  <a:cubicBezTo>
                    <a:pt x="2776442" y="314135"/>
                    <a:pt x="2779205" y="310515"/>
                    <a:pt x="2779205" y="302228"/>
                  </a:cubicBezTo>
                  <a:lnTo>
                    <a:pt x="2779205" y="54864"/>
                  </a:lnTo>
                  <a:lnTo>
                    <a:pt x="2843974" y="54864"/>
                  </a:lnTo>
                  <a:cubicBezTo>
                    <a:pt x="2851690" y="54864"/>
                    <a:pt x="2855405" y="51625"/>
                    <a:pt x="2855405" y="43434"/>
                  </a:cubicBezTo>
                  <a:lnTo>
                    <a:pt x="2855405" y="14669"/>
                  </a:lnTo>
                  <a:cubicBezTo>
                    <a:pt x="2855405" y="6477"/>
                    <a:pt x="2851785" y="3715"/>
                    <a:pt x="2843974" y="3715"/>
                  </a:cubicBezTo>
                  <a:lnTo>
                    <a:pt x="2652332" y="3715"/>
                  </a:lnTo>
                  <a:close/>
                  <a:moveTo>
                    <a:pt x="2460689" y="15050"/>
                  </a:moveTo>
                  <a:cubicBezTo>
                    <a:pt x="2457926" y="8192"/>
                    <a:pt x="2454783" y="3620"/>
                    <a:pt x="2446973" y="3620"/>
                  </a:cubicBezTo>
                  <a:lnTo>
                    <a:pt x="2401824" y="3620"/>
                  </a:lnTo>
                  <a:cubicBezTo>
                    <a:pt x="2394014" y="3620"/>
                    <a:pt x="2390870" y="8192"/>
                    <a:pt x="2394014" y="15050"/>
                  </a:cubicBezTo>
                  <a:lnTo>
                    <a:pt x="2480691" y="202597"/>
                  </a:lnTo>
                  <a:lnTo>
                    <a:pt x="2480691" y="302514"/>
                  </a:lnTo>
                  <a:cubicBezTo>
                    <a:pt x="2480691" y="310324"/>
                    <a:pt x="2483930" y="313944"/>
                    <a:pt x="2492121" y="313944"/>
                  </a:cubicBezTo>
                  <a:lnTo>
                    <a:pt x="2531840" y="313944"/>
                  </a:lnTo>
                  <a:cubicBezTo>
                    <a:pt x="2540032" y="313944"/>
                    <a:pt x="2542794" y="310324"/>
                    <a:pt x="2542794" y="302514"/>
                  </a:cubicBezTo>
                  <a:lnTo>
                    <a:pt x="2542794" y="195263"/>
                  </a:lnTo>
                  <a:lnTo>
                    <a:pt x="2629091" y="14954"/>
                  </a:lnTo>
                  <a:cubicBezTo>
                    <a:pt x="2632710" y="7620"/>
                    <a:pt x="2628614" y="3524"/>
                    <a:pt x="2620899" y="3524"/>
                  </a:cubicBezTo>
                  <a:lnTo>
                    <a:pt x="2581656" y="3524"/>
                  </a:lnTo>
                  <a:cubicBezTo>
                    <a:pt x="2573941" y="3524"/>
                    <a:pt x="2571179" y="8573"/>
                    <a:pt x="2568416" y="14954"/>
                  </a:cubicBezTo>
                  <a:lnTo>
                    <a:pt x="2520029" y="118967"/>
                  </a:lnTo>
                  <a:cubicBezTo>
                    <a:pt x="2516410" y="126302"/>
                    <a:pt x="2512219" y="141351"/>
                    <a:pt x="2511838" y="143161"/>
                  </a:cubicBezTo>
                  <a:cubicBezTo>
                    <a:pt x="2511362" y="141351"/>
                    <a:pt x="2506790" y="126302"/>
                    <a:pt x="2504123" y="118967"/>
                  </a:cubicBezTo>
                  <a:lnTo>
                    <a:pt x="2460689" y="15050"/>
                  </a:lnTo>
                  <a:close/>
                  <a:moveTo>
                    <a:pt x="2304193" y="15526"/>
                  </a:moveTo>
                  <a:cubicBezTo>
                    <a:pt x="2304193" y="7334"/>
                    <a:pt x="2301431" y="3620"/>
                    <a:pt x="2293239" y="3620"/>
                  </a:cubicBezTo>
                  <a:lnTo>
                    <a:pt x="2253520" y="3620"/>
                  </a:lnTo>
                  <a:cubicBezTo>
                    <a:pt x="2245328" y="3620"/>
                    <a:pt x="2242566" y="7239"/>
                    <a:pt x="2242566" y="15526"/>
                  </a:cubicBezTo>
                  <a:lnTo>
                    <a:pt x="2242566" y="302133"/>
                  </a:lnTo>
                  <a:cubicBezTo>
                    <a:pt x="2242566" y="309848"/>
                    <a:pt x="2245328" y="314039"/>
                    <a:pt x="2252186" y="314039"/>
                  </a:cubicBezTo>
                  <a:lnTo>
                    <a:pt x="2406015" y="314039"/>
                  </a:lnTo>
                  <a:cubicBezTo>
                    <a:pt x="2413826" y="314039"/>
                    <a:pt x="2417445" y="310896"/>
                    <a:pt x="2417445" y="302609"/>
                  </a:cubicBezTo>
                  <a:lnTo>
                    <a:pt x="2417445" y="273844"/>
                  </a:lnTo>
                  <a:cubicBezTo>
                    <a:pt x="2417445" y="265652"/>
                    <a:pt x="2413826" y="262890"/>
                    <a:pt x="2406015" y="262890"/>
                  </a:cubicBezTo>
                  <a:lnTo>
                    <a:pt x="2304288" y="262890"/>
                  </a:lnTo>
                  <a:lnTo>
                    <a:pt x="2304288" y="15526"/>
                  </a:lnTo>
                  <a:close/>
                  <a:moveTo>
                    <a:pt x="2111597" y="198120"/>
                  </a:moveTo>
                  <a:lnTo>
                    <a:pt x="2053685" y="198120"/>
                  </a:lnTo>
                  <a:lnTo>
                    <a:pt x="2069211" y="146971"/>
                  </a:lnTo>
                  <a:cubicBezTo>
                    <a:pt x="2074736" y="127825"/>
                    <a:pt x="2082451" y="70295"/>
                    <a:pt x="2083308" y="64389"/>
                  </a:cubicBezTo>
                  <a:cubicBezTo>
                    <a:pt x="2083784" y="70295"/>
                    <a:pt x="2090642" y="128778"/>
                    <a:pt x="2096548" y="147447"/>
                  </a:cubicBezTo>
                  <a:lnTo>
                    <a:pt x="2111597" y="198120"/>
                  </a:lnTo>
                  <a:close/>
                  <a:moveTo>
                    <a:pt x="2064544" y="3715"/>
                  </a:moveTo>
                  <a:cubicBezTo>
                    <a:pt x="2056352" y="3715"/>
                    <a:pt x="2052638" y="7334"/>
                    <a:pt x="2050352" y="15145"/>
                  </a:cubicBezTo>
                  <a:lnTo>
                    <a:pt x="1965008" y="302609"/>
                  </a:lnTo>
                  <a:cubicBezTo>
                    <a:pt x="1962722" y="309944"/>
                    <a:pt x="1965484" y="314039"/>
                    <a:pt x="1973675" y="314039"/>
                  </a:cubicBezTo>
                  <a:lnTo>
                    <a:pt x="2010632" y="314039"/>
                  </a:lnTo>
                  <a:cubicBezTo>
                    <a:pt x="2018824" y="314039"/>
                    <a:pt x="2022062" y="309944"/>
                    <a:pt x="2024348" y="302609"/>
                  </a:cubicBezTo>
                  <a:lnTo>
                    <a:pt x="2040350" y="246888"/>
                  </a:lnTo>
                  <a:lnTo>
                    <a:pt x="2125218" y="246888"/>
                  </a:lnTo>
                  <a:lnTo>
                    <a:pt x="2141220" y="302609"/>
                  </a:lnTo>
                  <a:cubicBezTo>
                    <a:pt x="2143506" y="309944"/>
                    <a:pt x="2146649" y="314039"/>
                    <a:pt x="2154460" y="314039"/>
                  </a:cubicBezTo>
                  <a:lnTo>
                    <a:pt x="2195513" y="314039"/>
                  </a:lnTo>
                  <a:cubicBezTo>
                    <a:pt x="2203228" y="314039"/>
                    <a:pt x="2205990" y="309944"/>
                    <a:pt x="2203704" y="302609"/>
                  </a:cubicBezTo>
                  <a:lnTo>
                    <a:pt x="2118836" y="15145"/>
                  </a:lnTo>
                  <a:cubicBezTo>
                    <a:pt x="2116550" y="7429"/>
                    <a:pt x="2112455" y="3715"/>
                    <a:pt x="2104263" y="3715"/>
                  </a:cubicBezTo>
                  <a:lnTo>
                    <a:pt x="2064544" y="3715"/>
                  </a:lnTo>
                  <a:close/>
                  <a:moveTo>
                    <a:pt x="1926717" y="15050"/>
                  </a:moveTo>
                  <a:cubicBezTo>
                    <a:pt x="1926717" y="7334"/>
                    <a:pt x="1923955" y="3620"/>
                    <a:pt x="1915763" y="3620"/>
                  </a:cubicBezTo>
                  <a:lnTo>
                    <a:pt x="1879664" y="3620"/>
                  </a:lnTo>
                  <a:cubicBezTo>
                    <a:pt x="1871472" y="3620"/>
                    <a:pt x="1868710" y="7239"/>
                    <a:pt x="1868710" y="15050"/>
                  </a:cubicBezTo>
                  <a:lnTo>
                    <a:pt x="1868710" y="197644"/>
                  </a:lnTo>
                  <a:cubicBezTo>
                    <a:pt x="1868710" y="197644"/>
                    <a:pt x="1860995" y="178975"/>
                    <a:pt x="1853184" y="165735"/>
                  </a:cubicBezTo>
                  <a:lnTo>
                    <a:pt x="1761458" y="8287"/>
                  </a:lnTo>
                  <a:cubicBezTo>
                    <a:pt x="1759649" y="5048"/>
                    <a:pt x="1756886" y="3715"/>
                    <a:pt x="1751838" y="3715"/>
                  </a:cubicBezTo>
                  <a:lnTo>
                    <a:pt x="1715738" y="3715"/>
                  </a:lnTo>
                  <a:cubicBezTo>
                    <a:pt x="1707547" y="3715"/>
                    <a:pt x="1704785" y="7334"/>
                    <a:pt x="1704785" y="15145"/>
                  </a:cubicBezTo>
                  <a:lnTo>
                    <a:pt x="1704785" y="302609"/>
                  </a:lnTo>
                  <a:cubicBezTo>
                    <a:pt x="1704785" y="310420"/>
                    <a:pt x="1707547" y="314039"/>
                    <a:pt x="1715738" y="314039"/>
                  </a:cubicBezTo>
                  <a:lnTo>
                    <a:pt x="1751838" y="314039"/>
                  </a:lnTo>
                  <a:cubicBezTo>
                    <a:pt x="1760030" y="314039"/>
                    <a:pt x="1762792" y="310420"/>
                    <a:pt x="1762792" y="302609"/>
                  </a:cubicBezTo>
                  <a:lnTo>
                    <a:pt x="1762792" y="120491"/>
                  </a:lnTo>
                  <a:cubicBezTo>
                    <a:pt x="1763268" y="121825"/>
                    <a:pt x="1768697" y="136874"/>
                    <a:pt x="1781080" y="157448"/>
                  </a:cubicBezTo>
                  <a:lnTo>
                    <a:pt x="1869186" y="308515"/>
                  </a:lnTo>
                  <a:cubicBezTo>
                    <a:pt x="1871472" y="312611"/>
                    <a:pt x="1873758" y="313944"/>
                    <a:pt x="1879664" y="313944"/>
                  </a:cubicBezTo>
                  <a:lnTo>
                    <a:pt x="1915763" y="313944"/>
                  </a:lnTo>
                  <a:cubicBezTo>
                    <a:pt x="1923955" y="313944"/>
                    <a:pt x="1926717" y="310324"/>
                    <a:pt x="1926717" y="302514"/>
                  </a:cubicBezTo>
                  <a:lnTo>
                    <a:pt x="1926717" y="15050"/>
                  </a:lnTo>
                  <a:close/>
                  <a:moveTo>
                    <a:pt x="1574006" y="198120"/>
                  </a:moveTo>
                  <a:lnTo>
                    <a:pt x="1515999" y="198120"/>
                  </a:lnTo>
                  <a:lnTo>
                    <a:pt x="1531525" y="146971"/>
                  </a:lnTo>
                  <a:cubicBezTo>
                    <a:pt x="1537049" y="127825"/>
                    <a:pt x="1544764" y="70295"/>
                    <a:pt x="1545717" y="64389"/>
                  </a:cubicBezTo>
                  <a:cubicBezTo>
                    <a:pt x="1546193" y="70295"/>
                    <a:pt x="1553051" y="128778"/>
                    <a:pt x="1558957" y="147447"/>
                  </a:cubicBezTo>
                  <a:lnTo>
                    <a:pt x="1574006" y="198120"/>
                  </a:lnTo>
                  <a:close/>
                  <a:moveTo>
                    <a:pt x="1526953" y="3715"/>
                  </a:moveTo>
                  <a:cubicBezTo>
                    <a:pt x="1518761" y="3715"/>
                    <a:pt x="1515047" y="7334"/>
                    <a:pt x="1512856" y="15145"/>
                  </a:cubicBezTo>
                  <a:lnTo>
                    <a:pt x="1427512" y="302609"/>
                  </a:lnTo>
                  <a:cubicBezTo>
                    <a:pt x="1425226" y="309944"/>
                    <a:pt x="1427988" y="314039"/>
                    <a:pt x="1436180" y="314039"/>
                  </a:cubicBezTo>
                  <a:lnTo>
                    <a:pt x="1473137" y="314039"/>
                  </a:lnTo>
                  <a:cubicBezTo>
                    <a:pt x="1481328" y="314039"/>
                    <a:pt x="1484567" y="309944"/>
                    <a:pt x="1486853" y="302609"/>
                  </a:cubicBezTo>
                  <a:lnTo>
                    <a:pt x="1502855" y="246888"/>
                  </a:lnTo>
                  <a:lnTo>
                    <a:pt x="1587722" y="246888"/>
                  </a:lnTo>
                  <a:lnTo>
                    <a:pt x="1603724" y="302609"/>
                  </a:lnTo>
                  <a:cubicBezTo>
                    <a:pt x="1606010" y="309944"/>
                    <a:pt x="1609249" y="314039"/>
                    <a:pt x="1616964" y="314039"/>
                  </a:cubicBezTo>
                  <a:lnTo>
                    <a:pt x="1658017" y="314039"/>
                  </a:lnTo>
                  <a:cubicBezTo>
                    <a:pt x="1665732" y="314039"/>
                    <a:pt x="1668494" y="309944"/>
                    <a:pt x="1666208" y="302609"/>
                  </a:cubicBezTo>
                  <a:lnTo>
                    <a:pt x="1581341" y="15145"/>
                  </a:lnTo>
                  <a:cubicBezTo>
                    <a:pt x="1579055" y="7429"/>
                    <a:pt x="1574959" y="3715"/>
                    <a:pt x="1566767" y="3715"/>
                  </a:cubicBezTo>
                  <a:lnTo>
                    <a:pt x="1526953" y="3715"/>
                  </a:lnTo>
                  <a:close/>
                  <a:moveTo>
                    <a:pt x="1161002" y="268415"/>
                  </a:moveTo>
                  <a:cubicBezTo>
                    <a:pt x="1121759" y="268415"/>
                    <a:pt x="1103090" y="256985"/>
                    <a:pt x="1103090" y="234601"/>
                  </a:cubicBezTo>
                  <a:lnTo>
                    <a:pt x="1103090" y="212217"/>
                  </a:lnTo>
                  <a:cubicBezTo>
                    <a:pt x="1103090" y="189452"/>
                    <a:pt x="1117664" y="178880"/>
                    <a:pt x="1147763" y="178880"/>
                  </a:cubicBezTo>
                  <a:lnTo>
                    <a:pt x="1219010" y="178880"/>
                  </a:lnTo>
                  <a:lnTo>
                    <a:pt x="1219010" y="234601"/>
                  </a:lnTo>
                  <a:cubicBezTo>
                    <a:pt x="1218914" y="256985"/>
                    <a:pt x="1199769" y="268415"/>
                    <a:pt x="1161002" y="268415"/>
                  </a:cubicBezTo>
                  <a:moveTo>
                    <a:pt x="1151858" y="129635"/>
                  </a:moveTo>
                  <a:cubicBezTo>
                    <a:pt x="1121283" y="129635"/>
                    <a:pt x="1107091" y="118681"/>
                    <a:pt x="1107091" y="95917"/>
                  </a:cubicBezTo>
                  <a:lnTo>
                    <a:pt x="1107091" y="83153"/>
                  </a:lnTo>
                  <a:cubicBezTo>
                    <a:pt x="1107091" y="60770"/>
                    <a:pt x="1119378" y="49435"/>
                    <a:pt x="1149096" y="49435"/>
                  </a:cubicBezTo>
                  <a:cubicBezTo>
                    <a:pt x="1179195" y="49435"/>
                    <a:pt x="1191578" y="60865"/>
                    <a:pt x="1191578" y="83153"/>
                  </a:cubicBezTo>
                  <a:lnTo>
                    <a:pt x="1191578" y="89059"/>
                  </a:lnTo>
                  <a:cubicBezTo>
                    <a:pt x="1191578" y="96774"/>
                    <a:pt x="1194721" y="100489"/>
                    <a:pt x="1202531" y="100489"/>
                  </a:cubicBezTo>
                  <a:lnTo>
                    <a:pt x="1240917" y="100489"/>
                  </a:lnTo>
                  <a:cubicBezTo>
                    <a:pt x="1248632" y="100489"/>
                    <a:pt x="1251395" y="96869"/>
                    <a:pt x="1251395" y="89059"/>
                  </a:cubicBezTo>
                  <a:lnTo>
                    <a:pt x="1251395" y="74486"/>
                  </a:lnTo>
                  <a:cubicBezTo>
                    <a:pt x="1251395" y="36195"/>
                    <a:pt x="1229963" y="95"/>
                    <a:pt x="1148715" y="95"/>
                  </a:cubicBezTo>
                  <a:cubicBezTo>
                    <a:pt x="1067943" y="95"/>
                    <a:pt x="1046988" y="34766"/>
                    <a:pt x="1046988" y="72676"/>
                  </a:cubicBezTo>
                  <a:lnTo>
                    <a:pt x="1046988" y="105061"/>
                  </a:lnTo>
                  <a:cubicBezTo>
                    <a:pt x="1046988" y="128778"/>
                    <a:pt x="1055656" y="143827"/>
                    <a:pt x="1081183" y="152495"/>
                  </a:cubicBezTo>
                  <a:cubicBezTo>
                    <a:pt x="1052417" y="162973"/>
                    <a:pt x="1042892" y="181261"/>
                    <a:pt x="1042892" y="204502"/>
                  </a:cubicBezTo>
                  <a:lnTo>
                    <a:pt x="1042892" y="245078"/>
                  </a:lnTo>
                  <a:cubicBezTo>
                    <a:pt x="1042892" y="282988"/>
                    <a:pt x="1067943" y="317659"/>
                    <a:pt x="1160145" y="317659"/>
                  </a:cubicBezTo>
                  <a:cubicBezTo>
                    <a:pt x="1252823" y="317659"/>
                    <a:pt x="1278827" y="281559"/>
                    <a:pt x="1278827" y="243269"/>
                  </a:cubicBezTo>
                  <a:lnTo>
                    <a:pt x="1278827" y="178880"/>
                  </a:lnTo>
                  <a:lnTo>
                    <a:pt x="1305782" y="178880"/>
                  </a:lnTo>
                  <a:cubicBezTo>
                    <a:pt x="1313593" y="178880"/>
                    <a:pt x="1317212" y="175641"/>
                    <a:pt x="1317212" y="167449"/>
                  </a:cubicBezTo>
                  <a:lnTo>
                    <a:pt x="1317212" y="140494"/>
                  </a:lnTo>
                  <a:cubicBezTo>
                    <a:pt x="1317212" y="132302"/>
                    <a:pt x="1313593" y="129540"/>
                    <a:pt x="1305782" y="129540"/>
                  </a:cubicBezTo>
                  <a:lnTo>
                    <a:pt x="1151858" y="129540"/>
                  </a:lnTo>
                  <a:close/>
                  <a:moveTo>
                    <a:pt x="826961" y="198120"/>
                  </a:moveTo>
                  <a:lnTo>
                    <a:pt x="769049" y="198120"/>
                  </a:lnTo>
                  <a:lnTo>
                    <a:pt x="784574" y="146971"/>
                  </a:lnTo>
                  <a:cubicBezTo>
                    <a:pt x="790099" y="127825"/>
                    <a:pt x="797814" y="70295"/>
                    <a:pt x="798767" y="64389"/>
                  </a:cubicBezTo>
                  <a:cubicBezTo>
                    <a:pt x="799243" y="70295"/>
                    <a:pt x="806101" y="128778"/>
                    <a:pt x="812006" y="147447"/>
                  </a:cubicBezTo>
                  <a:lnTo>
                    <a:pt x="826961" y="198120"/>
                  </a:lnTo>
                  <a:close/>
                  <a:moveTo>
                    <a:pt x="779907" y="3715"/>
                  </a:moveTo>
                  <a:cubicBezTo>
                    <a:pt x="771715" y="3715"/>
                    <a:pt x="768001" y="7334"/>
                    <a:pt x="765810" y="15145"/>
                  </a:cubicBezTo>
                  <a:lnTo>
                    <a:pt x="680466" y="302609"/>
                  </a:lnTo>
                  <a:cubicBezTo>
                    <a:pt x="678180" y="309944"/>
                    <a:pt x="680942" y="314039"/>
                    <a:pt x="689134" y="314039"/>
                  </a:cubicBezTo>
                  <a:lnTo>
                    <a:pt x="726091" y="314039"/>
                  </a:lnTo>
                  <a:cubicBezTo>
                    <a:pt x="734282" y="314039"/>
                    <a:pt x="737521" y="309944"/>
                    <a:pt x="739807" y="302609"/>
                  </a:cubicBezTo>
                  <a:lnTo>
                    <a:pt x="755809" y="246888"/>
                  </a:lnTo>
                  <a:lnTo>
                    <a:pt x="840677" y="246888"/>
                  </a:lnTo>
                  <a:lnTo>
                    <a:pt x="856679" y="302609"/>
                  </a:lnTo>
                  <a:cubicBezTo>
                    <a:pt x="858965" y="309944"/>
                    <a:pt x="862203" y="314039"/>
                    <a:pt x="869918" y="314039"/>
                  </a:cubicBezTo>
                  <a:lnTo>
                    <a:pt x="910971" y="314039"/>
                  </a:lnTo>
                  <a:cubicBezTo>
                    <a:pt x="918686" y="314039"/>
                    <a:pt x="921449" y="309944"/>
                    <a:pt x="919163" y="302609"/>
                  </a:cubicBezTo>
                  <a:lnTo>
                    <a:pt x="834295" y="15145"/>
                  </a:lnTo>
                  <a:cubicBezTo>
                    <a:pt x="832009" y="7429"/>
                    <a:pt x="827913" y="3715"/>
                    <a:pt x="819722" y="3715"/>
                  </a:cubicBezTo>
                  <a:lnTo>
                    <a:pt x="779907" y="3715"/>
                  </a:lnTo>
                  <a:close/>
                  <a:moveTo>
                    <a:pt x="489680" y="3715"/>
                  </a:moveTo>
                  <a:cubicBezTo>
                    <a:pt x="481489" y="3715"/>
                    <a:pt x="478250" y="6477"/>
                    <a:pt x="478250" y="14669"/>
                  </a:cubicBezTo>
                  <a:lnTo>
                    <a:pt x="478250" y="43434"/>
                  </a:lnTo>
                  <a:cubicBezTo>
                    <a:pt x="478250" y="51625"/>
                    <a:pt x="481489" y="54864"/>
                    <a:pt x="489680" y="54864"/>
                  </a:cubicBezTo>
                  <a:lnTo>
                    <a:pt x="554450" y="54864"/>
                  </a:lnTo>
                  <a:lnTo>
                    <a:pt x="554450" y="302228"/>
                  </a:lnTo>
                  <a:cubicBezTo>
                    <a:pt x="554450" y="310420"/>
                    <a:pt x="557689" y="314135"/>
                    <a:pt x="565880" y="314135"/>
                  </a:cubicBezTo>
                  <a:lnTo>
                    <a:pt x="605600" y="314135"/>
                  </a:lnTo>
                  <a:cubicBezTo>
                    <a:pt x="613791" y="314135"/>
                    <a:pt x="616553" y="310515"/>
                    <a:pt x="616553" y="302228"/>
                  </a:cubicBezTo>
                  <a:lnTo>
                    <a:pt x="616553" y="54864"/>
                  </a:lnTo>
                  <a:lnTo>
                    <a:pt x="681323" y="54864"/>
                  </a:lnTo>
                  <a:cubicBezTo>
                    <a:pt x="689134" y="54864"/>
                    <a:pt x="692753" y="51625"/>
                    <a:pt x="692753" y="43434"/>
                  </a:cubicBezTo>
                  <a:lnTo>
                    <a:pt x="692753" y="14669"/>
                  </a:lnTo>
                  <a:cubicBezTo>
                    <a:pt x="692753" y="6477"/>
                    <a:pt x="689134" y="3715"/>
                    <a:pt x="681323" y="3715"/>
                  </a:cubicBezTo>
                  <a:lnTo>
                    <a:pt x="489680" y="3715"/>
                  </a:lnTo>
                  <a:close/>
                  <a:moveTo>
                    <a:pt x="399764" y="198120"/>
                  </a:moveTo>
                  <a:lnTo>
                    <a:pt x="341757" y="198120"/>
                  </a:lnTo>
                  <a:lnTo>
                    <a:pt x="357283" y="146971"/>
                  </a:lnTo>
                  <a:cubicBezTo>
                    <a:pt x="362712" y="127825"/>
                    <a:pt x="370523" y="70295"/>
                    <a:pt x="371475" y="64389"/>
                  </a:cubicBezTo>
                  <a:cubicBezTo>
                    <a:pt x="371951" y="70295"/>
                    <a:pt x="378809" y="128778"/>
                    <a:pt x="384715" y="147447"/>
                  </a:cubicBezTo>
                  <a:lnTo>
                    <a:pt x="399764" y="198120"/>
                  </a:lnTo>
                  <a:close/>
                  <a:moveTo>
                    <a:pt x="352806" y="3715"/>
                  </a:moveTo>
                  <a:cubicBezTo>
                    <a:pt x="344615" y="3715"/>
                    <a:pt x="340900" y="7334"/>
                    <a:pt x="338614" y="15145"/>
                  </a:cubicBezTo>
                  <a:lnTo>
                    <a:pt x="253270" y="302609"/>
                  </a:lnTo>
                  <a:cubicBezTo>
                    <a:pt x="250984" y="309944"/>
                    <a:pt x="253746" y="314039"/>
                    <a:pt x="261938" y="314039"/>
                  </a:cubicBezTo>
                  <a:lnTo>
                    <a:pt x="298895" y="314039"/>
                  </a:lnTo>
                  <a:cubicBezTo>
                    <a:pt x="307086" y="314039"/>
                    <a:pt x="310325" y="309944"/>
                    <a:pt x="312611" y="302609"/>
                  </a:cubicBezTo>
                  <a:lnTo>
                    <a:pt x="328613" y="246888"/>
                  </a:lnTo>
                  <a:lnTo>
                    <a:pt x="413480" y="246888"/>
                  </a:lnTo>
                  <a:lnTo>
                    <a:pt x="429482" y="302609"/>
                  </a:lnTo>
                  <a:cubicBezTo>
                    <a:pt x="431768" y="309944"/>
                    <a:pt x="435007" y="314039"/>
                    <a:pt x="442722" y="314039"/>
                  </a:cubicBezTo>
                  <a:lnTo>
                    <a:pt x="483775" y="314039"/>
                  </a:lnTo>
                  <a:cubicBezTo>
                    <a:pt x="491490" y="314039"/>
                    <a:pt x="494252" y="309944"/>
                    <a:pt x="491966" y="302609"/>
                  </a:cubicBezTo>
                  <a:lnTo>
                    <a:pt x="407099" y="15145"/>
                  </a:lnTo>
                  <a:cubicBezTo>
                    <a:pt x="404813" y="7429"/>
                    <a:pt x="400717" y="3715"/>
                    <a:pt x="392525" y="3715"/>
                  </a:cubicBezTo>
                  <a:lnTo>
                    <a:pt x="352806" y="3715"/>
                  </a:lnTo>
                  <a:close/>
                  <a:moveTo>
                    <a:pt x="110490" y="54769"/>
                  </a:moveTo>
                  <a:cubicBezTo>
                    <a:pt x="141542" y="54769"/>
                    <a:pt x="160211" y="66199"/>
                    <a:pt x="160211" y="88964"/>
                  </a:cubicBezTo>
                  <a:lnTo>
                    <a:pt x="160211" y="228600"/>
                  </a:lnTo>
                  <a:cubicBezTo>
                    <a:pt x="160211" y="251460"/>
                    <a:pt x="141542" y="262795"/>
                    <a:pt x="110490" y="262795"/>
                  </a:cubicBezTo>
                  <a:lnTo>
                    <a:pt x="61627" y="262795"/>
                  </a:lnTo>
                  <a:lnTo>
                    <a:pt x="61627" y="54673"/>
                  </a:lnTo>
                  <a:lnTo>
                    <a:pt x="110490" y="54673"/>
                  </a:lnTo>
                  <a:close/>
                  <a:moveTo>
                    <a:pt x="110490" y="314039"/>
                  </a:moveTo>
                  <a:cubicBezTo>
                    <a:pt x="193072" y="314039"/>
                    <a:pt x="221837" y="278035"/>
                    <a:pt x="221837" y="239649"/>
                  </a:cubicBezTo>
                  <a:lnTo>
                    <a:pt x="221837" y="78105"/>
                  </a:lnTo>
                  <a:cubicBezTo>
                    <a:pt x="221837" y="39815"/>
                    <a:pt x="193072" y="3715"/>
                    <a:pt x="110490" y="3715"/>
                  </a:cubicBezTo>
                  <a:lnTo>
                    <a:pt x="10954" y="3715"/>
                  </a:lnTo>
                  <a:cubicBezTo>
                    <a:pt x="2762" y="3715"/>
                    <a:pt x="0" y="7334"/>
                    <a:pt x="0" y="15621"/>
                  </a:cubicBezTo>
                  <a:lnTo>
                    <a:pt x="0" y="302228"/>
                  </a:lnTo>
                  <a:cubicBezTo>
                    <a:pt x="0" y="309944"/>
                    <a:pt x="2286" y="314135"/>
                    <a:pt x="9620" y="314135"/>
                  </a:cubicBezTo>
                  <a:lnTo>
                    <a:pt x="110490" y="31413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8" name="Google Shape;170;p24">
              <a:extLst>
                <a:ext uri="{FF2B5EF4-FFF2-40B4-BE49-F238E27FC236}">
                  <a16:creationId xmlns:a16="http://schemas.microsoft.com/office/drawing/2014/main" xmlns="" id="{41667090-7C48-7848-AFE6-77AB63933C72}"/>
                </a:ext>
              </a:extLst>
            </p:cNvPr>
            <p:cNvSpPr/>
            <p:nvPr/>
          </p:nvSpPr>
          <p:spPr>
            <a:xfrm>
              <a:off x="747903" y="2188534"/>
              <a:ext cx="620077" cy="921734"/>
            </a:xfrm>
            <a:custGeom>
              <a:avLst/>
              <a:gdLst/>
              <a:ahLst/>
              <a:cxnLst/>
              <a:rect l="l" t="t" r="r" b="b"/>
              <a:pathLst>
                <a:path w="620077" h="921734" extrusionOk="0">
                  <a:moveTo>
                    <a:pt x="172212" y="151829"/>
                  </a:moveTo>
                  <a:lnTo>
                    <a:pt x="172212" y="770001"/>
                  </a:lnTo>
                  <a:lnTo>
                    <a:pt x="308705" y="770001"/>
                  </a:lnTo>
                  <a:cubicBezTo>
                    <a:pt x="395478" y="770001"/>
                    <a:pt x="447770" y="736092"/>
                    <a:pt x="447770" y="668369"/>
                  </a:cubicBezTo>
                  <a:lnTo>
                    <a:pt x="447770" y="253460"/>
                  </a:lnTo>
                  <a:cubicBezTo>
                    <a:pt x="447770" y="185642"/>
                    <a:pt x="395383" y="151733"/>
                    <a:pt x="308705" y="151733"/>
                  </a:cubicBezTo>
                  <a:lnTo>
                    <a:pt x="172212" y="151733"/>
                  </a:lnTo>
                  <a:close/>
                  <a:moveTo>
                    <a:pt x="26765"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765" y="921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9" name="Google Shape;171;p24">
              <a:extLst>
                <a:ext uri="{FF2B5EF4-FFF2-40B4-BE49-F238E27FC236}">
                  <a16:creationId xmlns:a16="http://schemas.microsoft.com/office/drawing/2014/main" xmlns="" id="{6BABEA06-2003-2846-AB15-D32E165D07E6}"/>
                </a:ext>
              </a:extLst>
            </p:cNvPr>
            <p:cNvSpPr/>
            <p:nvPr/>
          </p:nvSpPr>
          <p:spPr>
            <a:xfrm>
              <a:off x="1486566" y="2177676"/>
              <a:ext cx="620077" cy="943451"/>
            </a:xfrm>
            <a:custGeom>
              <a:avLst/>
              <a:gdLst/>
              <a:ahLst/>
              <a:cxnLst/>
              <a:rect l="l" t="t" r="r" b="b"/>
              <a:pathLst>
                <a:path w="620077" h="943451" extrusionOk="0">
                  <a:moveTo>
                    <a:pt x="447865" y="253460"/>
                  </a:moveTo>
                  <a:cubicBezTo>
                    <a:pt x="447865" y="185738"/>
                    <a:pt x="395573" y="151829"/>
                    <a:pt x="310039" y="151829"/>
                  </a:cubicBezTo>
                  <a:cubicBezTo>
                    <a:pt x="224599" y="151829"/>
                    <a:pt x="173545" y="185738"/>
                    <a:pt x="173545" y="253460"/>
                  </a:cubicBezTo>
                  <a:lnTo>
                    <a:pt x="173545" y="689991"/>
                  </a:lnTo>
                  <a:cubicBezTo>
                    <a:pt x="173545" y="757809"/>
                    <a:pt x="224599" y="791718"/>
                    <a:pt x="310039" y="791718"/>
                  </a:cubicBezTo>
                  <a:cubicBezTo>
                    <a:pt x="395573" y="791718"/>
                    <a:pt x="447865" y="757809"/>
                    <a:pt x="447865" y="689991"/>
                  </a:cubicBezTo>
                  <a:lnTo>
                    <a:pt x="447865" y="253460"/>
                  </a:lnTo>
                  <a:close/>
                  <a:moveTo>
                    <a:pt x="0" y="220980"/>
                  </a:moveTo>
                  <a:cubicBezTo>
                    <a:pt x="0" y="107061"/>
                    <a:pt x="79057" y="0"/>
                    <a:pt x="310039" y="0"/>
                  </a:cubicBezTo>
                  <a:cubicBezTo>
                    <a:pt x="540925" y="0"/>
                    <a:pt x="620077" y="107061"/>
                    <a:pt x="620077" y="220980"/>
                  </a:cubicBezTo>
                  <a:lnTo>
                    <a:pt x="620077" y="722471"/>
                  </a:lnTo>
                  <a:cubicBezTo>
                    <a:pt x="620077" y="836390"/>
                    <a:pt x="540925" y="943451"/>
                    <a:pt x="310039" y="943451"/>
                  </a:cubicBezTo>
                  <a:cubicBezTo>
                    <a:pt x="79057" y="943451"/>
                    <a:pt x="0" y="836295"/>
                    <a:pt x="0" y="722471"/>
                  </a:cubicBezTo>
                  <a:lnTo>
                    <a:pt x="0" y="22098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0" name="Google Shape;172;p24">
              <a:extLst>
                <a:ext uri="{FF2B5EF4-FFF2-40B4-BE49-F238E27FC236}">
                  <a16:creationId xmlns:a16="http://schemas.microsoft.com/office/drawing/2014/main" xmlns="" id="{2EA68131-9EFF-F540-81B3-DBADDD027687}"/>
                </a:ext>
              </a:extLst>
            </p:cNvPr>
            <p:cNvSpPr/>
            <p:nvPr/>
          </p:nvSpPr>
          <p:spPr>
            <a:xfrm>
              <a:off x="2240470" y="2188534"/>
              <a:ext cx="620077" cy="921734"/>
            </a:xfrm>
            <a:custGeom>
              <a:avLst/>
              <a:gdLst/>
              <a:ahLst/>
              <a:cxnLst/>
              <a:rect l="l" t="t" r="r" b="b"/>
              <a:pathLst>
                <a:path w="620077" h="921734" extrusionOk="0">
                  <a:moveTo>
                    <a:pt x="172307" y="151829"/>
                  </a:moveTo>
                  <a:lnTo>
                    <a:pt x="172307" y="770001"/>
                  </a:lnTo>
                  <a:lnTo>
                    <a:pt x="308800" y="770001"/>
                  </a:lnTo>
                  <a:cubicBezTo>
                    <a:pt x="395573" y="770001"/>
                    <a:pt x="447866" y="736092"/>
                    <a:pt x="447866" y="668369"/>
                  </a:cubicBezTo>
                  <a:lnTo>
                    <a:pt x="447866" y="253460"/>
                  </a:lnTo>
                  <a:cubicBezTo>
                    <a:pt x="447866" y="185642"/>
                    <a:pt x="395573" y="151733"/>
                    <a:pt x="308800" y="151733"/>
                  </a:cubicBezTo>
                  <a:lnTo>
                    <a:pt x="172307" y="151733"/>
                  </a:lnTo>
                  <a:close/>
                  <a:moveTo>
                    <a:pt x="26861"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861" y="921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1" name="Google Shape;173;p24">
              <a:extLst>
                <a:ext uri="{FF2B5EF4-FFF2-40B4-BE49-F238E27FC236}">
                  <a16:creationId xmlns:a16="http://schemas.microsoft.com/office/drawing/2014/main" xmlns="" id="{6D4C1E12-9F11-3340-9AA0-BFE1655B13F8}"/>
                </a:ext>
              </a:extLst>
            </p:cNvPr>
            <p:cNvSpPr/>
            <p:nvPr/>
          </p:nvSpPr>
          <p:spPr>
            <a:xfrm>
              <a:off x="2979229" y="2177676"/>
              <a:ext cx="599598" cy="943546"/>
            </a:xfrm>
            <a:custGeom>
              <a:avLst/>
              <a:gdLst/>
              <a:ahLst/>
              <a:cxnLst/>
              <a:rect l="l" t="t" r="r" b="b"/>
              <a:pathLst>
                <a:path w="599598" h="943546" extrusionOk="0">
                  <a:moveTo>
                    <a:pt x="567690" y="448723"/>
                  </a:moveTo>
                  <a:cubicBezTo>
                    <a:pt x="589407" y="448723"/>
                    <a:pt x="599599" y="456914"/>
                    <a:pt x="599599" y="481298"/>
                  </a:cubicBezTo>
                  <a:lnTo>
                    <a:pt x="599599" y="722567"/>
                  </a:lnTo>
                  <a:cubicBezTo>
                    <a:pt x="599599" y="836486"/>
                    <a:pt x="530733" y="943547"/>
                    <a:pt x="299752" y="943547"/>
                  </a:cubicBezTo>
                  <a:cubicBezTo>
                    <a:pt x="68866" y="943547"/>
                    <a:pt x="0" y="836486"/>
                    <a:pt x="0" y="722567"/>
                  </a:cubicBezTo>
                  <a:lnTo>
                    <a:pt x="0" y="220980"/>
                  </a:lnTo>
                  <a:cubicBezTo>
                    <a:pt x="0" y="107061"/>
                    <a:pt x="68866" y="0"/>
                    <a:pt x="299752" y="0"/>
                  </a:cubicBezTo>
                  <a:cubicBezTo>
                    <a:pt x="530733" y="0"/>
                    <a:pt x="599599" y="107061"/>
                    <a:pt x="599599" y="220980"/>
                  </a:cubicBezTo>
                  <a:lnTo>
                    <a:pt x="599599" y="275177"/>
                  </a:lnTo>
                  <a:cubicBezTo>
                    <a:pt x="599599" y="298228"/>
                    <a:pt x="591979" y="309086"/>
                    <a:pt x="570262" y="309086"/>
                  </a:cubicBezTo>
                  <a:lnTo>
                    <a:pt x="464344" y="309086"/>
                  </a:lnTo>
                  <a:cubicBezTo>
                    <a:pt x="441389" y="309086"/>
                    <a:pt x="432435" y="298228"/>
                    <a:pt x="432435" y="275177"/>
                  </a:cubicBezTo>
                  <a:lnTo>
                    <a:pt x="432435" y="253460"/>
                  </a:lnTo>
                  <a:cubicBezTo>
                    <a:pt x="432435" y="185738"/>
                    <a:pt x="387763" y="151829"/>
                    <a:pt x="302324" y="151829"/>
                  </a:cubicBezTo>
                  <a:cubicBezTo>
                    <a:pt x="216789" y="151829"/>
                    <a:pt x="173450" y="185738"/>
                    <a:pt x="173450" y="253460"/>
                  </a:cubicBezTo>
                  <a:lnTo>
                    <a:pt x="173450" y="689991"/>
                  </a:lnTo>
                  <a:cubicBezTo>
                    <a:pt x="173450" y="757809"/>
                    <a:pt x="216789" y="791718"/>
                    <a:pt x="302324" y="791718"/>
                  </a:cubicBezTo>
                  <a:cubicBezTo>
                    <a:pt x="387763" y="791718"/>
                    <a:pt x="432435" y="757809"/>
                    <a:pt x="432435" y="691420"/>
                  </a:cubicBezTo>
                  <a:lnTo>
                    <a:pt x="432435" y="600551"/>
                  </a:lnTo>
                  <a:lnTo>
                    <a:pt x="307372" y="600551"/>
                  </a:lnTo>
                  <a:cubicBezTo>
                    <a:pt x="284417" y="600551"/>
                    <a:pt x="274225" y="592455"/>
                    <a:pt x="274225" y="568071"/>
                  </a:cubicBezTo>
                  <a:lnTo>
                    <a:pt x="274225" y="481394"/>
                  </a:lnTo>
                  <a:cubicBezTo>
                    <a:pt x="274225" y="457010"/>
                    <a:pt x="284417" y="448818"/>
                    <a:pt x="307372" y="448818"/>
                  </a:cubicBezTo>
                  <a:lnTo>
                    <a:pt x="567690" y="44881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2" name="Google Shape;174;p24">
              <a:extLst>
                <a:ext uri="{FF2B5EF4-FFF2-40B4-BE49-F238E27FC236}">
                  <a16:creationId xmlns:a16="http://schemas.microsoft.com/office/drawing/2014/main" xmlns="" id="{4DC30F17-DB86-8849-8607-13301AE29FAD}"/>
                </a:ext>
              </a:extLst>
            </p:cNvPr>
            <p:cNvSpPr/>
            <p:nvPr/>
          </p:nvSpPr>
          <p:spPr>
            <a:xfrm>
              <a:off x="3695795" y="2231777"/>
              <a:ext cx="517398" cy="156019"/>
            </a:xfrm>
            <a:custGeom>
              <a:avLst/>
              <a:gdLst/>
              <a:ahLst/>
              <a:cxnLst/>
              <a:rect l="l" t="t" r="r" b="b"/>
              <a:pathLst>
                <a:path w="517398" h="156019" extrusionOk="0">
                  <a:moveTo>
                    <a:pt x="517398" y="135255"/>
                  </a:moveTo>
                  <a:cubicBezTo>
                    <a:pt x="517398" y="146685"/>
                    <a:pt x="508540" y="156020"/>
                    <a:pt x="497777" y="156020"/>
                  </a:cubicBezTo>
                  <a:lnTo>
                    <a:pt x="19526" y="156020"/>
                  </a:lnTo>
                  <a:cubicBezTo>
                    <a:pt x="8763" y="156020"/>
                    <a:pt x="0" y="146685"/>
                    <a:pt x="0" y="135255"/>
                  </a:cubicBezTo>
                  <a:lnTo>
                    <a:pt x="0" y="20765"/>
                  </a:lnTo>
                  <a:cubicBezTo>
                    <a:pt x="0" y="9335"/>
                    <a:pt x="8763" y="0"/>
                    <a:pt x="19526" y="0"/>
                  </a:cubicBezTo>
                  <a:lnTo>
                    <a:pt x="497777" y="0"/>
                  </a:lnTo>
                  <a:cubicBezTo>
                    <a:pt x="508540" y="0"/>
                    <a:pt x="517398" y="9335"/>
                    <a:pt x="517398" y="20765"/>
                  </a:cubicBezTo>
                  <a:lnTo>
                    <a:pt x="517398" y="13525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3" name="Google Shape;175;p24">
              <a:extLst>
                <a:ext uri="{FF2B5EF4-FFF2-40B4-BE49-F238E27FC236}">
                  <a16:creationId xmlns:a16="http://schemas.microsoft.com/office/drawing/2014/main" xmlns="" id="{8D9EA695-65A5-164B-B891-FE2359EF274D}"/>
                </a:ext>
              </a:extLst>
            </p:cNvPr>
            <p:cNvSpPr/>
            <p:nvPr/>
          </p:nvSpPr>
          <p:spPr>
            <a:xfrm>
              <a:off x="3695890" y="2584012"/>
              <a:ext cx="388239" cy="144970"/>
            </a:xfrm>
            <a:custGeom>
              <a:avLst/>
              <a:gdLst/>
              <a:ahLst/>
              <a:cxnLst/>
              <a:rect l="l" t="t" r="r" b="b"/>
              <a:pathLst>
                <a:path w="388239" h="144970" extrusionOk="0">
                  <a:moveTo>
                    <a:pt x="388239" y="124206"/>
                  </a:moveTo>
                  <a:cubicBezTo>
                    <a:pt x="388239" y="135636"/>
                    <a:pt x="379381" y="144971"/>
                    <a:pt x="368618" y="144971"/>
                  </a:cubicBezTo>
                  <a:lnTo>
                    <a:pt x="19526" y="144971"/>
                  </a:lnTo>
                  <a:cubicBezTo>
                    <a:pt x="8763" y="144971"/>
                    <a:pt x="0" y="135636"/>
                    <a:pt x="0" y="124206"/>
                  </a:cubicBezTo>
                  <a:lnTo>
                    <a:pt x="0" y="20765"/>
                  </a:lnTo>
                  <a:cubicBezTo>
                    <a:pt x="0" y="9334"/>
                    <a:pt x="8858" y="0"/>
                    <a:pt x="19526" y="0"/>
                  </a:cubicBezTo>
                  <a:lnTo>
                    <a:pt x="368618" y="0"/>
                  </a:lnTo>
                  <a:cubicBezTo>
                    <a:pt x="379381" y="0"/>
                    <a:pt x="388239" y="9334"/>
                    <a:pt x="388239" y="20765"/>
                  </a:cubicBezTo>
                  <a:lnTo>
                    <a:pt x="388239" y="124206"/>
                  </a:lnTo>
                  <a:close/>
                </a:path>
              </a:pathLst>
            </a:custGeom>
            <a:solidFill>
              <a:srgbClr val="FFFFFF">
                <a:alpha val="49803"/>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4" name="Google Shape;176;p24">
              <a:extLst>
                <a:ext uri="{FF2B5EF4-FFF2-40B4-BE49-F238E27FC236}">
                  <a16:creationId xmlns:a16="http://schemas.microsoft.com/office/drawing/2014/main" xmlns="" id="{DDEE2BAB-70D5-7E42-9AD0-21CA0984DCD7}"/>
                </a:ext>
              </a:extLst>
            </p:cNvPr>
            <p:cNvSpPr/>
            <p:nvPr/>
          </p:nvSpPr>
          <p:spPr>
            <a:xfrm>
              <a:off x="3695795" y="2915577"/>
              <a:ext cx="517398" cy="151447"/>
            </a:xfrm>
            <a:custGeom>
              <a:avLst/>
              <a:gdLst/>
              <a:ahLst/>
              <a:cxnLst/>
              <a:rect l="l" t="t" r="r" b="b"/>
              <a:pathLst>
                <a:path w="517398" h="151447" extrusionOk="0">
                  <a:moveTo>
                    <a:pt x="517398" y="130683"/>
                  </a:moveTo>
                  <a:cubicBezTo>
                    <a:pt x="517398" y="142113"/>
                    <a:pt x="508540" y="151448"/>
                    <a:pt x="497777" y="151448"/>
                  </a:cubicBezTo>
                  <a:lnTo>
                    <a:pt x="19526" y="151448"/>
                  </a:lnTo>
                  <a:cubicBezTo>
                    <a:pt x="8763" y="151448"/>
                    <a:pt x="0" y="142113"/>
                    <a:pt x="0" y="130683"/>
                  </a:cubicBezTo>
                  <a:lnTo>
                    <a:pt x="0" y="20765"/>
                  </a:lnTo>
                  <a:cubicBezTo>
                    <a:pt x="0" y="9334"/>
                    <a:pt x="8763" y="0"/>
                    <a:pt x="19526" y="0"/>
                  </a:cubicBezTo>
                  <a:lnTo>
                    <a:pt x="497777" y="0"/>
                  </a:lnTo>
                  <a:cubicBezTo>
                    <a:pt x="508540" y="0"/>
                    <a:pt x="517398" y="9334"/>
                    <a:pt x="517398" y="20765"/>
                  </a:cubicBezTo>
                  <a:lnTo>
                    <a:pt x="517398" y="130683"/>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sp>
        <p:nvSpPr>
          <p:cNvPr id="15" name="Google Shape;2253;p207">
            <a:extLst>
              <a:ext uri="{FF2B5EF4-FFF2-40B4-BE49-F238E27FC236}">
                <a16:creationId xmlns:a16="http://schemas.microsoft.com/office/drawing/2014/main" xmlns="" id="{41835B03-FF59-7045-B311-87AA417B33D2}"/>
              </a:ext>
            </a:extLst>
          </p:cNvPr>
          <p:cNvSpPr/>
          <p:nvPr/>
        </p:nvSpPr>
        <p:spPr>
          <a:xfrm>
            <a:off x="429576" y="865858"/>
            <a:ext cx="8264974" cy="3685683"/>
          </a:xfrm>
          <a:prstGeom prst="rect">
            <a:avLst/>
          </a:prstGeom>
          <a:solidFill>
            <a:srgbClr val="181734">
              <a:alpha val="949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20" name="Text Placeholder 24">
            <a:extLst>
              <a:ext uri="{FF2B5EF4-FFF2-40B4-BE49-F238E27FC236}">
                <a16:creationId xmlns:a16="http://schemas.microsoft.com/office/drawing/2014/main" xmlns="" id="{5F1C9CF9-7B09-1A46-88C6-AA85FBE344DD}"/>
              </a:ext>
            </a:extLst>
          </p:cNvPr>
          <p:cNvSpPr>
            <a:spLocks noGrp="1"/>
          </p:cNvSpPr>
          <p:nvPr>
            <p:ph type="body" sz="quarter" idx="21" hasCustomPrompt="1"/>
          </p:nvPr>
        </p:nvSpPr>
        <p:spPr>
          <a:xfrm>
            <a:off x="406471" y="289761"/>
            <a:ext cx="5601747" cy="576097"/>
          </a:xfrm>
        </p:spPr>
        <p:txBody>
          <a:bodyPr lIns="0" rIns="36000" anchor="t" anchorCtr="0"/>
          <a:lstStyle>
            <a:lvl1pPr marL="7938" indent="0" algn="l">
              <a:spcBef>
                <a:spcPts val="0"/>
              </a:spcBef>
              <a:buNone/>
              <a:tabLst/>
              <a:defRPr sz="3200" b="1">
                <a:solidFill>
                  <a:schemeClr val="tx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EDIT</a:t>
            </a:r>
            <a:endParaRPr lang="en-US" dirty="0"/>
          </a:p>
        </p:txBody>
      </p:sp>
      <p:sp>
        <p:nvSpPr>
          <p:cNvPr id="25" name="Text Placeholder 24">
            <a:extLst>
              <a:ext uri="{FF2B5EF4-FFF2-40B4-BE49-F238E27FC236}">
                <a16:creationId xmlns:a16="http://schemas.microsoft.com/office/drawing/2014/main" xmlns="" id="{035744DF-0AC2-4B4F-B2EC-DC3F456897B4}"/>
              </a:ext>
            </a:extLst>
          </p:cNvPr>
          <p:cNvSpPr>
            <a:spLocks noGrp="1"/>
          </p:cNvSpPr>
          <p:nvPr>
            <p:ph type="body" sz="quarter" idx="15" hasCustomPrompt="1"/>
          </p:nvPr>
        </p:nvSpPr>
        <p:spPr>
          <a:xfrm>
            <a:off x="660644" y="1057938"/>
            <a:ext cx="2364442" cy="262572"/>
          </a:xfrm>
        </p:spPr>
        <p:txBody>
          <a:bodyPr/>
          <a:lstStyle>
            <a:lvl1pPr marL="7938" indent="0" algn="l">
              <a:spcBef>
                <a:spcPts val="0"/>
              </a:spcBef>
              <a:buNone/>
              <a:tabLst/>
              <a:defRPr sz="1200" b="1">
                <a:solidFill>
                  <a:schemeClr val="tx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EDIT</a:t>
            </a:r>
            <a:endParaRPr lang="en-US" dirty="0"/>
          </a:p>
        </p:txBody>
      </p:sp>
      <p:sp>
        <p:nvSpPr>
          <p:cNvPr id="26" name="Text Placeholder 24">
            <a:extLst>
              <a:ext uri="{FF2B5EF4-FFF2-40B4-BE49-F238E27FC236}">
                <a16:creationId xmlns:a16="http://schemas.microsoft.com/office/drawing/2014/main" xmlns="" id="{13B03EA0-8BA3-B34C-A97E-BAB338583E15}"/>
              </a:ext>
            </a:extLst>
          </p:cNvPr>
          <p:cNvSpPr>
            <a:spLocks noGrp="1"/>
          </p:cNvSpPr>
          <p:nvPr>
            <p:ph type="body" sz="quarter" idx="32"/>
          </p:nvPr>
        </p:nvSpPr>
        <p:spPr>
          <a:xfrm>
            <a:off x="660644" y="1375906"/>
            <a:ext cx="2031301" cy="498629"/>
          </a:xfrm>
        </p:spPr>
        <p:txBody>
          <a:bodyPr/>
          <a:lstStyle>
            <a:lvl1pPr marL="7938" indent="0" algn="l">
              <a:spcBef>
                <a:spcPts val="0"/>
              </a:spcBef>
              <a:buNone/>
              <a:tabLst/>
              <a:defRPr sz="1000" b="0">
                <a:solidFill>
                  <a:schemeClr val="bg1"/>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27" name="Text Placeholder 24">
            <a:extLst>
              <a:ext uri="{FF2B5EF4-FFF2-40B4-BE49-F238E27FC236}">
                <a16:creationId xmlns:a16="http://schemas.microsoft.com/office/drawing/2014/main" xmlns="" id="{347744E5-D662-1343-A669-5D568C2F8056}"/>
              </a:ext>
            </a:extLst>
          </p:cNvPr>
          <p:cNvSpPr>
            <a:spLocks noGrp="1"/>
          </p:cNvSpPr>
          <p:nvPr>
            <p:ph type="body" sz="quarter" idx="33" hasCustomPrompt="1"/>
          </p:nvPr>
        </p:nvSpPr>
        <p:spPr>
          <a:xfrm>
            <a:off x="3478462" y="1057938"/>
            <a:ext cx="2364442" cy="262572"/>
          </a:xfrm>
        </p:spPr>
        <p:txBody>
          <a:bodyPr/>
          <a:lstStyle>
            <a:lvl1pPr marL="7938" indent="0" algn="l">
              <a:spcBef>
                <a:spcPts val="0"/>
              </a:spcBef>
              <a:buNone/>
              <a:tabLst/>
              <a:defRPr sz="1200" b="1">
                <a:solidFill>
                  <a:schemeClr val="tx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EDIT</a:t>
            </a:r>
            <a:endParaRPr lang="en-US" dirty="0"/>
          </a:p>
        </p:txBody>
      </p:sp>
      <p:sp>
        <p:nvSpPr>
          <p:cNvPr id="28" name="Text Placeholder 24">
            <a:extLst>
              <a:ext uri="{FF2B5EF4-FFF2-40B4-BE49-F238E27FC236}">
                <a16:creationId xmlns:a16="http://schemas.microsoft.com/office/drawing/2014/main" xmlns="" id="{5CD641AB-E180-FE43-83BA-729FF4185E88}"/>
              </a:ext>
            </a:extLst>
          </p:cNvPr>
          <p:cNvSpPr>
            <a:spLocks noGrp="1"/>
          </p:cNvSpPr>
          <p:nvPr>
            <p:ph type="body" sz="quarter" idx="34"/>
          </p:nvPr>
        </p:nvSpPr>
        <p:spPr>
          <a:xfrm>
            <a:off x="3478462" y="1375906"/>
            <a:ext cx="2031301" cy="498629"/>
          </a:xfrm>
        </p:spPr>
        <p:txBody>
          <a:bodyPr/>
          <a:lstStyle>
            <a:lvl1pPr marL="7938" indent="0" algn="l">
              <a:spcBef>
                <a:spcPts val="0"/>
              </a:spcBef>
              <a:buNone/>
              <a:tabLst/>
              <a:defRPr sz="1000" b="0">
                <a:solidFill>
                  <a:schemeClr val="bg1"/>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29" name="Text Placeholder 24">
            <a:extLst>
              <a:ext uri="{FF2B5EF4-FFF2-40B4-BE49-F238E27FC236}">
                <a16:creationId xmlns:a16="http://schemas.microsoft.com/office/drawing/2014/main" xmlns="" id="{D0B46A15-D20E-1E4D-BD49-89586362E9D4}"/>
              </a:ext>
            </a:extLst>
          </p:cNvPr>
          <p:cNvSpPr>
            <a:spLocks noGrp="1"/>
          </p:cNvSpPr>
          <p:nvPr>
            <p:ph type="body" sz="quarter" idx="35" hasCustomPrompt="1"/>
          </p:nvPr>
        </p:nvSpPr>
        <p:spPr>
          <a:xfrm>
            <a:off x="6296280" y="1058525"/>
            <a:ext cx="2364442" cy="262572"/>
          </a:xfrm>
        </p:spPr>
        <p:txBody>
          <a:bodyPr/>
          <a:lstStyle>
            <a:lvl1pPr marL="7938" indent="0" algn="l">
              <a:spcBef>
                <a:spcPts val="0"/>
              </a:spcBef>
              <a:buNone/>
              <a:tabLst/>
              <a:defRPr sz="1200" b="1">
                <a:solidFill>
                  <a:schemeClr val="tx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EDIT</a:t>
            </a:r>
            <a:endParaRPr lang="en-US" dirty="0"/>
          </a:p>
        </p:txBody>
      </p:sp>
      <p:sp>
        <p:nvSpPr>
          <p:cNvPr id="30" name="Text Placeholder 24">
            <a:extLst>
              <a:ext uri="{FF2B5EF4-FFF2-40B4-BE49-F238E27FC236}">
                <a16:creationId xmlns:a16="http://schemas.microsoft.com/office/drawing/2014/main" xmlns="" id="{63343104-CAB5-314B-B423-A675385602E6}"/>
              </a:ext>
            </a:extLst>
          </p:cNvPr>
          <p:cNvSpPr>
            <a:spLocks noGrp="1"/>
          </p:cNvSpPr>
          <p:nvPr>
            <p:ph type="body" sz="quarter" idx="36"/>
          </p:nvPr>
        </p:nvSpPr>
        <p:spPr>
          <a:xfrm>
            <a:off x="6296280" y="1376493"/>
            <a:ext cx="2031301" cy="498629"/>
          </a:xfrm>
        </p:spPr>
        <p:txBody>
          <a:bodyPr/>
          <a:lstStyle>
            <a:lvl1pPr marL="7938" indent="0" algn="l">
              <a:spcBef>
                <a:spcPts val="0"/>
              </a:spcBef>
              <a:buNone/>
              <a:tabLst/>
              <a:defRPr sz="1000" b="0">
                <a:solidFill>
                  <a:schemeClr val="bg1"/>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Tree>
    <p:extLst>
      <p:ext uri="{BB962C8B-B14F-4D97-AF65-F5344CB8AC3E}">
        <p14:creationId xmlns:p14="http://schemas.microsoft.com/office/powerpoint/2010/main" val="1752572418"/>
      </p:ext>
    </p:extLst>
  </p:cSld>
  <p:clrMapOvr>
    <a:masterClrMapping/>
  </p:clrMapOvr>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Slide 18">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xmlns="" id="{34C50790-3C6F-4942-BDA3-6715D1F20E06}"/>
              </a:ext>
            </a:extLst>
          </p:cNvPr>
          <p:cNvSpPr/>
          <p:nvPr/>
        </p:nvSpPr>
        <p:spPr>
          <a:xfrm>
            <a:off x="0" y="0"/>
            <a:ext cx="9144000" cy="5143500"/>
          </a:xfrm>
          <a:prstGeom prst="rect">
            <a:avLst/>
          </a:prstGeom>
          <a:gradFill>
            <a:gsLst>
              <a:gs pos="0">
                <a:schemeClr val="accent1"/>
              </a:gs>
              <a:gs pos="99000">
                <a:schemeClr val="accent1">
                  <a:lumMod val="50000"/>
                </a:schemeClr>
              </a:gs>
            </a:gsLst>
            <a:lin ang="27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2457;p215">
            <a:extLst>
              <a:ext uri="{FF2B5EF4-FFF2-40B4-BE49-F238E27FC236}">
                <a16:creationId xmlns:a16="http://schemas.microsoft.com/office/drawing/2014/main" xmlns="" id="{29216214-54A0-8843-949E-42C876CCBC67}"/>
              </a:ext>
            </a:extLst>
          </p:cNvPr>
          <p:cNvSpPr/>
          <p:nvPr/>
        </p:nvSpPr>
        <p:spPr>
          <a:xfrm>
            <a:off x="6081184" y="1375720"/>
            <a:ext cx="2493600" cy="3005700"/>
          </a:xfrm>
          <a:prstGeom prst="rect">
            <a:avLst/>
          </a:prstGeom>
          <a:gradFill>
            <a:gsLst>
              <a:gs pos="0">
                <a:schemeClr val="accent1"/>
              </a:gs>
              <a:gs pos="77000">
                <a:schemeClr val="accent3"/>
              </a:gs>
              <a:gs pos="100000">
                <a:schemeClr val="accent3"/>
              </a:gs>
            </a:gsLst>
            <a:lin ang="2700006"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4" name="Google Shape;2458;p215">
            <a:extLst>
              <a:ext uri="{FF2B5EF4-FFF2-40B4-BE49-F238E27FC236}">
                <a16:creationId xmlns:a16="http://schemas.microsoft.com/office/drawing/2014/main" xmlns="" id="{4BDB8C76-91BA-A543-B250-FE215CCDFF94}"/>
              </a:ext>
            </a:extLst>
          </p:cNvPr>
          <p:cNvSpPr/>
          <p:nvPr/>
        </p:nvSpPr>
        <p:spPr>
          <a:xfrm>
            <a:off x="3385609" y="1375720"/>
            <a:ext cx="2493600" cy="3005700"/>
          </a:xfrm>
          <a:prstGeom prst="rect">
            <a:avLst/>
          </a:prstGeom>
          <a:gradFill>
            <a:gsLst>
              <a:gs pos="0">
                <a:schemeClr val="accent1"/>
              </a:gs>
              <a:gs pos="77000">
                <a:schemeClr val="accent3"/>
              </a:gs>
              <a:gs pos="100000">
                <a:schemeClr val="accent3"/>
              </a:gs>
            </a:gsLst>
            <a:lin ang="2700006"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 name="Google Shape;2459;p215">
            <a:extLst>
              <a:ext uri="{FF2B5EF4-FFF2-40B4-BE49-F238E27FC236}">
                <a16:creationId xmlns:a16="http://schemas.microsoft.com/office/drawing/2014/main" xmlns="" id="{1F3C7D9A-6D0B-4140-9CEB-6DD15BE593B8}"/>
              </a:ext>
            </a:extLst>
          </p:cNvPr>
          <p:cNvSpPr/>
          <p:nvPr/>
        </p:nvSpPr>
        <p:spPr>
          <a:xfrm>
            <a:off x="665045" y="1375720"/>
            <a:ext cx="2493600" cy="3005700"/>
          </a:xfrm>
          <a:prstGeom prst="rect">
            <a:avLst/>
          </a:prstGeom>
          <a:gradFill>
            <a:gsLst>
              <a:gs pos="0">
                <a:schemeClr val="accent1"/>
              </a:gs>
              <a:gs pos="77000">
                <a:schemeClr val="accent3"/>
              </a:gs>
              <a:gs pos="100000">
                <a:schemeClr val="accent3"/>
              </a:gs>
            </a:gsLst>
            <a:lin ang="2700006"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4" name="Google Shape;153;p23">
            <a:extLst>
              <a:ext uri="{FF2B5EF4-FFF2-40B4-BE49-F238E27FC236}">
                <a16:creationId xmlns:a16="http://schemas.microsoft.com/office/drawing/2014/main" xmlns="" id="{7E0C306D-0F59-8640-B4C2-4514C12605B1}"/>
              </a:ext>
            </a:extLst>
          </p:cNvPr>
          <p:cNvSpPr txBox="1"/>
          <p:nvPr/>
        </p:nvSpPr>
        <p:spPr>
          <a:xfrm>
            <a:off x="1029722" y="4663217"/>
            <a:ext cx="4052247" cy="393600"/>
          </a:xfrm>
          <a:prstGeom prst="rect">
            <a:avLst/>
          </a:prstGeom>
          <a:noFill/>
          <a:ln>
            <a:noFill/>
          </a:ln>
        </p:spPr>
        <p:txBody>
          <a:bodyPr spcFirstLastPara="1" wrap="square" lIns="0" tIns="91425" rIns="0" bIns="91425"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 sz="800" b="0" i="0" u="none" strike="noStrike" cap="none">
                <a:solidFill>
                  <a:schemeClr val="lt1"/>
                </a:solidFill>
                <a:latin typeface="Barlow"/>
                <a:ea typeface="Barlow"/>
                <a:cs typeface="Barlow"/>
                <a:sym typeface="Barlow"/>
              </a:rPr>
              <a:t>©2021 Strictly Confidential</a:t>
            </a:r>
            <a:endParaRPr sz="1400" b="0" i="0" u="none" strike="noStrike" cap="none">
              <a:solidFill>
                <a:schemeClr val="lt1"/>
              </a:solidFill>
              <a:latin typeface="Barlow"/>
              <a:ea typeface="Barlow"/>
              <a:cs typeface="Barlow"/>
              <a:sym typeface="Barlow"/>
            </a:endParaRPr>
          </a:p>
        </p:txBody>
      </p:sp>
      <p:sp>
        <p:nvSpPr>
          <p:cNvPr id="15" name="Google Shape;154;p23">
            <a:extLst>
              <a:ext uri="{FF2B5EF4-FFF2-40B4-BE49-F238E27FC236}">
                <a16:creationId xmlns:a16="http://schemas.microsoft.com/office/drawing/2014/main" xmlns="" id="{1333CD89-B04C-CF49-86DC-42EFBB4BE5E1}"/>
              </a:ext>
            </a:extLst>
          </p:cNvPr>
          <p:cNvSpPr txBox="1"/>
          <p:nvPr/>
        </p:nvSpPr>
        <p:spPr>
          <a:xfrm>
            <a:off x="4885765" y="4663217"/>
            <a:ext cx="3946535" cy="393600"/>
          </a:xfrm>
          <a:prstGeom prst="rect">
            <a:avLst/>
          </a:prstGeom>
          <a:noFill/>
          <a:ln>
            <a:noFill/>
          </a:ln>
        </p:spPr>
        <p:txBody>
          <a:bodyPr spcFirstLastPara="1" wrap="square" lIns="0" tIns="91425" rIns="0" bIns="91425" anchor="ctr" anchorCtr="0">
            <a:noAutofit/>
          </a:bodyPr>
          <a:lstStyle/>
          <a:p>
            <a:pPr marL="0" marR="0" lvl="0" indent="0" algn="r" rtl="0">
              <a:lnSpc>
                <a:spcPct val="100000"/>
              </a:lnSpc>
              <a:spcBef>
                <a:spcPts val="0"/>
              </a:spcBef>
              <a:spcAft>
                <a:spcPts val="0"/>
              </a:spcAft>
              <a:buClr>
                <a:srgbClr val="000000"/>
              </a:buClr>
              <a:buSzPts val="600"/>
              <a:buFont typeface="Arial"/>
              <a:buNone/>
            </a:pPr>
            <a:r>
              <a:rPr lang="en" sz="800" b="0" i="0" u="none" strike="noStrike" cap="none">
                <a:solidFill>
                  <a:schemeClr val="lt1"/>
                </a:solidFill>
                <a:latin typeface="Barlow"/>
                <a:ea typeface="Barlow"/>
                <a:cs typeface="Barlow"/>
                <a:sym typeface="Barlow"/>
              </a:rPr>
              <a:t>construction.com    |    </a:t>
            </a:r>
            <a:fld id="{00000000-1234-1234-1234-123412341234}" type="slidenum">
              <a:rPr lang="en" sz="800" b="0" i="0" u="none" strike="noStrike" cap="none">
                <a:solidFill>
                  <a:schemeClr val="lt1"/>
                </a:solidFill>
                <a:latin typeface="Barlow"/>
                <a:ea typeface="Barlow"/>
                <a:cs typeface="Barlow"/>
                <a:sym typeface="Barlow"/>
              </a:rPr>
              <a:t>‹#›</a:t>
            </a:fld>
            <a:endParaRPr sz="800" b="0" i="0" u="none" strike="noStrike" cap="none">
              <a:solidFill>
                <a:schemeClr val="lt1"/>
              </a:solidFill>
              <a:latin typeface="Barlow"/>
              <a:ea typeface="Barlow"/>
              <a:cs typeface="Barlow"/>
              <a:sym typeface="Barlow"/>
            </a:endParaRPr>
          </a:p>
        </p:txBody>
      </p:sp>
      <p:grpSp>
        <p:nvGrpSpPr>
          <p:cNvPr id="16" name="Google Shape;155;p23">
            <a:extLst>
              <a:ext uri="{FF2B5EF4-FFF2-40B4-BE49-F238E27FC236}">
                <a16:creationId xmlns:a16="http://schemas.microsoft.com/office/drawing/2014/main" xmlns="" id="{88D94A4B-FF82-874F-9182-62DA0ED5A7E3}"/>
              </a:ext>
            </a:extLst>
          </p:cNvPr>
          <p:cNvGrpSpPr/>
          <p:nvPr/>
        </p:nvGrpSpPr>
        <p:grpSpPr>
          <a:xfrm>
            <a:off x="171884" y="4744208"/>
            <a:ext cx="601885" cy="240030"/>
            <a:chOff x="747903" y="2177676"/>
            <a:chExt cx="3486150" cy="1390268"/>
          </a:xfrm>
        </p:grpSpPr>
        <p:sp>
          <p:nvSpPr>
            <p:cNvPr id="17" name="Google Shape;156;p23">
              <a:extLst>
                <a:ext uri="{FF2B5EF4-FFF2-40B4-BE49-F238E27FC236}">
                  <a16:creationId xmlns:a16="http://schemas.microsoft.com/office/drawing/2014/main" xmlns="" id="{88918459-F713-9544-AF1D-F30B8E6A2408}"/>
                </a:ext>
              </a:extLst>
            </p:cNvPr>
            <p:cNvSpPr/>
            <p:nvPr/>
          </p:nvSpPr>
          <p:spPr>
            <a:xfrm>
              <a:off x="747903" y="3250190"/>
              <a:ext cx="3486150" cy="317754"/>
            </a:xfrm>
            <a:custGeom>
              <a:avLst/>
              <a:gdLst/>
              <a:ahLst/>
              <a:cxnLst/>
              <a:rect l="l" t="t" r="r" b="b"/>
              <a:pathLst>
                <a:path w="3486150" h="317754" extrusionOk="0">
                  <a:moveTo>
                    <a:pt x="3423190" y="93154"/>
                  </a:moveTo>
                  <a:cubicBezTo>
                    <a:pt x="3423190" y="100870"/>
                    <a:pt x="3425952" y="104585"/>
                    <a:pt x="3433667" y="104585"/>
                  </a:cubicBezTo>
                  <a:lnTo>
                    <a:pt x="3472053" y="104585"/>
                  </a:lnTo>
                  <a:cubicBezTo>
                    <a:pt x="3480245" y="104585"/>
                    <a:pt x="3483483" y="100965"/>
                    <a:pt x="3483483" y="93154"/>
                  </a:cubicBezTo>
                  <a:lnTo>
                    <a:pt x="3483483" y="74486"/>
                  </a:lnTo>
                  <a:cubicBezTo>
                    <a:pt x="3483483" y="36195"/>
                    <a:pt x="3457956" y="95"/>
                    <a:pt x="3378041" y="95"/>
                  </a:cubicBezTo>
                  <a:cubicBezTo>
                    <a:pt x="3298127" y="95"/>
                    <a:pt x="3274409" y="36195"/>
                    <a:pt x="3274409" y="74486"/>
                  </a:cubicBezTo>
                  <a:lnTo>
                    <a:pt x="3274409" y="101441"/>
                  </a:lnTo>
                  <a:cubicBezTo>
                    <a:pt x="3274409" y="128778"/>
                    <a:pt x="3294031" y="152114"/>
                    <a:pt x="3315938" y="160306"/>
                  </a:cubicBezTo>
                  <a:lnTo>
                    <a:pt x="3386709" y="186785"/>
                  </a:lnTo>
                  <a:cubicBezTo>
                    <a:pt x="3407283" y="194596"/>
                    <a:pt x="3425476" y="201835"/>
                    <a:pt x="3425476" y="220599"/>
                  </a:cubicBezTo>
                  <a:lnTo>
                    <a:pt x="3425476" y="235172"/>
                  </a:lnTo>
                  <a:cubicBezTo>
                    <a:pt x="3425476" y="257556"/>
                    <a:pt x="3407664" y="268034"/>
                    <a:pt x="3377089" y="268034"/>
                  </a:cubicBezTo>
                  <a:cubicBezTo>
                    <a:pt x="3346037" y="268034"/>
                    <a:pt x="3328702" y="257556"/>
                    <a:pt x="3328702" y="235172"/>
                  </a:cubicBezTo>
                  <a:lnTo>
                    <a:pt x="3328702" y="214598"/>
                  </a:lnTo>
                  <a:cubicBezTo>
                    <a:pt x="3328702" y="206407"/>
                    <a:pt x="3325940" y="202692"/>
                    <a:pt x="3317748" y="202692"/>
                  </a:cubicBezTo>
                  <a:lnTo>
                    <a:pt x="3279458" y="202692"/>
                  </a:lnTo>
                  <a:cubicBezTo>
                    <a:pt x="3271647" y="202692"/>
                    <a:pt x="3268504" y="206311"/>
                    <a:pt x="3268504" y="214598"/>
                  </a:cubicBezTo>
                  <a:lnTo>
                    <a:pt x="3268504" y="243364"/>
                  </a:lnTo>
                  <a:cubicBezTo>
                    <a:pt x="3268504" y="281654"/>
                    <a:pt x="3296317" y="317754"/>
                    <a:pt x="3377565" y="317754"/>
                  </a:cubicBezTo>
                  <a:cubicBezTo>
                    <a:pt x="3459290" y="317754"/>
                    <a:pt x="3486150" y="281654"/>
                    <a:pt x="3486150" y="243364"/>
                  </a:cubicBezTo>
                  <a:lnTo>
                    <a:pt x="3486150" y="208217"/>
                  </a:lnTo>
                  <a:cubicBezTo>
                    <a:pt x="3486150" y="174498"/>
                    <a:pt x="3463385" y="153448"/>
                    <a:pt x="3432334" y="142494"/>
                  </a:cubicBezTo>
                  <a:lnTo>
                    <a:pt x="3352895" y="114205"/>
                  </a:lnTo>
                  <a:cubicBezTo>
                    <a:pt x="3345561" y="111443"/>
                    <a:pt x="3334226" y="105537"/>
                    <a:pt x="3334226" y="89535"/>
                  </a:cubicBezTo>
                  <a:lnTo>
                    <a:pt x="3334226" y="82677"/>
                  </a:lnTo>
                  <a:cubicBezTo>
                    <a:pt x="3334226" y="60293"/>
                    <a:pt x="3349276" y="49816"/>
                    <a:pt x="3378994" y="49816"/>
                  </a:cubicBezTo>
                  <a:cubicBezTo>
                    <a:pt x="3408236" y="49816"/>
                    <a:pt x="3423285" y="60293"/>
                    <a:pt x="3423285" y="82677"/>
                  </a:cubicBezTo>
                  <a:lnTo>
                    <a:pt x="3423285" y="93154"/>
                  </a:lnTo>
                  <a:close/>
                  <a:moveTo>
                    <a:pt x="3227356" y="214979"/>
                  </a:moveTo>
                  <a:cubicBezTo>
                    <a:pt x="3227356" y="206788"/>
                    <a:pt x="3224594" y="203549"/>
                    <a:pt x="3216878" y="203549"/>
                  </a:cubicBezTo>
                  <a:lnTo>
                    <a:pt x="3178969" y="203549"/>
                  </a:lnTo>
                  <a:cubicBezTo>
                    <a:pt x="3170778" y="203549"/>
                    <a:pt x="3167539" y="206788"/>
                    <a:pt x="3167539" y="214979"/>
                  </a:cubicBezTo>
                  <a:lnTo>
                    <a:pt x="3167539" y="232315"/>
                  </a:lnTo>
                  <a:cubicBezTo>
                    <a:pt x="3167539" y="255080"/>
                    <a:pt x="3151537" y="266510"/>
                    <a:pt x="3120962" y="266510"/>
                  </a:cubicBezTo>
                  <a:cubicBezTo>
                    <a:pt x="3090386" y="266510"/>
                    <a:pt x="3074861" y="255080"/>
                    <a:pt x="3074861" y="232315"/>
                  </a:cubicBezTo>
                  <a:lnTo>
                    <a:pt x="3074861" y="85344"/>
                  </a:lnTo>
                  <a:cubicBezTo>
                    <a:pt x="3074861" y="62484"/>
                    <a:pt x="3090386" y="51149"/>
                    <a:pt x="3120962" y="51149"/>
                  </a:cubicBezTo>
                  <a:cubicBezTo>
                    <a:pt x="3151537" y="51149"/>
                    <a:pt x="3167539" y="62579"/>
                    <a:pt x="3167539" y="85344"/>
                  </a:cubicBezTo>
                  <a:lnTo>
                    <a:pt x="3167539" y="96298"/>
                  </a:lnTo>
                  <a:cubicBezTo>
                    <a:pt x="3167539" y="104489"/>
                    <a:pt x="3170682" y="107728"/>
                    <a:pt x="3178969" y="107728"/>
                  </a:cubicBezTo>
                  <a:lnTo>
                    <a:pt x="3216878" y="107728"/>
                  </a:lnTo>
                  <a:cubicBezTo>
                    <a:pt x="3224689" y="107728"/>
                    <a:pt x="3227356" y="104489"/>
                    <a:pt x="3227356" y="96298"/>
                  </a:cubicBezTo>
                  <a:lnTo>
                    <a:pt x="3227356" y="74390"/>
                  </a:lnTo>
                  <a:cubicBezTo>
                    <a:pt x="3227356" y="36100"/>
                    <a:pt x="3202686" y="0"/>
                    <a:pt x="3120104" y="0"/>
                  </a:cubicBezTo>
                  <a:cubicBezTo>
                    <a:pt x="3037523" y="0"/>
                    <a:pt x="3012853" y="36100"/>
                    <a:pt x="3012853" y="74390"/>
                  </a:cubicBezTo>
                  <a:lnTo>
                    <a:pt x="3012853" y="243269"/>
                  </a:lnTo>
                  <a:cubicBezTo>
                    <a:pt x="3012853" y="281559"/>
                    <a:pt x="3037523" y="317659"/>
                    <a:pt x="3120104" y="317659"/>
                  </a:cubicBezTo>
                  <a:cubicBezTo>
                    <a:pt x="3202686" y="317659"/>
                    <a:pt x="3227356" y="281559"/>
                    <a:pt x="3227356" y="243269"/>
                  </a:cubicBezTo>
                  <a:lnTo>
                    <a:pt x="3227356" y="214979"/>
                  </a:lnTo>
                  <a:close/>
                  <a:moveTo>
                    <a:pt x="2954465" y="15526"/>
                  </a:moveTo>
                  <a:cubicBezTo>
                    <a:pt x="2954465" y="7334"/>
                    <a:pt x="2951703" y="3620"/>
                    <a:pt x="2943511" y="3620"/>
                  </a:cubicBezTo>
                  <a:lnTo>
                    <a:pt x="2903791" y="3620"/>
                  </a:lnTo>
                  <a:cubicBezTo>
                    <a:pt x="2895600" y="3620"/>
                    <a:pt x="2892838" y="7239"/>
                    <a:pt x="2892838" y="15526"/>
                  </a:cubicBezTo>
                  <a:lnTo>
                    <a:pt x="2892838" y="302133"/>
                  </a:lnTo>
                  <a:cubicBezTo>
                    <a:pt x="2892838" y="310324"/>
                    <a:pt x="2895600" y="314039"/>
                    <a:pt x="2903791" y="314039"/>
                  </a:cubicBezTo>
                  <a:lnTo>
                    <a:pt x="2943511" y="314039"/>
                  </a:lnTo>
                  <a:cubicBezTo>
                    <a:pt x="2951703" y="314039"/>
                    <a:pt x="2954465" y="310420"/>
                    <a:pt x="2954465" y="302133"/>
                  </a:cubicBezTo>
                  <a:lnTo>
                    <a:pt x="2954465" y="15526"/>
                  </a:lnTo>
                  <a:close/>
                  <a:moveTo>
                    <a:pt x="2652332" y="3715"/>
                  </a:moveTo>
                  <a:cubicBezTo>
                    <a:pt x="2644140" y="3715"/>
                    <a:pt x="2640902" y="6477"/>
                    <a:pt x="2640902" y="14669"/>
                  </a:cubicBezTo>
                  <a:lnTo>
                    <a:pt x="2640902" y="43434"/>
                  </a:lnTo>
                  <a:cubicBezTo>
                    <a:pt x="2640902" y="51625"/>
                    <a:pt x="2644045" y="54864"/>
                    <a:pt x="2652332" y="54864"/>
                  </a:cubicBezTo>
                  <a:lnTo>
                    <a:pt x="2717102" y="54864"/>
                  </a:lnTo>
                  <a:lnTo>
                    <a:pt x="2717102" y="302228"/>
                  </a:lnTo>
                  <a:cubicBezTo>
                    <a:pt x="2717102" y="310420"/>
                    <a:pt x="2720340" y="314135"/>
                    <a:pt x="2728532" y="314135"/>
                  </a:cubicBezTo>
                  <a:lnTo>
                    <a:pt x="2768251" y="314135"/>
                  </a:lnTo>
                  <a:cubicBezTo>
                    <a:pt x="2776442" y="314135"/>
                    <a:pt x="2779205" y="310515"/>
                    <a:pt x="2779205" y="302228"/>
                  </a:cubicBezTo>
                  <a:lnTo>
                    <a:pt x="2779205" y="54864"/>
                  </a:lnTo>
                  <a:lnTo>
                    <a:pt x="2843974" y="54864"/>
                  </a:lnTo>
                  <a:cubicBezTo>
                    <a:pt x="2851690" y="54864"/>
                    <a:pt x="2855405" y="51625"/>
                    <a:pt x="2855405" y="43434"/>
                  </a:cubicBezTo>
                  <a:lnTo>
                    <a:pt x="2855405" y="14669"/>
                  </a:lnTo>
                  <a:cubicBezTo>
                    <a:pt x="2855405" y="6477"/>
                    <a:pt x="2851785" y="3715"/>
                    <a:pt x="2843974" y="3715"/>
                  </a:cubicBezTo>
                  <a:lnTo>
                    <a:pt x="2652332" y="3715"/>
                  </a:lnTo>
                  <a:close/>
                  <a:moveTo>
                    <a:pt x="2460689" y="15050"/>
                  </a:moveTo>
                  <a:cubicBezTo>
                    <a:pt x="2457926" y="8192"/>
                    <a:pt x="2454783" y="3620"/>
                    <a:pt x="2446973" y="3620"/>
                  </a:cubicBezTo>
                  <a:lnTo>
                    <a:pt x="2401824" y="3620"/>
                  </a:lnTo>
                  <a:cubicBezTo>
                    <a:pt x="2394014" y="3620"/>
                    <a:pt x="2390870" y="8192"/>
                    <a:pt x="2394014" y="15050"/>
                  </a:cubicBezTo>
                  <a:lnTo>
                    <a:pt x="2480691" y="202597"/>
                  </a:lnTo>
                  <a:lnTo>
                    <a:pt x="2480691" y="302514"/>
                  </a:lnTo>
                  <a:cubicBezTo>
                    <a:pt x="2480691" y="310324"/>
                    <a:pt x="2483930" y="313944"/>
                    <a:pt x="2492121" y="313944"/>
                  </a:cubicBezTo>
                  <a:lnTo>
                    <a:pt x="2531840" y="313944"/>
                  </a:lnTo>
                  <a:cubicBezTo>
                    <a:pt x="2540032" y="313944"/>
                    <a:pt x="2542794" y="310324"/>
                    <a:pt x="2542794" y="302514"/>
                  </a:cubicBezTo>
                  <a:lnTo>
                    <a:pt x="2542794" y="195263"/>
                  </a:lnTo>
                  <a:lnTo>
                    <a:pt x="2629091" y="14954"/>
                  </a:lnTo>
                  <a:cubicBezTo>
                    <a:pt x="2632710" y="7620"/>
                    <a:pt x="2628614" y="3524"/>
                    <a:pt x="2620899" y="3524"/>
                  </a:cubicBezTo>
                  <a:lnTo>
                    <a:pt x="2581656" y="3524"/>
                  </a:lnTo>
                  <a:cubicBezTo>
                    <a:pt x="2573941" y="3524"/>
                    <a:pt x="2571179" y="8573"/>
                    <a:pt x="2568416" y="14954"/>
                  </a:cubicBezTo>
                  <a:lnTo>
                    <a:pt x="2520029" y="118967"/>
                  </a:lnTo>
                  <a:cubicBezTo>
                    <a:pt x="2516410" y="126302"/>
                    <a:pt x="2512219" y="141351"/>
                    <a:pt x="2511838" y="143161"/>
                  </a:cubicBezTo>
                  <a:cubicBezTo>
                    <a:pt x="2511362" y="141351"/>
                    <a:pt x="2506790" y="126302"/>
                    <a:pt x="2504123" y="118967"/>
                  </a:cubicBezTo>
                  <a:lnTo>
                    <a:pt x="2460689" y="15050"/>
                  </a:lnTo>
                  <a:close/>
                  <a:moveTo>
                    <a:pt x="2304193" y="15526"/>
                  </a:moveTo>
                  <a:cubicBezTo>
                    <a:pt x="2304193" y="7334"/>
                    <a:pt x="2301431" y="3620"/>
                    <a:pt x="2293239" y="3620"/>
                  </a:cubicBezTo>
                  <a:lnTo>
                    <a:pt x="2253520" y="3620"/>
                  </a:lnTo>
                  <a:cubicBezTo>
                    <a:pt x="2245328" y="3620"/>
                    <a:pt x="2242566" y="7239"/>
                    <a:pt x="2242566" y="15526"/>
                  </a:cubicBezTo>
                  <a:lnTo>
                    <a:pt x="2242566" y="302133"/>
                  </a:lnTo>
                  <a:cubicBezTo>
                    <a:pt x="2242566" y="309848"/>
                    <a:pt x="2245328" y="314039"/>
                    <a:pt x="2252186" y="314039"/>
                  </a:cubicBezTo>
                  <a:lnTo>
                    <a:pt x="2406015" y="314039"/>
                  </a:lnTo>
                  <a:cubicBezTo>
                    <a:pt x="2413826" y="314039"/>
                    <a:pt x="2417445" y="310896"/>
                    <a:pt x="2417445" y="302609"/>
                  </a:cubicBezTo>
                  <a:lnTo>
                    <a:pt x="2417445" y="273844"/>
                  </a:lnTo>
                  <a:cubicBezTo>
                    <a:pt x="2417445" y="265652"/>
                    <a:pt x="2413826" y="262890"/>
                    <a:pt x="2406015" y="262890"/>
                  </a:cubicBezTo>
                  <a:lnTo>
                    <a:pt x="2304288" y="262890"/>
                  </a:lnTo>
                  <a:lnTo>
                    <a:pt x="2304288" y="15526"/>
                  </a:lnTo>
                  <a:close/>
                  <a:moveTo>
                    <a:pt x="2111597" y="198120"/>
                  </a:moveTo>
                  <a:lnTo>
                    <a:pt x="2053685" y="198120"/>
                  </a:lnTo>
                  <a:lnTo>
                    <a:pt x="2069211" y="146971"/>
                  </a:lnTo>
                  <a:cubicBezTo>
                    <a:pt x="2074736" y="127825"/>
                    <a:pt x="2082451" y="70295"/>
                    <a:pt x="2083308" y="64389"/>
                  </a:cubicBezTo>
                  <a:cubicBezTo>
                    <a:pt x="2083784" y="70295"/>
                    <a:pt x="2090642" y="128778"/>
                    <a:pt x="2096548" y="147447"/>
                  </a:cubicBezTo>
                  <a:lnTo>
                    <a:pt x="2111597" y="198120"/>
                  </a:lnTo>
                  <a:close/>
                  <a:moveTo>
                    <a:pt x="2064544" y="3715"/>
                  </a:moveTo>
                  <a:cubicBezTo>
                    <a:pt x="2056352" y="3715"/>
                    <a:pt x="2052638" y="7334"/>
                    <a:pt x="2050352" y="15145"/>
                  </a:cubicBezTo>
                  <a:lnTo>
                    <a:pt x="1965008" y="302609"/>
                  </a:lnTo>
                  <a:cubicBezTo>
                    <a:pt x="1962722" y="309944"/>
                    <a:pt x="1965484" y="314039"/>
                    <a:pt x="1973675" y="314039"/>
                  </a:cubicBezTo>
                  <a:lnTo>
                    <a:pt x="2010632" y="314039"/>
                  </a:lnTo>
                  <a:cubicBezTo>
                    <a:pt x="2018824" y="314039"/>
                    <a:pt x="2022062" y="309944"/>
                    <a:pt x="2024348" y="302609"/>
                  </a:cubicBezTo>
                  <a:lnTo>
                    <a:pt x="2040350" y="246888"/>
                  </a:lnTo>
                  <a:lnTo>
                    <a:pt x="2125218" y="246888"/>
                  </a:lnTo>
                  <a:lnTo>
                    <a:pt x="2141220" y="302609"/>
                  </a:lnTo>
                  <a:cubicBezTo>
                    <a:pt x="2143506" y="309944"/>
                    <a:pt x="2146649" y="314039"/>
                    <a:pt x="2154460" y="314039"/>
                  </a:cubicBezTo>
                  <a:lnTo>
                    <a:pt x="2195513" y="314039"/>
                  </a:lnTo>
                  <a:cubicBezTo>
                    <a:pt x="2203228" y="314039"/>
                    <a:pt x="2205990" y="309944"/>
                    <a:pt x="2203704" y="302609"/>
                  </a:cubicBezTo>
                  <a:lnTo>
                    <a:pt x="2118836" y="15145"/>
                  </a:lnTo>
                  <a:cubicBezTo>
                    <a:pt x="2116550" y="7429"/>
                    <a:pt x="2112455" y="3715"/>
                    <a:pt x="2104263" y="3715"/>
                  </a:cubicBezTo>
                  <a:lnTo>
                    <a:pt x="2064544" y="3715"/>
                  </a:lnTo>
                  <a:close/>
                  <a:moveTo>
                    <a:pt x="1926717" y="15050"/>
                  </a:moveTo>
                  <a:cubicBezTo>
                    <a:pt x="1926717" y="7334"/>
                    <a:pt x="1923955" y="3620"/>
                    <a:pt x="1915763" y="3620"/>
                  </a:cubicBezTo>
                  <a:lnTo>
                    <a:pt x="1879664" y="3620"/>
                  </a:lnTo>
                  <a:cubicBezTo>
                    <a:pt x="1871472" y="3620"/>
                    <a:pt x="1868710" y="7239"/>
                    <a:pt x="1868710" y="15050"/>
                  </a:cubicBezTo>
                  <a:lnTo>
                    <a:pt x="1868710" y="197644"/>
                  </a:lnTo>
                  <a:cubicBezTo>
                    <a:pt x="1868710" y="197644"/>
                    <a:pt x="1860995" y="178975"/>
                    <a:pt x="1853184" y="165735"/>
                  </a:cubicBezTo>
                  <a:lnTo>
                    <a:pt x="1761458" y="8287"/>
                  </a:lnTo>
                  <a:cubicBezTo>
                    <a:pt x="1759649" y="5048"/>
                    <a:pt x="1756886" y="3715"/>
                    <a:pt x="1751838" y="3715"/>
                  </a:cubicBezTo>
                  <a:lnTo>
                    <a:pt x="1715738" y="3715"/>
                  </a:lnTo>
                  <a:cubicBezTo>
                    <a:pt x="1707547" y="3715"/>
                    <a:pt x="1704785" y="7334"/>
                    <a:pt x="1704785" y="15145"/>
                  </a:cubicBezTo>
                  <a:lnTo>
                    <a:pt x="1704785" y="302609"/>
                  </a:lnTo>
                  <a:cubicBezTo>
                    <a:pt x="1704785" y="310420"/>
                    <a:pt x="1707547" y="314039"/>
                    <a:pt x="1715738" y="314039"/>
                  </a:cubicBezTo>
                  <a:lnTo>
                    <a:pt x="1751838" y="314039"/>
                  </a:lnTo>
                  <a:cubicBezTo>
                    <a:pt x="1760030" y="314039"/>
                    <a:pt x="1762792" y="310420"/>
                    <a:pt x="1762792" y="302609"/>
                  </a:cubicBezTo>
                  <a:lnTo>
                    <a:pt x="1762792" y="120491"/>
                  </a:lnTo>
                  <a:cubicBezTo>
                    <a:pt x="1763268" y="121825"/>
                    <a:pt x="1768697" y="136874"/>
                    <a:pt x="1781080" y="157448"/>
                  </a:cubicBezTo>
                  <a:lnTo>
                    <a:pt x="1869186" y="308515"/>
                  </a:lnTo>
                  <a:cubicBezTo>
                    <a:pt x="1871472" y="312611"/>
                    <a:pt x="1873758" y="313944"/>
                    <a:pt x="1879664" y="313944"/>
                  </a:cubicBezTo>
                  <a:lnTo>
                    <a:pt x="1915763" y="313944"/>
                  </a:lnTo>
                  <a:cubicBezTo>
                    <a:pt x="1923955" y="313944"/>
                    <a:pt x="1926717" y="310324"/>
                    <a:pt x="1926717" y="302514"/>
                  </a:cubicBezTo>
                  <a:lnTo>
                    <a:pt x="1926717" y="15050"/>
                  </a:lnTo>
                  <a:close/>
                  <a:moveTo>
                    <a:pt x="1574006" y="198120"/>
                  </a:moveTo>
                  <a:lnTo>
                    <a:pt x="1515999" y="198120"/>
                  </a:lnTo>
                  <a:lnTo>
                    <a:pt x="1531525" y="146971"/>
                  </a:lnTo>
                  <a:cubicBezTo>
                    <a:pt x="1537049" y="127825"/>
                    <a:pt x="1544764" y="70295"/>
                    <a:pt x="1545717" y="64389"/>
                  </a:cubicBezTo>
                  <a:cubicBezTo>
                    <a:pt x="1546193" y="70295"/>
                    <a:pt x="1553051" y="128778"/>
                    <a:pt x="1558957" y="147447"/>
                  </a:cubicBezTo>
                  <a:lnTo>
                    <a:pt x="1574006" y="198120"/>
                  </a:lnTo>
                  <a:close/>
                  <a:moveTo>
                    <a:pt x="1526953" y="3715"/>
                  </a:moveTo>
                  <a:cubicBezTo>
                    <a:pt x="1518761" y="3715"/>
                    <a:pt x="1515047" y="7334"/>
                    <a:pt x="1512856" y="15145"/>
                  </a:cubicBezTo>
                  <a:lnTo>
                    <a:pt x="1427512" y="302609"/>
                  </a:lnTo>
                  <a:cubicBezTo>
                    <a:pt x="1425226" y="309944"/>
                    <a:pt x="1427988" y="314039"/>
                    <a:pt x="1436180" y="314039"/>
                  </a:cubicBezTo>
                  <a:lnTo>
                    <a:pt x="1473137" y="314039"/>
                  </a:lnTo>
                  <a:cubicBezTo>
                    <a:pt x="1481328" y="314039"/>
                    <a:pt x="1484567" y="309944"/>
                    <a:pt x="1486853" y="302609"/>
                  </a:cubicBezTo>
                  <a:lnTo>
                    <a:pt x="1502855" y="246888"/>
                  </a:lnTo>
                  <a:lnTo>
                    <a:pt x="1587722" y="246888"/>
                  </a:lnTo>
                  <a:lnTo>
                    <a:pt x="1603724" y="302609"/>
                  </a:lnTo>
                  <a:cubicBezTo>
                    <a:pt x="1606010" y="309944"/>
                    <a:pt x="1609249" y="314039"/>
                    <a:pt x="1616964" y="314039"/>
                  </a:cubicBezTo>
                  <a:lnTo>
                    <a:pt x="1658017" y="314039"/>
                  </a:lnTo>
                  <a:cubicBezTo>
                    <a:pt x="1665732" y="314039"/>
                    <a:pt x="1668494" y="309944"/>
                    <a:pt x="1666208" y="302609"/>
                  </a:cubicBezTo>
                  <a:lnTo>
                    <a:pt x="1581341" y="15145"/>
                  </a:lnTo>
                  <a:cubicBezTo>
                    <a:pt x="1579055" y="7429"/>
                    <a:pt x="1574959" y="3715"/>
                    <a:pt x="1566767" y="3715"/>
                  </a:cubicBezTo>
                  <a:lnTo>
                    <a:pt x="1526953" y="3715"/>
                  </a:lnTo>
                  <a:close/>
                  <a:moveTo>
                    <a:pt x="1161002" y="268415"/>
                  </a:moveTo>
                  <a:cubicBezTo>
                    <a:pt x="1121759" y="268415"/>
                    <a:pt x="1103090" y="256985"/>
                    <a:pt x="1103090" y="234601"/>
                  </a:cubicBezTo>
                  <a:lnTo>
                    <a:pt x="1103090" y="212217"/>
                  </a:lnTo>
                  <a:cubicBezTo>
                    <a:pt x="1103090" y="189452"/>
                    <a:pt x="1117664" y="178880"/>
                    <a:pt x="1147763" y="178880"/>
                  </a:cubicBezTo>
                  <a:lnTo>
                    <a:pt x="1219010" y="178880"/>
                  </a:lnTo>
                  <a:lnTo>
                    <a:pt x="1219010" y="234601"/>
                  </a:lnTo>
                  <a:cubicBezTo>
                    <a:pt x="1218914" y="256985"/>
                    <a:pt x="1199769" y="268415"/>
                    <a:pt x="1161002" y="268415"/>
                  </a:cubicBezTo>
                  <a:moveTo>
                    <a:pt x="1151858" y="129635"/>
                  </a:moveTo>
                  <a:cubicBezTo>
                    <a:pt x="1121283" y="129635"/>
                    <a:pt x="1107091" y="118681"/>
                    <a:pt x="1107091" y="95917"/>
                  </a:cubicBezTo>
                  <a:lnTo>
                    <a:pt x="1107091" y="83153"/>
                  </a:lnTo>
                  <a:cubicBezTo>
                    <a:pt x="1107091" y="60770"/>
                    <a:pt x="1119378" y="49435"/>
                    <a:pt x="1149096" y="49435"/>
                  </a:cubicBezTo>
                  <a:cubicBezTo>
                    <a:pt x="1179195" y="49435"/>
                    <a:pt x="1191578" y="60865"/>
                    <a:pt x="1191578" y="83153"/>
                  </a:cubicBezTo>
                  <a:lnTo>
                    <a:pt x="1191578" y="89059"/>
                  </a:lnTo>
                  <a:cubicBezTo>
                    <a:pt x="1191578" y="96774"/>
                    <a:pt x="1194721" y="100489"/>
                    <a:pt x="1202531" y="100489"/>
                  </a:cubicBezTo>
                  <a:lnTo>
                    <a:pt x="1240917" y="100489"/>
                  </a:lnTo>
                  <a:cubicBezTo>
                    <a:pt x="1248632" y="100489"/>
                    <a:pt x="1251395" y="96869"/>
                    <a:pt x="1251395" y="89059"/>
                  </a:cubicBezTo>
                  <a:lnTo>
                    <a:pt x="1251395" y="74486"/>
                  </a:lnTo>
                  <a:cubicBezTo>
                    <a:pt x="1251395" y="36195"/>
                    <a:pt x="1229963" y="95"/>
                    <a:pt x="1148715" y="95"/>
                  </a:cubicBezTo>
                  <a:cubicBezTo>
                    <a:pt x="1067943" y="95"/>
                    <a:pt x="1046988" y="34766"/>
                    <a:pt x="1046988" y="72676"/>
                  </a:cubicBezTo>
                  <a:lnTo>
                    <a:pt x="1046988" y="105061"/>
                  </a:lnTo>
                  <a:cubicBezTo>
                    <a:pt x="1046988" y="128778"/>
                    <a:pt x="1055656" y="143827"/>
                    <a:pt x="1081183" y="152495"/>
                  </a:cubicBezTo>
                  <a:cubicBezTo>
                    <a:pt x="1052417" y="162973"/>
                    <a:pt x="1042892" y="181261"/>
                    <a:pt x="1042892" y="204502"/>
                  </a:cubicBezTo>
                  <a:lnTo>
                    <a:pt x="1042892" y="245078"/>
                  </a:lnTo>
                  <a:cubicBezTo>
                    <a:pt x="1042892" y="282988"/>
                    <a:pt x="1067943" y="317659"/>
                    <a:pt x="1160145" y="317659"/>
                  </a:cubicBezTo>
                  <a:cubicBezTo>
                    <a:pt x="1252823" y="317659"/>
                    <a:pt x="1278827" y="281559"/>
                    <a:pt x="1278827" y="243269"/>
                  </a:cubicBezTo>
                  <a:lnTo>
                    <a:pt x="1278827" y="178880"/>
                  </a:lnTo>
                  <a:lnTo>
                    <a:pt x="1305782" y="178880"/>
                  </a:lnTo>
                  <a:cubicBezTo>
                    <a:pt x="1313593" y="178880"/>
                    <a:pt x="1317212" y="175641"/>
                    <a:pt x="1317212" y="167449"/>
                  </a:cubicBezTo>
                  <a:lnTo>
                    <a:pt x="1317212" y="140494"/>
                  </a:lnTo>
                  <a:cubicBezTo>
                    <a:pt x="1317212" y="132302"/>
                    <a:pt x="1313593" y="129540"/>
                    <a:pt x="1305782" y="129540"/>
                  </a:cubicBezTo>
                  <a:lnTo>
                    <a:pt x="1151858" y="129540"/>
                  </a:lnTo>
                  <a:close/>
                  <a:moveTo>
                    <a:pt x="826961" y="198120"/>
                  </a:moveTo>
                  <a:lnTo>
                    <a:pt x="769049" y="198120"/>
                  </a:lnTo>
                  <a:lnTo>
                    <a:pt x="784574" y="146971"/>
                  </a:lnTo>
                  <a:cubicBezTo>
                    <a:pt x="790099" y="127825"/>
                    <a:pt x="797814" y="70295"/>
                    <a:pt x="798767" y="64389"/>
                  </a:cubicBezTo>
                  <a:cubicBezTo>
                    <a:pt x="799243" y="70295"/>
                    <a:pt x="806101" y="128778"/>
                    <a:pt x="812006" y="147447"/>
                  </a:cubicBezTo>
                  <a:lnTo>
                    <a:pt x="826961" y="198120"/>
                  </a:lnTo>
                  <a:close/>
                  <a:moveTo>
                    <a:pt x="779907" y="3715"/>
                  </a:moveTo>
                  <a:cubicBezTo>
                    <a:pt x="771715" y="3715"/>
                    <a:pt x="768001" y="7334"/>
                    <a:pt x="765810" y="15145"/>
                  </a:cubicBezTo>
                  <a:lnTo>
                    <a:pt x="680466" y="302609"/>
                  </a:lnTo>
                  <a:cubicBezTo>
                    <a:pt x="678180" y="309944"/>
                    <a:pt x="680942" y="314039"/>
                    <a:pt x="689134" y="314039"/>
                  </a:cubicBezTo>
                  <a:lnTo>
                    <a:pt x="726091" y="314039"/>
                  </a:lnTo>
                  <a:cubicBezTo>
                    <a:pt x="734282" y="314039"/>
                    <a:pt x="737521" y="309944"/>
                    <a:pt x="739807" y="302609"/>
                  </a:cubicBezTo>
                  <a:lnTo>
                    <a:pt x="755809" y="246888"/>
                  </a:lnTo>
                  <a:lnTo>
                    <a:pt x="840677" y="246888"/>
                  </a:lnTo>
                  <a:lnTo>
                    <a:pt x="856679" y="302609"/>
                  </a:lnTo>
                  <a:cubicBezTo>
                    <a:pt x="858965" y="309944"/>
                    <a:pt x="862203" y="314039"/>
                    <a:pt x="869918" y="314039"/>
                  </a:cubicBezTo>
                  <a:lnTo>
                    <a:pt x="910971" y="314039"/>
                  </a:lnTo>
                  <a:cubicBezTo>
                    <a:pt x="918686" y="314039"/>
                    <a:pt x="921449" y="309944"/>
                    <a:pt x="919163" y="302609"/>
                  </a:cubicBezTo>
                  <a:lnTo>
                    <a:pt x="834295" y="15145"/>
                  </a:lnTo>
                  <a:cubicBezTo>
                    <a:pt x="832009" y="7429"/>
                    <a:pt x="827913" y="3715"/>
                    <a:pt x="819722" y="3715"/>
                  </a:cubicBezTo>
                  <a:lnTo>
                    <a:pt x="779907" y="3715"/>
                  </a:lnTo>
                  <a:close/>
                  <a:moveTo>
                    <a:pt x="489680" y="3715"/>
                  </a:moveTo>
                  <a:cubicBezTo>
                    <a:pt x="481489" y="3715"/>
                    <a:pt x="478250" y="6477"/>
                    <a:pt x="478250" y="14669"/>
                  </a:cubicBezTo>
                  <a:lnTo>
                    <a:pt x="478250" y="43434"/>
                  </a:lnTo>
                  <a:cubicBezTo>
                    <a:pt x="478250" y="51625"/>
                    <a:pt x="481489" y="54864"/>
                    <a:pt x="489680" y="54864"/>
                  </a:cubicBezTo>
                  <a:lnTo>
                    <a:pt x="554450" y="54864"/>
                  </a:lnTo>
                  <a:lnTo>
                    <a:pt x="554450" y="302228"/>
                  </a:lnTo>
                  <a:cubicBezTo>
                    <a:pt x="554450" y="310420"/>
                    <a:pt x="557689" y="314135"/>
                    <a:pt x="565880" y="314135"/>
                  </a:cubicBezTo>
                  <a:lnTo>
                    <a:pt x="605600" y="314135"/>
                  </a:lnTo>
                  <a:cubicBezTo>
                    <a:pt x="613791" y="314135"/>
                    <a:pt x="616553" y="310515"/>
                    <a:pt x="616553" y="302228"/>
                  </a:cubicBezTo>
                  <a:lnTo>
                    <a:pt x="616553" y="54864"/>
                  </a:lnTo>
                  <a:lnTo>
                    <a:pt x="681323" y="54864"/>
                  </a:lnTo>
                  <a:cubicBezTo>
                    <a:pt x="689134" y="54864"/>
                    <a:pt x="692753" y="51625"/>
                    <a:pt x="692753" y="43434"/>
                  </a:cubicBezTo>
                  <a:lnTo>
                    <a:pt x="692753" y="14669"/>
                  </a:lnTo>
                  <a:cubicBezTo>
                    <a:pt x="692753" y="6477"/>
                    <a:pt x="689134" y="3715"/>
                    <a:pt x="681323" y="3715"/>
                  </a:cubicBezTo>
                  <a:lnTo>
                    <a:pt x="489680" y="3715"/>
                  </a:lnTo>
                  <a:close/>
                  <a:moveTo>
                    <a:pt x="399764" y="198120"/>
                  </a:moveTo>
                  <a:lnTo>
                    <a:pt x="341757" y="198120"/>
                  </a:lnTo>
                  <a:lnTo>
                    <a:pt x="357283" y="146971"/>
                  </a:lnTo>
                  <a:cubicBezTo>
                    <a:pt x="362712" y="127825"/>
                    <a:pt x="370523" y="70295"/>
                    <a:pt x="371475" y="64389"/>
                  </a:cubicBezTo>
                  <a:cubicBezTo>
                    <a:pt x="371951" y="70295"/>
                    <a:pt x="378809" y="128778"/>
                    <a:pt x="384715" y="147447"/>
                  </a:cubicBezTo>
                  <a:lnTo>
                    <a:pt x="399764" y="198120"/>
                  </a:lnTo>
                  <a:close/>
                  <a:moveTo>
                    <a:pt x="352806" y="3715"/>
                  </a:moveTo>
                  <a:cubicBezTo>
                    <a:pt x="344615" y="3715"/>
                    <a:pt x="340900" y="7334"/>
                    <a:pt x="338614" y="15145"/>
                  </a:cubicBezTo>
                  <a:lnTo>
                    <a:pt x="253270" y="302609"/>
                  </a:lnTo>
                  <a:cubicBezTo>
                    <a:pt x="250984" y="309944"/>
                    <a:pt x="253746" y="314039"/>
                    <a:pt x="261938" y="314039"/>
                  </a:cubicBezTo>
                  <a:lnTo>
                    <a:pt x="298895" y="314039"/>
                  </a:lnTo>
                  <a:cubicBezTo>
                    <a:pt x="307086" y="314039"/>
                    <a:pt x="310325" y="309944"/>
                    <a:pt x="312611" y="302609"/>
                  </a:cubicBezTo>
                  <a:lnTo>
                    <a:pt x="328613" y="246888"/>
                  </a:lnTo>
                  <a:lnTo>
                    <a:pt x="413480" y="246888"/>
                  </a:lnTo>
                  <a:lnTo>
                    <a:pt x="429482" y="302609"/>
                  </a:lnTo>
                  <a:cubicBezTo>
                    <a:pt x="431768" y="309944"/>
                    <a:pt x="435007" y="314039"/>
                    <a:pt x="442722" y="314039"/>
                  </a:cubicBezTo>
                  <a:lnTo>
                    <a:pt x="483775" y="314039"/>
                  </a:lnTo>
                  <a:cubicBezTo>
                    <a:pt x="491490" y="314039"/>
                    <a:pt x="494252" y="309944"/>
                    <a:pt x="491966" y="302609"/>
                  </a:cubicBezTo>
                  <a:lnTo>
                    <a:pt x="407099" y="15145"/>
                  </a:lnTo>
                  <a:cubicBezTo>
                    <a:pt x="404813" y="7429"/>
                    <a:pt x="400717" y="3715"/>
                    <a:pt x="392525" y="3715"/>
                  </a:cubicBezTo>
                  <a:lnTo>
                    <a:pt x="352806" y="3715"/>
                  </a:lnTo>
                  <a:close/>
                  <a:moveTo>
                    <a:pt x="110490" y="54769"/>
                  </a:moveTo>
                  <a:cubicBezTo>
                    <a:pt x="141542" y="54769"/>
                    <a:pt x="160211" y="66199"/>
                    <a:pt x="160211" y="88964"/>
                  </a:cubicBezTo>
                  <a:lnTo>
                    <a:pt x="160211" y="228600"/>
                  </a:lnTo>
                  <a:cubicBezTo>
                    <a:pt x="160211" y="251460"/>
                    <a:pt x="141542" y="262795"/>
                    <a:pt x="110490" y="262795"/>
                  </a:cubicBezTo>
                  <a:lnTo>
                    <a:pt x="61627" y="262795"/>
                  </a:lnTo>
                  <a:lnTo>
                    <a:pt x="61627" y="54673"/>
                  </a:lnTo>
                  <a:lnTo>
                    <a:pt x="110490" y="54673"/>
                  </a:lnTo>
                  <a:close/>
                  <a:moveTo>
                    <a:pt x="110490" y="314039"/>
                  </a:moveTo>
                  <a:cubicBezTo>
                    <a:pt x="193072" y="314039"/>
                    <a:pt x="221837" y="278035"/>
                    <a:pt x="221837" y="239649"/>
                  </a:cubicBezTo>
                  <a:lnTo>
                    <a:pt x="221837" y="78105"/>
                  </a:lnTo>
                  <a:cubicBezTo>
                    <a:pt x="221837" y="39815"/>
                    <a:pt x="193072" y="3715"/>
                    <a:pt x="110490" y="3715"/>
                  </a:cubicBezTo>
                  <a:lnTo>
                    <a:pt x="10954" y="3715"/>
                  </a:lnTo>
                  <a:cubicBezTo>
                    <a:pt x="2762" y="3715"/>
                    <a:pt x="0" y="7334"/>
                    <a:pt x="0" y="15621"/>
                  </a:cubicBezTo>
                  <a:lnTo>
                    <a:pt x="0" y="302228"/>
                  </a:lnTo>
                  <a:cubicBezTo>
                    <a:pt x="0" y="309944"/>
                    <a:pt x="2286" y="314135"/>
                    <a:pt x="9620" y="314135"/>
                  </a:cubicBezTo>
                  <a:lnTo>
                    <a:pt x="110490" y="31413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8" name="Google Shape;157;p23">
              <a:extLst>
                <a:ext uri="{FF2B5EF4-FFF2-40B4-BE49-F238E27FC236}">
                  <a16:creationId xmlns:a16="http://schemas.microsoft.com/office/drawing/2014/main" xmlns="" id="{80E96C62-330B-C749-9A1A-41380F28C11D}"/>
                </a:ext>
              </a:extLst>
            </p:cNvPr>
            <p:cNvSpPr/>
            <p:nvPr/>
          </p:nvSpPr>
          <p:spPr>
            <a:xfrm>
              <a:off x="747903" y="2188534"/>
              <a:ext cx="620077" cy="921734"/>
            </a:xfrm>
            <a:custGeom>
              <a:avLst/>
              <a:gdLst/>
              <a:ahLst/>
              <a:cxnLst/>
              <a:rect l="l" t="t" r="r" b="b"/>
              <a:pathLst>
                <a:path w="620077" h="921734" extrusionOk="0">
                  <a:moveTo>
                    <a:pt x="172212" y="151829"/>
                  </a:moveTo>
                  <a:lnTo>
                    <a:pt x="172212" y="770001"/>
                  </a:lnTo>
                  <a:lnTo>
                    <a:pt x="308705" y="770001"/>
                  </a:lnTo>
                  <a:cubicBezTo>
                    <a:pt x="395478" y="770001"/>
                    <a:pt x="447770" y="736092"/>
                    <a:pt x="447770" y="668369"/>
                  </a:cubicBezTo>
                  <a:lnTo>
                    <a:pt x="447770" y="253460"/>
                  </a:lnTo>
                  <a:cubicBezTo>
                    <a:pt x="447770" y="185642"/>
                    <a:pt x="395383" y="151733"/>
                    <a:pt x="308705" y="151733"/>
                  </a:cubicBezTo>
                  <a:lnTo>
                    <a:pt x="172212" y="151733"/>
                  </a:lnTo>
                  <a:close/>
                  <a:moveTo>
                    <a:pt x="26765"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765" y="921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9" name="Google Shape;158;p23">
              <a:extLst>
                <a:ext uri="{FF2B5EF4-FFF2-40B4-BE49-F238E27FC236}">
                  <a16:creationId xmlns:a16="http://schemas.microsoft.com/office/drawing/2014/main" xmlns="" id="{97C5AA04-CCE2-214B-BB24-CBB2328783A6}"/>
                </a:ext>
              </a:extLst>
            </p:cNvPr>
            <p:cNvSpPr/>
            <p:nvPr/>
          </p:nvSpPr>
          <p:spPr>
            <a:xfrm>
              <a:off x="1486566" y="2177676"/>
              <a:ext cx="620077" cy="943451"/>
            </a:xfrm>
            <a:custGeom>
              <a:avLst/>
              <a:gdLst/>
              <a:ahLst/>
              <a:cxnLst/>
              <a:rect l="l" t="t" r="r" b="b"/>
              <a:pathLst>
                <a:path w="620077" h="943451" extrusionOk="0">
                  <a:moveTo>
                    <a:pt x="447865" y="253460"/>
                  </a:moveTo>
                  <a:cubicBezTo>
                    <a:pt x="447865" y="185738"/>
                    <a:pt x="395573" y="151829"/>
                    <a:pt x="310039" y="151829"/>
                  </a:cubicBezTo>
                  <a:cubicBezTo>
                    <a:pt x="224599" y="151829"/>
                    <a:pt x="173545" y="185738"/>
                    <a:pt x="173545" y="253460"/>
                  </a:cubicBezTo>
                  <a:lnTo>
                    <a:pt x="173545" y="689991"/>
                  </a:lnTo>
                  <a:cubicBezTo>
                    <a:pt x="173545" y="757809"/>
                    <a:pt x="224599" y="791718"/>
                    <a:pt x="310039" y="791718"/>
                  </a:cubicBezTo>
                  <a:cubicBezTo>
                    <a:pt x="395573" y="791718"/>
                    <a:pt x="447865" y="757809"/>
                    <a:pt x="447865" y="689991"/>
                  </a:cubicBezTo>
                  <a:lnTo>
                    <a:pt x="447865" y="253460"/>
                  </a:lnTo>
                  <a:close/>
                  <a:moveTo>
                    <a:pt x="0" y="220980"/>
                  </a:moveTo>
                  <a:cubicBezTo>
                    <a:pt x="0" y="107061"/>
                    <a:pt x="79057" y="0"/>
                    <a:pt x="310039" y="0"/>
                  </a:cubicBezTo>
                  <a:cubicBezTo>
                    <a:pt x="540925" y="0"/>
                    <a:pt x="620077" y="107061"/>
                    <a:pt x="620077" y="220980"/>
                  </a:cubicBezTo>
                  <a:lnTo>
                    <a:pt x="620077" y="722471"/>
                  </a:lnTo>
                  <a:cubicBezTo>
                    <a:pt x="620077" y="836390"/>
                    <a:pt x="540925" y="943451"/>
                    <a:pt x="310039" y="943451"/>
                  </a:cubicBezTo>
                  <a:cubicBezTo>
                    <a:pt x="79057" y="943451"/>
                    <a:pt x="0" y="836295"/>
                    <a:pt x="0" y="722471"/>
                  </a:cubicBezTo>
                  <a:lnTo>
                    <a:pt x="0" y="22098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20" name="Google Shape;159;p23">
              <a:extLst>
                <a:ext uri="{FF2B5EF4-FFF2-40B4-BE49-F238E27FC236}">
                  <a16:creationId xmlns:a16="http://schemas.microsoft.com/office/drawing/2014/main" xmlns="" id="{556FF10A-CA2E-1D4F-9025-8575E5BBC314}"/>
                </a:ext>
              </a:extLst>
            </p:cNvPr>
            <p:cNvSpPr/>
            <p:nvPr/>
          </p:nvSpPr>
          <p:spPr>
            <a:xfrm>
              <a:off x="2240470" y="2188534"/>
              <a:ext cx="620077" cy="921734"/>
            </a:xfrm>
            <a:custGeom>
              <a:avLst/>
              <a:gdLst/>
              <a:ahLst/>
              <a:cxnLst/>
              <a:rect l="l" t="t" r="r" b="b"/>
              <a:pathLst>
                <a:path w="620077" h="921734" extrusionOk="0">
                  <a:moveTo>
                    <a:pt x="172307" y="151829"/>
                  </a:moveTo>
                  <a:lnTo>
                    <a:pt x="172307" y="770001"/>
                  </a:lnTo>
                  <a:lnTo>
                    <a:pt x="308800" y="770001"/>
                  </a:lnTo>
                  <a:cubicBezTo>
                    <a:pt x="395573" y="770001"/>
                    <a:pt x="447866" y="736092"/>
                    <a:pt x="447866" y="668369"/>
                  </a:cubicBezTo>
                  <a:lnTo>
                    <a:pt x="447866" y="253460"/>
                  </a:lnTo>
                  <a:cubicBezTo>
                    <a:pt x="447866" y="185642"/>
                    <a:pt x="395573" y="151733"/>
                    <a:pt x="308800" y="151733"/>
                  </a:cubicBezTo>
                  <a:lnTo>
                    <a:pt x="172307" y="151733"/>
                  </a:lnTo>
                  <a:close/>
                  <a:moveTo>
                    <a:pt x="26861"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861" y="921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21" name="Google Shape;160;p23">
              <a:extLst>
                <a:ext uri="{FF2B5EF4-FFF2-40B4-BE49-F238E27FC236}">
                  <a16:creationId xmlns:a16="http://schemas.microsoft.com/office/drawing/2014/main" xmlns="" id="{0F559AE0-819A-2D42-8541-8DC7460B6AC5}"/>
                </a:ext>
              </a:extLst>
            </p:cNvPr>
            <p:cNvSpPr/>
            <p:nvPr/>
          </p:nvSpPr>
          <p:spPr>
            <a:xfrm>
              <a:off x="2979229" y="2177676"/>
              <a:ext cx="599598" cy="943546"/>
            </a:xfrm>
            <a:custGeom>
              <a:avLst/>
              <a:gdLst/>
              <a:ahLst/>
              <a:cxnLst/>
              <a:rect l="l" t="t" r="r" b="b"/>
              <a:pathLst>
                <a:path w="599598" h="943546" extrusionOk="0">
                  <a:moveTo>
                    <a:pt x="567690" y="448723"/>
                  </a:moveTo>
                  <a:cubicBezTo>
                    <a:pt x="589407" y="448723"/>
                    <a:pt x="599599" y="456914"/>
                    <a:pt x="599599" y="481298"/>
                  </a:cubicBezTo>
                  <a:lnTo>
                    <a:pt x="599599" y="722567"/>
                  </a:lnTo>
                  <a:cubicBezTo>
                    <a:pt x="599599" y="836486"/>
                    <a:pt x="530733" y="943547"/>
                    <a:pt x="299752" y="943547"/>
                  </a:cubicBezTo>
                  <a:cubicBezTo>
                    <a:pt x="68866" y="943547"/>
                    <a:pt x="0" y="836486"/>
                    <a:pt x="0" y="722567"/>
                  </a:cubicBezTo>
                  <a:lnTo>
                    <a:pt x="0" y="220980"/>
                  </a:lnTo>
                  <a:cubicBezTo>
                    <a:pt x="0" y="107061"/>
                    <a:pt x="68866" y="0"/>
                    <a:pt x="299752" y="0"/>
                  </a:cubicBezTo>
                  <a:cubicBezTo>
                    <a:pt x="530733" y="0"/>
                    <a:pt x="599599" y="107061"/>
                    <a:pt x="599599" y="220980"/>
                  </a:cubicBezTo>
                  <a:lnTo>
                    <a:pt x="599599" y="275177"/>
                  </a:lnTo>
                  <a:cubicBezTo>
                    <a:pt x="599599" y="298228"/>
                    <a:pt x="591979" y="309086"/>
                    <a:pt x="570262" y="309086"/>
                  </a:cubicBezTo>
                  <a:lnTo>
                    <a:pt x="464344" y="309086"/>
                  </a:lnTo>
                  <a:cubicBezTo>
                    <a:pt x="441389" y="309086"/>
                    <a:pt x="432435" y="298228"/>
                    <a:pt x="432435" y="275177"/>
                  </a:cubicBezTo>
                  <a:lnTo>
                    <a:pt x="432435" y="253460"/>
                  </a:lnTo>
                  <a:cubicBezTo>
                    <a:pt x="432435" y="185738"/>
                    <a:pt x="387763" y="151829"/>
                    <a:pt x="302324" y="151829"/>
                  </a:cubicBezTo>
                  <a:cubicBezTo>
                    <a:pt x="216789" y="151829"/>
                    <a:pt x="173450" y="185738"/>
                    <a:pt x="173450" y="253460"/>
                  </a:cubicBezTo>
                  <a:lnTo>
                    <a:pt x="173450" y="689991"/>
                  </a:lnTo>
                  <a:cubicBezTo>
                    <a:pt x="173450" y="757809"/>
                    <a:pt x="216789" y="791718"/>
                    <a:pt x="302324" y="791718"/>
                  </a:cubicBezTo>
                  <a:cubicBezTo>
                    <a:pt x="387763" y="791718"/>
                    <a:pt x="432435" y="757809"/>
                    <a:pt x="432435" y="691420"/>
                  </a:cubicBezTo>
                  <a:lnTo>
                    <a:pt x="432435" y="600551"/>
                  </a:lnTo>
                  <a:lnTo>
                    <a:pt x="307372" y="600551"/>
                  </a:lnTo>
                  <a:cubicBezTo>
                    <a:pt x="284417" y="600551"/>
                    <a:pt x="274225" y="592455"/>
                    <a:pt x="274225" y="568071"/>
                  </a:cubicBezTo>
                  <a:lnTo>
                    <a:pt x="274225" y="481394"/>
                  </a:lnTo>
                  <a:cubicBezTo>
                    <a:pt x="274225" y="457010"/>
                    <a:pt x="284417" y="448818"/>
                    <a:pt x="307372" y="448818"/>
                  </a:cubicBezTo>
                  <a:lnTo>
                    <a:pt x="567690" y="44881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22" name="Google Shape;161;p23">
              <a:extLst>
                <a:ext uri="{FF2B5EF4-FFF2-40B4-BE49-F238E27FC236}">
                  <a16:creationId xmlns:a16="http://schemas.microsoft.com/office/drawing/2014/main" xmlns="" id="{5719016C-F2EA-064F-BD7D-EFD6A028F25C}"/>
                </a:ext>
              </a:extLst>
            </p:cNvPr>
            <p:cNvSpPr/>
            <p:nvPr/>
          </p:nvSpPr>
          <p:spPr>
            <a:xfrm>
              <a:off x="3695795" y="2231777"/>
              <a:ext cx="517398" cy="156019"/>
            </a:xfrm>
            <a:custGeom>
              <a:avLst/>
              <a:gdLst/>
              <a:ahLst/>
              <a:cxnLst/>
              <a:rect l="l" t="t" r="r" b="b"/>
              <a:pathLst>
                <a:path w="517398" h="156019" extrusionOk="0">
                  <a:moveTo>
                    <a:pt x="517398" y="135255"/>
                  </a:moveTo>
                  <a:cubicBezTo>
                    <a:pt x="517398" y="146685"/>
                    <a:pt x="508540" y="156020"/>
                    <a:pt x="497777" y="156020"/>
                  </a:cubicBezTo>
                  <a:lnTo>
                    <a:pt x="19526" y="156020"/>
                  </a:lnTo>
                  <a:cubicBezTo>
                    <a:pt x="8763" y="156020"/>
                    <a:pt x="0" y="146685"/>
                    <a:pt x="0" y="135255"/>
                  </a:cubicBezTo>
                  <a:lnTo>
                    <a:pt x="0" y="20765"/>
                  </a:lnTo>
                  <a:cubicBezTo>
                    <a:pt x="0" y="9335"/>
                    <a:pt x="8763" y="0"/>
                    <a:pt x="19526" y="0"/>
                  </a:cubicBezTo>
                  <a:lnTo>
                    <a:pt x="497777" y="0"/>
                  </a:lnTo>
                  <a:cubicBezTo>
                    <a:pt x="508540" y="0"/>
                    <a:pt x="517398" y="9335"/>
                    <a:pt x="517398" y="20765"/>
                  </a:cubicBezTo>
                  <a:lnTo>
                    <a:pt x="517398" y="13525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23" name="Google Shape;162;p23">
              <a:extLst>
                <a:ext uri="{FF2B5EF4-FFF2-40B4-BE49-F238E27FC236}">
                  <a16:creationId xmlns:a16="http://schemas.microsoft.com/office/drawing/2014/main" xmlns="" id="{4C57E3F9-72EE-824F-B058-DF3F48433223}"/>
                </a:ext>
              </a:extLst>
            </p:cNvPr>
            <p:cNvSpPr/>
            <p:nvPr/>
          </p:nvSpPr>
          <p:spPr>
            <a:xfrm>
              <a:off x="3695890" y="2584012"/>
              <a:ext cx="388239" cy="144970"/>
            </a:xfrm>
            <a:custGeom>
              <a:avLst/>
              <a:gdLst/>
              <a:ahLst/>
              <a:cxnLst/>
              <a:rect l="l" t="t" r="r" b="b"/>
              <a:pathLst>
                <a:path w="388239" h="144970" extrusionOk="0">
                  <a:moveTo>
                    <a:pt x="388239" y="124206"/>
                  </a:moveTo>
                  <a:cubicBezTo>
                    <a:pt x="388239" y="135636"/>
                    <a:pt x="379381" y="144971"/>
                    <a:pt x="368618" y="144971"/>
                  </a:cubicBezTo>
                  <a:lnTo>
                    <a:pt x="19526" y="144971"/>
                  </a:lnTo>
                  <a:cubicBezTo>
                    <a:pt x="8763" y="144971"/>
                    <a:pt x="0" y="135636"/>
                    <a:pt x="0" y="124206"/>
                  </a:cubicBezTo>
                  <a:lnTo>
                    <a:pt x="0" y="20765"/>
                  </a:lnTo>
                  <a:cubicBezTo>
                    <a:pt x="0" y="9334"/>
                    <a:pt x="8858" y="0"/>
                    <a:pt x="19526" y="0"/>
                  </a:cubicBezTo>
                  <a:lnTo>
                    <a:pt x="368618" y="0"/>
                  </a:lnTo>
                  <a:cubicBezTo>
                    <a:pt x="379381" y="0"/>
                    <a:pt x="388239" y="9334"/>
                    <a:pt x="388239" y="20765"/>
                  </a:cubicBezTo>
                  <a:lnTo>
                    <a:pt x="388239" y="124206"/>
                  </a:lnTo>
                  <a:close/>
                </a:path>
              </a:pathLst>
            </a:custGeom>
            <a:solidFill>
              <a:srgbClr val="FFFFFF">
                <a:alpha val="49803"/>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24" name="Google Shape;163;p23">
              <a:extLst>
                <a:ext uri="{FF2B5EF4-FFF2-40B4-BE49-F238E27FC236}">
                  <a16:creationId xmlns:a16="http://schemas.microsoft.com/office/drawing/2014/main" xmlns="" id="{FC7C0BD8-4089-6545-A5FD-CA3ECBC34BBE}"/>
                </a:ext>
              </a:extLst>
            </p:cNvPr>
            <p:cNvSpPr/>
            <p:nvPr/>
          </p:nvSpPr>
          <p:spPr>
            <a:xfrm>
              <a:off x="3695795" y="2915577"/>
              <a:ext cx="517398" cy="151447"/>
            </a:xfrm>
            <a:custGeom>
              <a:avLst/>
              <a:gdLst/>
              <a:ahLst/>
              <a:cxnLst/>
              <a:rect l="l" t="t" r="r" b="b"/>
              <a:pathLst>
                <a:path w="517398" h="151447" extrusionOk="0">
                  <a:moveTo>
                    <a:pt x="517398" y="130683"/>
                  </a:moveTo>
                  <a:cubicBezTo>
                    <a:pt x="517398" y="142113"/>
                    <a:pt x="508540" y="151448"/>
                    <a:pt x="497777" y="151448"/>
                  </a:cubicBezTo>
                  <a:lnTo>
                    <a:pt x="19526" y="151448"/>
                  </a:lnTo>
                  <a:cubicBezTo>
                    <a:pt x="8763" y="151448"/>
                    <a:pt x="0" y="142113"/>
                    <a:pt x="0" y="130683"/>
                  </a:cubicBezTo>
                  <a:lnTo>
                    <a:pt x="0" y="20765"/>
                  </a:lnTo>
                  <a:cubicBezTo>
                    <a:pt x="0" y="9334"/>
                    <a:pt x="8763" y="0"/>
                    <a:pt x="19526" y="0"/>
                  </a:cubicBezTo>
                  <a:lnTo>
                    <a:pt x="497777" y="0"/>
                  </a:lnTo>
                  <a:cubicBezTo>
                    <a:pt x="508540" y="0"/>
                    <a:pt x="517398" y="9334"/>
                    <a:pt x="517398" y="20765"/>
                  </a:cubicBezTo>
                  <a:lnTo>
                    <a:pt x="517398" y="130683"/>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sp>
        <p:nvSpPr>
          <p:cNvPr id="26" name="Text Placeholder 24">
            <a:extLst>
              <a:ext uri="{FF2B5EF4-FFF2-40B4-BE49-F238E27FC236}">
                <a16:creationId xmlns:a16="http://schemas.microsoft.com/office/drawing/2014/main" xmlns="" id="{ED69E45E-9D2F-484D-B6ED-29AD9C88C67E}"/>
              </a:ext>
            </a:extLst>
          </p:cNvPr>
          <p:cNvSpPr>
            <a:spLocks noGrp="1"/>
          </p:cNvSpPr>
          <p:nvPr>
            <p:ph type="body" sz="quarter" idx="20" hasCustomPrompt="1"/>
          </p:nvPr>
        </p:nvSpPr>
        <p:spPr>
          <a:xfrm>
            <a:off x="455271" y="306487"/>
            <a:ext cx="5601747" cy="282112"/>
          </a:xfrm>
        </p:spPr>
        <p:txBody>
          <a:bodyPr lIns="0" rIns="36000" anchor="ctr" anchorCtr="0"/>
          <a:lstStyle>
            <a:lvl1pPr marL="7938" indent="0" algn="l">
              <a:spcBef>
                <a:spcPts val="0"/>
              </a:spcBef>
              <a:buNone/>
              <a:tabLst/>
              <a:defRPr sz="1500" b="0" i="1">
                <a:solidFill>
                  <a:schemeClr val="tx2"/>
                </a:solidFill>
                <a:latin typeface="Barlow Thin" pitchFamily="2" charset="77"/>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Edit</a:t>
            </a:r>
            <a:endParaRPr lang="en-US" dirty="0"/>
          </a:p>
        </p:txBody>
      </p:sp>
      <p:sp>
        <p:nvSpPr>
          <p:cNvPr id="27" name="Text Placeholder 24">
            <a:extLst>
              <a:ext uri="{FF2B5EF4-FFF2-40B4-BE49-F238E27FC236}">
                <a16:creationId xmlns:a16="http://schemas.microsoft.com/office/drawing/2014/main" xmlns="" id="{951BD47D-51CD-3444-B0E5-7929EE2EA837}"/>
              </a:ext>
            </a:extLst>
          </p:cNvPr>
          <p:cNvSpPr>
            <a:spLocks noGrp="1"/>
          </p:cNvSpPr>
          <p:nvPr>
            <p:ph type="body" sz="quarter" idx="21" hasCustomPrompt="1"/>
          </p:nvPr>
        </p:nvSpPr>
        <p:spPr>
          <a:xfrm>
            <a:off x="455270" y="575705"/>
            <a:ext cx="5601747" cy="576097"/>
          </a:xfrm>
        </p:spPr>
        <p:txBody>
          <a:bodyPr lIns="0" rIns="36000" anchor="t" anchorCtr="0"/>
          <a:lstStyle>
            <a:lvl1pPr marL="7938" indent="0" algn="l">
              <a:spcBef>
                <a:spcPts val="0"/>
              </a:spcBef>
              <a:buNone/>
              <a:tabLst/>
              <a:defRPr sz="3200" b="1">
                <a:solidFill>
                  <a:schemeClr val="bg1"/>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EDIT</a:t>
            </a:r>
            <a:endParaRPr lang="en-US" dirty="0"/>
          </a:p>
        </p:txBody>
      </p:sp>
      <p:sp>
        <p:nvSpPr>
          <p:cNvPr id="28" name="Text Placeholder 24">
            <a:extLst>
              <a:ext uri="{FF2B5EF4-FFF2-40B4-BE49-F238E27FC236}">
                <a16:creationId xmlns:a16="http://schemas.microsoft.com/office/drawing/2014/main" xmlns="" id="{A147D2CE-4EA8-8148-B86B-D05A1A7B03E2}"/>
              </a:ext>
            </a:extLst>
          </p:cNvPr>
          <p:cNvSpPr>
            <a:spLocks noGrp="1"/>
          </p:cNvSpPr>
          <p:nvPr>
            <p:ph type="body" sz="quarter" idx="32"/>
          </p:nvPr>
        </p:nvSpPr>
        <p:spPr>
          <a:xfrm>
            <a:off x="896194" y="1641243"/>
            <a:ext cx="2065830" cy="2176307"/>
          </a:xfrm>
        </p:spPr>
        <p:txBody>
          <a:bodyPr/>
          <a:lstStyle>
            <a:lvl1pPr marL="7938" indent="0" algn="l">
              <a:spcBef>
                <a:spcPts val="0"/>
              </a:spcBef>
              <a:buNone/>
              <a:tabLst/>
              <a:defRPr sz="1200" b="0" i="0">
                <a:solidFill>
                  <a:schemeClr val="bg1"/>
                </a:solidFill>
                <a:latin typeface="Barlow Light" pitchFamily="2" charset="77"/>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29" name="Text Placeholder 24">
            <a:extLst>
              <a:ext uri="{FF2B5EF4-FFF2-40B4-BE49-F238E27FC236}">
                <a16:creationId xmlns:a16="http://schemas.microsoft.com/office/drawing/2014/main" xmlns="" id="{60478781-ED1A-8B4D-B8AB-366912AAD1D2}"/>
              </a:ext>
            </a:extLst>
          </p:cNvPr>
          <p:cNvSpPr>
            <a:spLocks noGrp="1"/>
          </p:cNvSpPr>
          <p:nvPr>
            <p:ph type="body" sz="quarter" idx="33"/>
          </p:nvPr>
        </p:nvSpPr>
        <p:spPr>
          <a:xfrm>
            <a:off x="3592203" y="1666471"/>
            <a:ext cx="2065830" cy="2176307"/>
          </a:xfrm>
        </p:spPr>
        <p:txBody>
          <a:bodyPr/>
          <a:lstStyle>
            <a:lvl1pPr marL="7938" indent="0" algn="l">
              <a:spcBef>
                <a:spcPts val="0"/>
              </a:spcBef>
              <a:buNone/>
              <a:tabLst/>
              <a:defRPr sz="1200" b="0" i="0">
                <a:solidFill>
                  <a:schemeClr val="bg1"/>
                </a:solidFill>
                <a:latin typeface="Barlow Light" pitchFamily="2" charset="77"/>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30" name="Text Placeholder 24">
            <a:extLst>
              <a:ext uri="{FF2B5EF4-FFF2-40B4-BE49-F238E27FC236}">
                <a16:creationId xmlns:a16="http://schemas.microsoft.com/office/drawing/2014/main" xmlns="" id="{ED175420-5414-E241-A196-EA4677F4F22A}"/>
              </a:ext>
            </a:extLst>
          </p:cNvPr>
          <p:cNvSpPr>
            <a:spLocks noGrp="1"/>
          </p:cNvSpPr>
          <p:nvPr>
            <p:ph type="body" sz="quarter" idx="34"/>
          </p:nvPr>
        </p:nvSpPr>
        <p:spPr>
          <a:xfrm>
            <a:off x="6284916" y="1674280"/>
            <a:ext cx="2065830" cy="2176307"/>
          </a:xfrm>
        </p:spPr>
        <p:txBody>
          <a:bodyPr/>
          <a:lstStyle>
            <a:lvl1pPr marL="7938" indent="0" algn="l">
              <a:spcBef>
                <a:spcPts val="0"/>
              </a:spcBef>
              <a:buNone/>
              <a:tabLst/>
              <a:defRPr sz="1200" b="0" i="0">
                <a:solidFill>
                  <a:schemeClr val="bg1"/>
                </a:solidFill>
                <a:latin typeface="Barlow Light" pitchFamily="2" charset="77"/>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31" name="Picture Placeholder 70">
            <a:extLst>
              <a:ext uri="{FF2B5EF4-FFF2-40B4-BE49-F238E27FC236}">
                <a16:creationId xmlns:a16="http://schemas.microsoft.com/office/drawing/2014/main" xmlns="" id="{F34104F1-0D7E-D44A-B49C-B42FEE6FA13A}"/>
              </a:ext>
            </a:extLst>
          </p:cNvPr>
          <p:cNvSpPr>
            <a:spLocks noGrp="1"/>
          </p:cNvSpPr>
          <p:nvPr>
            <p:ph type="pic" sz="quarter" idx="27" hasCustomPrompt="1"/>
          </p:nvPr>
        </p:nvSpPr>
        <p:spPr>
          <a:xfrm>
            <a:off x="1404207" y="3734619"/>
            <a:ext cx="1557817" cy="514350"/>
          </a:xfrm>
        </p:spPr>
        <p:txBody>
          <a:bodyPr anchor="ctr"/>
          <a:lstStyle>
            <a:lvl1pPr marL="7938" indent="-7938" algn="ctr">
              <a:buNone/>
              <a:tabLst/>
              <a:defRPr>
                <a:solidFill>
                  <a:schemeClr val="bg1"/>
                </a:solidFill>
              </a:defRPr>
            </a:lvl1pPr>
          </a:lstStyle>
          <a:p>
            <a:r>
              <a:rPr lang="en-US" dirty="0"/>
              <a:t>Click to insert</a:t>
            </a:r>
          </a:p>
        </p:txBody>
      </p:sp>
      <p:sp>
        <p:nvSpPr>
          <p:cNvPr id="32" name="Picture Placeholder 70">
            <a:extLst>
              <a:ext uri="{FF2B5EF4-FFF2-40B4-BE49-F238E27FC236}">
                <a16:creationId xmlns:a16="http://schemas.microsoft.com/office/drawing/2014/main" xmlns="" id="{DE0A5D44-A4BB-A14F-9D24-36C46D8FC526}"/>
              </a:ext>
            </a:extLst>
          </p:cNvPr>
          <p:cNvSpPr>
            <a:spLocks noGrp="1"/>
          </p:cNvSpPr>
          <p:nvPr>
            <p:ph type="pic" sz="quarter" idx="35" hasCustomPrompt="1"/>
          </p:nvPr>
        </p:nvSpPr>
        <p:spPr>
          <a:xfrm>
            <a:off x="4100216" y="3734619"/>
            <a:ext cx="1557817" cy="514350"/>
          </a:xfrm>
        </p:spPr>
        <p:txBody>
          <a:bodyPr anchor="ctr"/>
          <a:lstStyle>
            <a:lvl1pPr marL="7938" indent="-7938" algn="ctr">
              <a:buNone/>
              <a:tabLst/>
              <a:defRPr>
                <a:solidFill>
                  <a:schemeClr val="bg1"/>
                </a:solidFill>
              </a:defRPr>
            </a:lvl1pPr>
          </a:lstStyle>
          <a:p>
            <a:r>
              <a:rPr lang="en-US" dirty="0"/>
              <a:t>Click to insert</a:t>
            </a:r>
          </a:p>
        </p:txBody>
      </p:sp>
      <p:sp>
        <p:nvSpPr>
          <p:cNvPr id="33" name="Picture Placeholder 70">
            <a:extLst>
              <a:ext uri="{FF2B5EF4-FFF2-40B4-BE49-F238E27FC236}">
                <a16:creationId xmlns:a16="http://schemas.microsoft.com/office/drawing/2014/main" xmlns="" id="{D2C5E2B6-5AA9-0C4E-9232-BBAC79721E3A}"/>
              </a:ext>
            </a:extLst>
          </p:cNvPr>
          <p:cNvSpPr>
            <a:spLocks noGrp="1"/>
          </p:cNvSpPr>
          <p:nvPr>
            <p:ph type="pic" sz="quarter" idx="36" hasCustomPrompt="1"/>
          </p:nvPr>
        </p:nvSpPr>
        <p:spPr>
          <a:xfrm>
            <a:off x="6783991" y="3734311"/>
            <a:ext cx="1557817" cy="514350"/>
          </a:xfrm>
        </p:spPr>
        <p:txBody>
          <a:bodyPr anchor="ctr"/>
          <a:lstStyle>
            <a:lvl1pPr marL="7938" indent="-7938" algn="ctr">
              <a:buNone/>
              <a:tabLst/>
              <a:defRPr>
                <a:solidFill>
                  <a:schemeClr val="bg1"/>
                </a:solidFill>
              </a:defRPr>
            </a:lvl1pPr>
          </a:lstStyle>
          <a:p>
            <a:r>
              <a:rPr lang="en-US" dirty="0"/>
              <a:t>Click to insert</a:t>
            </a:r>
          </a:p>
        </p:txBody>
      </p:sp>
    </p:spTree>
    <p:extLst>
      <p:ext uri="{BB962C8B-B14F-4D97-AF65-F5344CB8AC3E}">
        <p14:creationId xmlns:p14="http://schemas.microsoft.com/office/powerpoint/2010/main" val="3312371291"/>
      </p:ext>
    </p:extLst>
  </p:cSld>
  <p:clrMapOvr>
    <a:masterClrMapping/>
  </p:clrMapOvr>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Slide 19">
    <p:spTree>
      <p:nvGrpSpPr>
        <p:cNvPr id="1" name=""/>
        <p:cNvGrpSpPr/>
        <p:nvPr/>
      </p:nvGrpSpPr>
      <p:grpSpPr>
        <a:xfrm>
          <a:off x="0" y="0"/>
          <a:ext cx="0" cy="0"/>
          <a:chOff x="0" y="0"/>
          <a:chExt cx="0" cy="0"/>
        </a:xfrm>
      </p:grpSpPr>
      <p:sp>
        <p:nvSpPr>
          <p:cNvPr id="3" name="Google Shape;97;p16">
            <a:extLst>
              <a:ext uri="{FF2B5EF4-FFF2-40B4-BE49-F238E27FC236}">
                <a16:creationId xmlns:a16="http://schemas.microsoft.com/office/drawing/2014/main" xmlns="" id="{5A878D67-18BB-724D-A0FD-BC1C18F63455}"/>
              </a:ext>
            </a:extLst>
          </p:cNvPr>
          <p:cNvSpPr/>
          <p:nvPr/>
        </p:nvSpPr>
        <p:spPr>
          <a:xfrm>
            <a:off x="-23132" y="-6979"/>
            <a:ext cx="9174112" cy="2395959"/>
          </a:xfrm>
          <a:prstGeom prst="rect">
            <a:avLst/>
          </a:prstGeom>
          <a:gradFill>
            <a:gsLst>
              <a:gs pos="0">
                <a:schemeClr val="accent1"/>
              </a:gs>
              <a:gs pos="77000">
                <a:schemeClr val="accent3"/>
              </a:gs>
              <a:gs pos="100000">
                <a:schemeClr val="accent3"/>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400" b="0" i="0" u="none" strike="noStrike" cap="none">
              <a:solidFill>
                <a:schemeClr val="lt1"/>
              </a:solidFill>
              <a:latin typeface="Calibri"/>
              <a:ea typeface="Calibri"/>
              <a:cs typeface="Calibri"/>
              <a:sym typeface="Calibri"/>
            </a:endParaRPr>
          </a:p>
        </p:txBody>
      </p:sp>
      <p:pic>
        <p:nvPicPr>
          <p:cNvPr id="4" name="Google Shape;98;p16">
            <a:extLst>
              <a:ext uri="{FF2B5EF4-FFF2-40B4-BE49-F238E27FC236}">
                <a16:creationId xmlns:a16="http://schemas.microsoft.com/office/drawing/2014/main" xmlns="" id="{F5F99236-744D-FA47-A9BC-5E08F5DAC8B7}"/>
              </a:ext>
            </a:extLst>
          </p:cNvPr>
          <p:cNvPicPr preferRelativeResize="0"/>
          <p:nvPr/>
        </p:nvPicPr>
        <p:blipFill rotWithShape="1">
          <a:blip r:embed="rId2">
            <a:alphaModFix/>
          </a:blip>
          <a:srcRect/>
          <a:stretch/>
        </p:blipFill>
        <p:spPr>
          <a:xfrm>
            <a:off x="0" y="-6979"/>
            <a:ext cx="9144000" cy="2390775"/>
          </a:xfrm>
          <a:prstGeom prst="rect">
            <a:avLst/>
          </a:prstGeom>
          <a:noFill/>
          <a:ln>
            <a:noFill/>
          </a:ln>
        </p:spPr>
      </p:pic>
      <p:pic>
        <p:nvPicPr>
          <p:cNvPr id="5" name="Google Shape;99;p16">
            <a:extLst>
              <a:ext uri="{FF2B5EF4-FFF2-40B4-BE49-F238E27FC236}">
                <a16:creationId xmlns:a16="http://schemas.microsoft.com/office/drawing/2014/main" xmlns="" id="{F4A7B192-3CB5-7141-9A23-CD03EAF6A868}"/>
              </a:ext>
            </a:extLst>
          </p:cNvPr>
          <p:cNvPicPr preferRelativeResize="0"/>
          <p:nvPr/>
        </p:nvPicPr>
        <p:blipFill rotWithShape="1">
          <a:blip r:embed="rId2">
            <a:alphaModFix/>
          </a:blip>
          <a:srcRect/>
          <a:stretch/>
        </p:blipFill>
        <p:spPr>
          <a:xfrm>
            <a:off x="0" y="0"/>
            <a:ext cx="9144000" cy="2390775"/>
          </a:xfrm>
          <a:prstGeom prst="rect">
            <a:avLst/>
          </a:prstGeom>
          <a:noFill/>
          <a:ln>
            <a:noFill/>
          </a:ln>
        </p:spPr>
      </p:pic>
      <p:sp>
        <p:nvSpPr>
          <p:cNvPr id="13" name="Google Shape;2479;p216">
            <a:extLst>
              <a:ext uri="{FF2B5EF4-FFF2-40B4-BE49-F238E27FC236}">
                <a16:creationId xmlns:a16="http://schemas.microsoft.com/office/drawing/2014/main" xmlns="" id="{E0846FFC-FA19-B949-9C84-812362621881}"/>
              </a:ext>
            </a:extLst>
          </p:cNvPr>
          <p:cNvSpPr/>
          <p:nvPr/>
        </p:nvSpPr>
        <p:spPr>
          <a:xfrm rot="5400000">
            <a:off x="1596761" y="2624226"/>
            <a:ext cx="1186425" cy="1186425"/>
          </a:xfrm>
          <a:prstGeom prst="ellipse">
            <a:avLst/>
          </a:prstGeom>
          <a:solidFill>
            <a:srgbClr val="F2F2F2"/>
          </a:solidFill>
          <a:ln>
            <a:noFill/>
          </a:ln>
          <a:effectLst>
            <a:outerShdw blurRad="762000" dist="50800" dir="5400000" algn="ctr" rotWithShape="0">
              <a:srgbClr val="000000">
                <a:alpha val="20000"/>
              </a:srgbClr>
            </a:outerShdw>
          </a:effectLst>
        </p:spPr>
        <p:txBody>
          <a:bodyPr spcFirstLastPara="1" wrap="square" lIns="0" tIns="0" rIns="0" bIns="0" anchor="ctr" anchorCtr="0">
            <a:noAutofit/>
          </a:bodyPr>
          <a:lstStyle/>
          <a:p>
            <a:pPr marL="0" marR="0" lvl="0" indent="0" algn="ctr" rtl="0">
              <a:spcBef>
                <a:spcPts val="0"/>
              </a:spcBef>
              <a:spcAft>
                <a:spcPts val="0"/>
              </a:spcAft>
              <a:buNone/>
            </a:pPr>
            <a:endParaRPr sz="1600">
              <a:solidFill>
                <a:srgbClr val="E5EEF4"/>
              </a:solidFill>
              <a:latin typeface="Barlow"/>
              <a:ea typeface="Barlow"/>
              <a:cs typeface="Barlow"/>
              <a:sym typeface="Barlow"/>
            </a:endParaRPr>
          </a:p>
        </p:txBody>
      </p:sp>
      <p:sp>
        <p:nvSpPr>
          <p:cNvPr id="14" name="Google Shape;2480;p216">
            <a:extLst>
              <a:ext uri="{FF2B5EF4-FFF2-40B4-BE49-F238E27FC236}">
                <a16:creationId xmlns:a16="http://schemas.microsoft.com/office/drawing/2014/main" xmlns="" id="{D46869B1-9757-D94A-9F09-B80BB670BDF8}"/>
              </a:ext>
            </a:extLst>
          </p:cNvPr>
          <p:cNvSpPr/>
          <p:nvPr/>
        </p:nvSpPr>
        <p:spPr>
          <a:xfrm>
            <a:off x="1675648" y="2703063"/>
            <a:ext cx="1028700" cy="1028700"/>
          </a:xfrm>
          <a:prstGeom prst="ellipse">
            <a:avLst/>
          </a:prstGeom>
          <a:gradFill>
            <a:gsLst>
              <a:gs pos="0">
                <a:schemeClr val="accent1"/>
              </a:gs>
              <a:gs pos="90000">
                <a:schemeClr val="accent3"/>
              </a:gs>
              <a:gs pos="100000">
                <a:schemeClr val="accent3"/>
              </a:gs>
            </a:gsLst>
            <a:lin ang="2700006" scaled="0"/>
          </a:gradFill>
          <a:ln>
            <a:noFill/>
          </a:ln>
        </p:spPr>
        <p:txBody>
          <a:bodyPr spcFirstLastPara="1" wrap="square" lIns="0" tIns="0" rIns="0" bIns="0" anchor="ctr" anchorCtr="0">
            <a:noAutofit/>
          </a:bodyPr>
          <a:lstStyle/>
          <a:p>
            <a:pPr marL="0" marR="0" lvl="0" indent="0" algn="ctr" rtl="0">
              <a:spcBef>
                <a:spcPts val="0"/>
              </a:spcBef>
              <a:spcAft>
                <a:spcPts val="0"/>
              </a:spcAft>
              <a:buNone/>
            </a:pPr>
            <a:endParaRPr sz="1600">
              <a:solidFill>
                <a:srgbClr val="E5EEF4"/>
              </a:solidFill>
              <a:latin typeface="Barlow Light"/>
              <a:ea typeface="Barlow Light"/>
              <a:cs typeface="Barlow Light"/>
              <a:sym typeface="Barlow Light"/>
            </a:endParaRPr>
          </a:p>
        </p:txBody>
      </p:sp>
      <p:sp>
        <p:nvSpPr>
          <p:cNvPr id="28" name="Google Shape;2494;p216">
            <a:extLst>
              <a:ext uri="{FF2B5EF4-FFF2-40B4-BE49-F238E27FC236}">
                <a16:creationId xmlns:a16="http://schemas.microsoft.com/office/drawing/2014/main" xmlns="" id="{C8F0BF76-872E-5247-BC7D-B10E60FB947E}"/>
              </a:ext>
            </a:extLst>
          </p:cNvPr>
          <p:cNvSpPr/>
          <p:nvPr/>
        </p:nvSpPr>
        <p:spPr>
          <a:xfrm rot="5400000">
            <a:off x="3978763" y="2624226"/>
            <a:ext cx="1186425" cy="1186425"/>
          </a:xfrm>
          <a:prstGeom prst="ellipse">
            <a:avLst/>
          </a:prstGeom>
          <a:solidFill>
            <a:srgbClr val="F2F2F2"/>
          </a:solidFill>
          <a:ln>
            <a:noFill/>
          </a:ln>
          <a:effectLst>
            <a:outerShdw blurRad="762000" sx="102000" sy="102000" algn="ctr" rotWithShape="0">
              <a:srgbClr val="000000">
                <a:alpha val="20000"/>
              </a:srgbClr>
            </a:outerShdw>
          </a:effectLst>
        </p:spPr>
        <p:txBody>
          <a:bodyPr spcFirstLastPara="1" wrap="square" lIns="0" tIns="0" rIns="0" bIns="0" anchor="ctr" anchorCtr="0">
            <a:noAutofit/>
          </a:bodyPr>
          <a:lstStyle/>
          <a:p>
            <a:pPr marL="0" marR="0" lvl="0" indent="0" algn="ctr" rtl="0">
              <a:spcBef>
                <a:spcPts val="0"/>
              </a:spcBef>
              <a:spcAft>
                <a:spcPts val="0"/>
              </a:spcAft>
              <a:buNone/>
            </a:pPr>
            <a:endParaRPr sz="1600">
              <a:solidFill>
                <a:srgbClr val="E5EEF4"/>
              </a:solidFill>
              <a:latin typeface="Barlow"/>
              <a:ea typeface="Barlow"/>
              <a:cs typeface="Barlow"/>
              <a:sym typeface="Barlow"/>
            </a:endParaRPr>
          </a:p>
        </p:txBody>
      </p:sp>
      <p:sp>
        <p:nvSpPr>
          <p:cNvPr id="29" name="Google Shape;2495;p216">
            <a:extLst>
              <a:ext uri="{FF2B5EF4-FFF2-40B4-BE49-F238E27FC236}">
                <a16:creationId xmlns:a16="http://schemas.microsoft.com/office/drawing/2014/main" xmlns="" id="{776F0496-1CD7-5F4D-8C95-48607A4655A8}"/>
              </a:ext>
            </a:extLst>
          </p:cNvPr>
          <p:cNvSpPr/>
          <p:nvPr/>
        </p:nvSpPr>
        <p:spPr>
          <a:xfrm>
            <a:off x="4057650" y="2703063"/>
            <a:ext cx="1028700" cy="1028700"/>
          </a:xfrm>
          <a:prstGeom prst="ellipse">
            <a:avLst/>
          </a:prstGeom>
          <a:gradFill>
            <a:gsLst>
              <a:gs pos="0">
                <a:schemeClr val="accent1"/>
              </a:gs>
              <a:gs pos="90000">
                <a:schemeClr val="accent3"/>
              </a:gs>
              <a:gs pos="100000">
                <a:schemeClr val="accent3"/>
              </a:gs>
            </a:gsLst>
            <a:lin ang="2700006" scaled="0"/>
          </a:gradFill>
          <a:ln>
            <a:noFill/>
          </a:ln>
        </p:spPr>
        <p:txBody>
          <a:bodyPr spcFirstLastPara="1" wrap="square" lIns="0" tIns="0" rIns="0" bIns="0" anchor="ctr" anchorCtr="0">
            <a:noAutofit/>
          </a:bodyPr>
          <a:lstStyle/>
          <a:p>
            <a:pPr marL="0" marR="0" lvl="0" indent="0" algn="ctr" rtl="0">
              <a:spcBef>
                <a:spcPts val="0"/>
              </a:spcBef>
              <a:spcAft>
                <a:spcPts val="0"/>
              </a:spcAft>
              <a:buNone/>
            </a:pPr>
            <a:endParaRPr sz="1600">
              <a:solidFill>
                <a:srgbClr val="E5EEF4"/>
              </a:solidFill>
              <a:latin typeface="Barlow Light"/>
              <a:ea typeface="Barlow Light"/>
              <a:cs typeface="Barlow Light"/>
              <a:sym typeface="Barlow Light"/>
            </a:endParaRPr>
          </a:p>
        </p:txBody>
      </p:sp>
      <p:sp>
        <p:nvSpPr>
          <p:cNvPr id="43" name="Google Shape;2509;p216">
            <a:extLst>
              <a:ext uri="{FF2B5EF4-FFF2-40B4-BE49-F238E27FC236}">
                <a16:creationId xmlns:a16="http://schemas.microsoft.com/office/drawing/2014/main" xmlns="" id="{60F4F63E-6673-B149-A3A5-0B8B673F57AF}"/>
              </a:ext>
            </a:extLst>
          </p:cNvPr>
          <p:cNvSpPr/>
          <p:nvPr/>
        </p:nvSpPr>
        <p:spPr>
          <a:xfrm rot="5400000">
            <a:off x="6375903" y="2624226"/>
            <a:ext cx="1186425" cy="1186425"/>
          </a:xfrm>
          <a:prstGeom prst="ellipse">
            <a:avLst/>
          </a:prstGeom>
          <a:solidFill>
            <a:srgbClr val="F2F2F2"/>
          </a:solidFill>
          <a:ln>
            <a:noFill/>
          </a:ln>
          <a:effectLst>
            <a:outerShdw blurRad="762000" sx="102000" sy="102000" algn="ctr" rotWithShape="0">
              <a:srgbClr val="000000">
                <a:alpha val="20000"/>
              </a:srgbClr>
            </a:outerShdw>
          </a:effectLst>
        </p:spPr>
        <p:txBody>
          <a:bodyPr spcFirstLastPara="1" wrap="square" lIns="0" tIns="0" rIns="0" bIns="0" anchor="ctr" anchorCtr="0">
            <a:noAutofit/>
          </a:bodyPr>
          <a:lstStyle/>
          <a:p>
            <a:pPr marL="0" marR="0" lvl="0" indent="0" algn="ctr" rtl="0">
              <a:spcBef>
                <a:spcPts val="0"/>
              </a:spcBef>
              <a:spcAft>
                <a:spcPts val="0"/>
              </a:spcAft>
              <a:buNone/>
            </a:pPr>
            <a:endParaRPr sz="1600">
              <a:solidFill>
                <a:srgbClr val="E5EEF4"/>
              </a:solidFill>
              <a:latin typeface="Barlow"/>
              <a:ea typeface="Barlow"/>
              <a:cs typeface="Barlow"/>
              <a:sym typeface="Barlow"/>
            </a:endParaRPr>
          </a:p>
        </p:txBody>
      </p:sp>
      <p:sp>
        <p:nvSpPr>
          <p:cNvPr id="44" name="Google Shape;2510;p216">
            <a:extLst>
              <a:ext uri="{FF2B5EF4-FFF2-40B4-BE49-F238E27FC236}">
                <a16:creationId xmlns:a16="http://schemas.microsoft.com/office/drawing/2014/main" xmlns="" id="{15371351-9394-764A-A536-928462116513}"/>
              </a:ext>
            </a:extLst>
          </p:cNvPr>
          <p:cNvSpPr/>
          <p:nvPr/>
        </p:nvSpPr>
        <p:spPr>
          <a:xfrm>
            <a:off x="6454790" y="2703063"/>
            <a:ext cx="1028700" cy="1028700"/>
          </a:xfrm>
          <a:prstGeom prst="ellipse">
            <a:avLst/>
          </a:prstGeom>
          <a:gradFill>
            <a:gsLst>
              <a:gs pos="0">
                <a:schemeClr val="accent1"/>
              </a:gs>
              <a:gs pos="90000">
                <a:schemeClr val="accent3"/>
              </a:gs>
              <a:gs pos="100000">
                <a:schemeClr val="accent3"/>
              </a:gs>
            </a:gsLst>
            <a:lin ang="2700006" scaled="0"/>
          </a:gradFill>
          <a:ln>
            <a:noFill/>
          </a:ln>
        </p:spPr>
        <p:txBody>
          <a:bodyPr spcFirstLastPara="1" wrap="square" lIns="0" tIns="0" rIns="0" bIns="0" anchor="ctr" anchorCtr="0">
            <a:noAutofit/>
          </a:bodyPr>
          <a:lstStyle/>
          <a:p>
            <a:pPr marL="0" marR="0" lvl="0" indent="0" algn="ctr" rtl="0">
              <a:spcBef>
                <a:spcPts val="0"/>
              </a:spcBef>
              <a:spcAft>
                <a:spcPts val="0"/>
              </a:spcAft>
              <a:buNone/>
            </a:pPr>
            <a:endParaRPr sz="1600">
              <a:solidFill>
                <a:srgbClr val="E5EEF4"/>
              </a:solidFill>
              <a:latin typeface="Barlow Light"/>
              <a:ea typeface="Barlow Light"/>
              <a:cs typeface="Barlow Light"/>
              <a:sym typeface="Barlow Light"/>
            </a:endParaRPr>
          </a:p>
        </p:txBody>
      </p:sp>
      <p:sp>
        <p:nvSpPr>
          <p:cNvPr id="56" name="Text Placeholder 24">
            <a:extLst>
              <a:ext uri="{FF2B5EF4-FFF2-40B4-BE49-F238E27FC236}">
                <a16:creationId xmlns:a16="http://schemas.microsoft.com/office/drawing/2014/main" xmlns="" id="{F4E181D9-BD8B-AF49-BD88-8094CFC44BCD}"/>
              </a:ext>
            </a:extLst>
          </p:cNvPr>
          <p:cNvSpPr>
            <a:spLocks noGrp="1"/>
          </p:cNvSpPr>
          <p:nvPr>
            <p:ph type="body" sz="quarter" idx="15"/>
          </p:nvPr>
        </p:nvSpPr>
        <p:spPr>
          <a:xfrm>
            <a:off x="1174322" y="3993293"/>
            <a:ext cx="2031301" cy="498629"/>
          </a:xfrm>
        </p:spPr>
        <p:txBody>
          <a:bodyPr lIns="36000" tIns="36000" rIns="36000"/>
          <a:lstStyle>
            <a:lvl1pPr marL="7938" indent="0" algn="ctr">
              <a:spcBef>
                <a:spcPts val="0"/>
              </a:spcBef>
              <a:buNone/>
              <a:tabLst/>
              <a:defRPr sz="1600" b="0" i="0">
                <a:solidFill>
                  <a:schemeClr val="bg2"/>
                </a:solidFill>
                <a:latin typeface="Barlow Light" pitchFamily="2" charset="77"/>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58" name="Text Placeholder 24">
            <a:extLst>
              <a:ext uri="{FF2B5EF4-FFF2-40B4-BE49-F238E27FC236}">
                <a16:creationId xmlns:a16="http://schemas.microsoft.com/office/drawing/2014/main" xmlns="" id="{66BA8C06-1664-A146-9D53-9EFAD03085F0}"/>
              </a:ext>
            </a:extLst>
          </p:cNvPr>
          <p:cNvSpPr>
            <a:spLocks noGrp="1"/>
          </p:cNvSpPr>
          <p:nvPr>
            <p:ph type="body" sz="quarter" idx="16"/>
          </p:nvPr>
        </p:nvSpPr>
        <p:spPr>
          <a:xfrm>
            <a:off x="3556324" y="3993293"/>
            <a:ext cx="2031301" cy="498629"/>
          </a:xfrm>
        </p:spPr>
        <p:txBody>
          <a:bodyPr lIns="36000" tIns="36000" rIns="36000"/>
          <a:lstStyle>
            <a:lvl1pPr marL="7938" indent="0" algn="ctr">
              <a:spcBef>
                <a:spcPts val="0"/>
              </a:spcBef>
              <a:buNone/>
              <a:tabLst/>
              <a:defRPr sz="1600" b="0" i="0">
                <a:solidFill>
                  <a:schemeClr val="bg2"/>
                </a:solidFill>
                <a:latin typeface="Barlow Light" pitchFamily="2" charset="77"/>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59" name="Text Placeholder 24">
            <a:extLst>
              <a:ext uri="{FF2B5EF4-FFF2-40B4-BE49-F238E27FC236}">
                <a16:creationId xmlns:a16="http://schemas.microsoft.com/office/drawing/2014/main" xmlns="" id="{0E043661-4427-0E46-90A0-F08AAE05745C}"/>
              </a:ext>
            </a:extLst>
          </p:cNvPr>
          <p:cNvSpPr>
            <a:spLocks noGrp="1"/>
          </p:cNvSpPr>
          <p:nvPr>
            <p:ph type="body" sz="quarter" idx="17"/>
          </p:nvPr>
        </p:nvSpPr>
        <p:spPr>
          <a:xfrm>
            <a:off x="5947003" y="3993292"/>
            <a:ext cx="2031301" cy="498629"/>
          </a:xfrm>
        </p:spPr>
        <p:txBody>
          <a:bodyPr lIns="36000" tIns="36000" rIns="36000"/>
          <a:lstStyle>
            <a:lvl1pPr marL="7938" indent="0" algn="ctr">
              <a:spcBef>
                <a:spcPts val="0"/>
              </a:spcBef>
              <a:buNone/>
              <a:tabLst/>
              <a:defRPr sz="1600" b="0" i="0">
                <a:solidFill>
                  <a:schemeClr val="bg2"/>
                </a:solidFill>
                <a:latin typeface="Barlow Light" pitchFamily="2" charset="77"/>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60" name="Text Placeholder 24">
            <a:extLst>
              <a:ext uri="{FF2B5EF4-FFF2-40B4-BE49-F238E27FC236}">
                <a16:creationId xmlns:a16="http://schemas.microsoft.com/office/drawing/2014/main" xmlns="" id="{19FB6D4F-38C3-3E47-AA56-FA20C4CD702B}"/>
              </a:ext>
            </a:extLst>
          </p:cNvPr>
          <p:cNvSpPr>
            <a:spLocks noGrp="1"/>
          </p:cNvSpPr>
          <p:nvPr>
            <p:ph type="body" sz="quarter" idx="20" hasCustomPrompt="1"/>
          </p:nvPr>
        </p:nvSpPr>
        <p:spPr>
          <a:xfrm>
            <a:off x="404749" y="1454018"/>
            <a:ext cx="5601747" cy="282112"/>
          </a:xfrm>
        </p:spPr>
        <p:txBody>
          <a:bodyPr lIns="0" rIns="36000" anchor="ctr" anchorCtr="0"/>
          <a:lstStyle>
            <a:lvl1pPr marL="7938" indent="0" algn="l">
              <a:spcBef>
                <a:spcPts val="0"/>
              </a:spcBef>
              <a:buNone/>
              <a:tabLst/>
              <a:defRPr sz="1800" b="0" i="0">
                <a:solidFill>
                  <a:schemeClr val="bg1"/>
                </a:solidFill>
                <a:latin typeface="Barlow" pitchFamily="2" charset="77"/>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EDIT</a:t>
            </a:r>
            <a:endParaRPr lang="en-US" dirty="0"/>
          </a:p>
        </p:txBody>
      </p:sp>
      <p:sp>
        <p:nvSpPr>
          <p:cNvPr id="61" name="Text Placeholder 24">
            <a:extLst>
              <a:ext uri="{FF2B5EF4-FFF2-40B4-BE49-F238E27FC236}">
                <a16:creationId xmlns:a16="http://schemas.microsoft.com/office/drawing/2014/main" xmlns="" id="{D7E1226A-9E12-6F46-A735-A3F3F4829D0B}"/>
              </a:ext>
            </a:extLst>
          </p:cNvPr>
          <p:cNvSpPr>
            <a:spLocks noGrp="1"/>
          </p:cNvSpPr>
          <p:nvPr>
            <p:ph type="body" sz="quarter" idx="21" hasCustomPrompt="1"/>
          </p:nvPr>
        </p:nvSpPr>
        <p:spPr>
          <a:xfrm>
            <a:off x="572579" y="1619408"/>
            <a:ext cx="5601747" cy="576097"/>
          </a:xfrm>
        </p:spPr>
        <p:txBody>
          <a:bodyPr lIns="0" rIns="36000" anchor="t" anchorCtr="0"/>
          <a:lstStyle>
            <a:lvl1pPr marL="7938" indent="0" algn="l">
              <a:spcBef>
                <a:spcPts val="0"/>
              </a:spcBef>
              <a:buNone/>
              <a:tabLst/>
              <a:defRPr sz="7200" b="1">
                <a:solidFill>
                  <a:schemeClr val="bg1"/>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TO EDIT</a:t>
            </a:r>
            <a:endParaRPr lang="en-US" dirty="0"/>
          </a:p>
        </p:txBody>
      </p:sp>
      <p:sp>
        <p:nvSpPr>
          <p:cNvPr id="62" name="Text Placeholder 24">
            <a:extLst>
              <a:ext uri="{FF2B5EF4-FFF2-40B4-BE49-F238E27FC236}">
                <a16:creationId xmlns:a16="http://schemas.microsoft.com/office/drawing/2014/main" xmlns="" id="{77E838EC-B897-6140-BC0B-51ECAD19EBF7}"/>
              </a:ext>
            </a:extLst>
          </p:cNvPr>
          <p:cNvSpPr>
            <a:spLocks noGrp="1"/>
          </p:cNvSpPr>
          <p:nvPr>
            <p:ph type="body" sz="quarter" idx="22" hasCustomPrompt="1"/>
          </p:nvPr>
        </p:nvSpPr>
        <p:spPr>
          <a:xfrm>
            <a:off x="304247" y="1184485"/>
            <a:ext cx="5601747" cy="282112"/>
          </a:xfrm>
        </p:spPr>
        <p:txBody>
          <a:bodyPr lIns="0" rIns="36000" anchor="ctr" anchorCtr="0"/>
          <a:lstStyle>
            <a:lvl1pPr marL="7938" indent="0" algn="l">
              <a:spcBef>
                <a:spcPts val="0"/>
              </a:spcBef>
              <a:buNone/>
              <a:tabLst/>
              <a:defRPr sz="1800" b="0" i="1">
                <a:solidFill>
                  <a:schemeClr val="accent5"/>
                </a:solidFill>
                <a:latin typeface="Barlow Thin" pitchFamily="2" charset="77"/>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Edit</a:t>
            </a:r>
            <a:endParaRPr lang="en-US" dirty="0"/>
          </a:p>
        </p:txBody>
      </p:sp>
    </p:spTree>
    <p:extLst>
      <p:ext uri="{BB962C8B-B14F-4D97-AF65-F5344CB8AC3E}">
        <p14:creationId xmlns:p14="http://schemas.microsoft.com/office/powerpoint/2010/main" val="4129155799"/>
      </p:ext>
    </p:extLst>
  </p:cSld>
  <p:clrMapOvr>
    <a:masterClrMapping/>
  </p:clrMapOvr>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Slide 20">
    <p:spTree>
      <p:nvGrpSpPr>
        <p:cNvPr id="1" name=""/>
        <p:cNvGrpSpPr/>
        <p:nvPr/>
      </p:nvGrpSpPr>
      <p:grpSpPr>
        <a:xfrm>
          <a:off x="0" y="0"/>
          <a:ext cx="0" cy="0"/>
          <a:chOff x="0" y="0"/>
          <a:chExt cx="0" cy="0"/>
        </a:xfrm>
      </p:grpSpPr>
      <p:sp>
        <p:nvSpPr>
          <p:cNvPr id="2" name="Google Shape;390;p49">
            <a:extLst>
              <a:ext uri="{FF2B5EF4-FFF2-40B4-BE49-F238E27FC236}">
                <a16:creationId xmlns:a16="http://schemas.microsoft.com/office/drawing/2014/main" xmlns="" id="{DD206C06-AA3F-FF42-A75E-8A84887B9041}"/>
              </a:ext>
            </a:extLst>
          </p:cNvPr>
          <p:cNvSpPr/>
          <p:nvPr/>
        </p:nvSpPr>
        <p:spPr>
          <a:xfrm>
            <a:off x="0" y="1"/>
            <a:ext cx="9144000" cy="1516800"/>
          </a:xfrm>
          <a:prstGeom prst="rect">
            <a:avLst/>
          </a:prstGeom>
          <a:gradFill>
            <a:gsLst>
              <a:gs pos="0">
                <a:schemeClr val="dk2"/>
              </a:gs>
              <a:gs pos="77000">
                <a:schemeClr val="accent1"/>
              </a:gs>
              <a:gs pos="100000">
                <a:schemeClr val="accent1"/>
              </a:gs>
            </a:gsLst>
            <a:lin ang="2700006"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pic>
        <p:nvPicPr>
          <p:cNvPr id="3" name="Google Shape;391;p49">
            <a:extLst>
              <a:ext uri="{FF2B5EF4-FFF2-40B4-BE49-F238E27FC236}">
                <a16:creationId xmlns:a16="http://schemas.microsoft.com/office/drawing/2014/main" xmlns="" id="{13B5B9B4-EFE0-3D46-AB5D-7DE7C9DE2FB2}"/>
              </a:ext>
            </a:extLst>
          </p:cNvPr>
          <p:cNvPicPr preferRelativeResize="0"/>
          <p:nvPr/>
        </p:nvPicPr>
        <p:blipFill rotWithShape="1">
          <a:blip r:embed="rId2">
            <a:alphaModFix amt="35000"/>
          </a:blip>
          <a:srcRect l="-3748" t="39907" r="42293" b="41513"/>
          <a:stretch/>
        </p:blipFill>
        <p:spPr>
          <a:xfrm>
            <a:off x="5924393" y="1"/>
            <a:ext cx="3219608" cy="1516905"/>
          </a:xfrm>
          <a:prstGeom prst="rect">
            <a:avLst/>
          </a:prstGeom>
          <a:noFill/>
          <a:ln>
            <a:noFill/>
          </a:ln>
        </p:spPr>
      </p:pic>
      <p:pic>
        <p:nvPicPr>
          <p:cNvPr id="4" name="Google Shape;392;p49">
            <a:extLst>
              <a:ext uri="{FF2B5EF4-FFF2-40B4-BE49-F238E27FC236}">
                <a16:creationId xmlns:a16="http://schemas.microsoft.com/office/drawing/2014/main" xmlns="" id="{7A383790-7346-EC40-9301-CAFC09F1D3A1}"/>
              </a:ext>
            </a:extLst>
          </p:cNvPr>
          <p:cNvPicPr preferRelativeResize="0"/>
          <p:nvPr/>
        </p:nvPicPr>
        <p:blipFill rotWithShape="1">
          <a:blip r:embed="rId3">
            <a:alphaModFix amt="15000"/>
          </a:blip>
          <a:srcRect l="43807" t="3984" r="732" b="4213"/>
          <a:stretch/>
        </p:blipFill>
        <p:spPr>
          <a:xfrm>
            <a:off x="601727" y="1"/>
            <a:ext cx="3970275" cy="5143498"/>
          </a:xfrm>
          <a:prstGeom prst="rect">
            <a:avLst/>
          </a:prstGeom>
          <a:noFill/>
          <a:ln>
            <a:noFill/>
          </a:ln>
        </p:spPr>
      </p:pic>
      <p:sp>
        <p:nvSpPr>
          <p:cNvPr id="5" name="Google Shape;393;p49">
            <a:extLst>
              <a:ext uri="{FF2B5EF4-FFF2-40B4-BE49-F238E27FC236}">
                <a16:creationId xmlns:a16="http://schemas.microsoft.com/office/drawing/2014/main" xmlns="" id="{4E3AED1C-A0AF-C14E-B1F3-1A6063D1A336}"/>
              </a:ext>
            </a:extLst>
          </p:cNvPr>
          <p:cNvSpPr txBox="1">
            <a:spLocks noGrp="1"/>
          </p:cNvSpPr>
          <p:nvPr>
            <p:ph type="body" idx="1"/>
          </p:nvPr>
        </p:nvSpPr>
        <p:spPr>
          <a:xfrm>
            <a:off x="379075" y="1998750"/>
            <a:ext cx="3478500" cy="1146000"/>
          </a:xfrm>
          <a:prstGeom prst="rect">
            <a:avLst/>
          </a:prstGeom>
        </p:spPr>
        <p:txBody>
          <a:bodyPr spcFirstLastPara="1" wrap="square" lIns="68575" tIns="34275" rIns="68575" bIns="34275" anchor="t" anchorCtr="0">
            <a:noAutofit/>
          </a:bodyPr>
          <a:lstStyle>
            <a:lvl1pPr marL="457200" lvl="0" indent="-330200" rtl="0">
              <a:spcBef>
                <a:spcPts val="600"/>
              </a:spcBef>
              <a:spcAft>
                <a:spcPts val="0"/>
              </a:spcAft>
              <a:buClr>
                <a:schemeClr val="dk2"/>
              </a:buClr>
              <a:buSzPts val="1600"/>
              <a:buFont typeface="Barlow"/>
              <a:buChar char="•"/>
              <a:defRPr>
                <a:solidFill>
                  <a:schemeClr val="dk2"/>
                </a:solidFill>
              </a:defRPr>
            </a:lvl1pPr>
            <a:lvl2pPr marL="914400" lvl="1" indent="-317500" rtl="0">
              <a:spcBef>
                <a:spcPts val="300"/>
              </a:spcBef>
              <a:spcAft>
                <a:spcPts val="0"/>
              </a:spcAft>
              <a:buClr>
                <a:schemeClr val="dk2"/>
              </a:buClr>
              <a:buSzPts val="1400"/>
              <a:buFont typeface="Barlow"/>
              <a:buChar char="•"/>
              <a:defRPr>
                <a:solidFill>
                  <a:schemeClr val="dk2"/>
                </a:solidFill>
              </a:defRPr>
            </a:lvl2pPr>
            <a:lvl3pPr marL="1371600" lvl="2" indent="-298450" rtl="0">
              <a:spcBef>
                <a:spcPts val="300"/>
              </a:spcBef>
              <a:spcAft>
                <a:spcPts val="0"/>
              </a:spcAft>
              <a:buClr>
                <a:schemeClr val="dk2"/>
              </a:buClr>
              <a:buSzPts val="1100"/>
              <a:buFont typeface="Barlow"/>
              <a:buChar char="•"/>
              <a:defRPr>
                <a:solidFill>
                  <a:schemeClr val="dk2"/>
                </a:solidFill>
              </a:defRPr>
            </a:lvl3pPr>
            <a:lvl4pPr marL="1828800" lvl="3" indent="-292100" rtl="0">
              <a:spcBef>
                <a:spcPts val="300"/>
              </a:spcBef>
              <a:spcAft>
                <a:spcPts val="0"/>
              </a:spcAft>
              <a:buClr>
                <a:schemeClr val="dk2"/>
              </a:buClr>
              <a:buSzPts val="1000"/>
              <a:buFont typeface="Barlow"/>
              <a:buChar char="•"/>
              <a:defRPr>
                <a:solidFill>
                  <a:schemeClr val="dk2"/>
                </a:solidFill>
              </a:defRPr>
            </a:lvl4pPr>
            <a:lvl5pPr marL="2286000" lvl="4" indent="-292100" rtl="0">
              <a:spcBef>
                <a:spcPts val="300"/>
              </a:spcBef>
              <a:spcAft>
                <a:spcPts val="0"/>
              </a:spcAft>
              <a:buClr>
                <a:schemeClr val="dk2"/>
              </a:buClr>
              <a:buSzPts val="1000"/>
              <a:buFont typeface="Barlow"/>
              <a:buChar char="•"/>
              <a:defRPr>
                <a:solidFill>
                  <a:schemeClr val="dk2"/>
                </a:solidFill>
              </a:defRPr>
            </a:lvl5pPr>
            <a:lvl6pPr marL="2743200" lvl="5" indent="-292100" rtl="0">
              <a:spcBef>
                <a:spcPts val="300"/>
              </a:spcBef>
              <a:spcAft>
                <a:spcPts val="0"/>
              </a:spcAft>
              <a:buClr>
                <a:schemeClr val="dk2"/>
              </a:buClr>
              <a:buSzPts val="1000"/>
              <a:buFont typeface="Barlow"/>
              <a:buChar char="•"/>
              <a:defRPr>
                <a:solidFill>
                  <a:schemeClr val="dk2"/>
                </a:solidFill>
                <a:latin typeface="Barlow"/>
                <a:ea typeface="Barlow"/>
                <a:cs typeface="Barlow"/>
                <a:sym typeface="Barlow"/>
              </a:defRPr>
            </a:lvl6pPr>
            <a:lvl7pPr marL="3200400" lvl="6" indent="-292100" rtl="0">
              <a:spcBef>
                <a:spcPts val="300"/>
              </a:spcBef>
              <a:spcAft>
                <a:spcPts val="0"/>
              </a:spcAft>
              <a:buClr>
                <a:schemeClr val="dk2"/>
              </a:buClr>
              <a:buSzPts val="1000"/>
              <a:buFont typeface="Barlow"/>
              <a:buChar char="•"/>
              <a:defRPr>
                <a:solidFill>
                  <a:schemeClr val="dk2"/>
                </a:solidFill>
                <a:latin typeface="Barlow"/>
                <a:ea typeface="Barlow"/>
                <a:cs typeface="Barlow"/>
                <a:sym typeface="Barlow"/>
              </a:defRPr>
            </a:lvl7pPr>
            <a:lvl8pPr marL="3657600" lvl="7" indent="-292100" rtl="0">
              <a:spcBef>
                <a:spcPts val="300"/>
              </a:spcBef>
              <a:spcAft>
                <a:spcPts val="0"/>
              </a:spcAft>
              <a:buClr>
                <a:schemeClr val="dk2"/>
              </a:buClr>
              <a:buSzPts val="1000"/>
              <a:buFont typeface="Barlow"/>
              <a:buChar char="•"/>
              <a:defRPr>
                <a:solidFill>
                  <a:schemeClr val="dk2"/>
                </a:solidFill>
                <a:latin typeface="Barlow"/>
                <a:ea typeface="Barlow"/>
                <a:cs typeface="Barlow"/>
                <a:sym typeface="Barlow"/>
              </a:defRPr>
            </a:lvl8pPr>
            <a:lvl9pPr marL="4114800" lvl="8" indent="-292100" rtl="0">
              <a:spcBef>
                <a:spcPts val="300"/>
              </a:spcBef>
              <a:spcAft>
                <a:spcPts val="0"/>
              </a:spcAft>
              <a:buClr>
                <a:schemeClr val="dk2"/>
              </a:buClr>
              <a:buSzPts val="1000"/>
              <a:buFont typeface="Barlow"/>
              <a:buChar char="•"/>
              <a:defRPr>
                <a:solidFill>
                  <a:schemeClr val="dk2"/>
                </a:solidFill>
                <a:latin typeface="Barlow"/>
                <a:ea typeface="Barlow"/>
                <a:cs typeface="Barlow"/>
                <a:sym typeface="Barlow"/>
              </a:defRPr>
            </a:lvl9pPr>
          </a:lstStyle>
          <a:p>
            <a:pPr lvl="0"/>
            <a:r>
              <a:rPr lang="en-US"/>
              <a:t>Click to edit Master text styles</a:t>
            </a:r>
          </a:p>
        </p:txBody>
      </p:sp>
      <p:sp>
        <p:nvSpPr>
          <p:cNvPr id="8" name="Text Placeholder 24">
            <a:extLst>
              <a:ext uri="{FF2B5EF4-FFF2-40B4-BE49-F238E27FC236}">
                <a16:creationId xmlns:a16="http://schemas.microsoft.com/office/drawing/2014/main" xmlns="" id="{C333BF39-B3C9-1A4A-9D31-2D43E21D0FCA}"/>
              </a:ext>
            </a:extLst>
          </p:cNvPr>
          <p:cNvSpPr>
            <a:spLocks noGrp="1"/>
          </p:cNvSpPr>
          <p:nvPr>
            <p:ph type="body" sz="quarter" idx="20" hasCustomPrompt="1"/>
          </p:nvPr>
        </p:nvSpPr>
        <p:spPr>
          <a:xfrm>
            <a:off x="379075" y="577896"/>
            <a:ext cx="5601747" cy="282112"/>
          </a:xfrm>
        </p:spPr>
        <p:txBody>
          <a:bodyPr lIns="0" rIns="36000" anchor="ctr" anchorCtr="0"/>
          <a:lstStyle>
            <a:lvl1pPr marL="7938" indent="0" algn="l">
              <a:spcBef>
                <a:spcPts val="0"/>
              </a:spcBef>
              <a:buNone/>
              <a:tabLst/>
              <a:defRPr sz="1800" b="0" i="0">
                <a:solidFill>
                  <a:schemeClr val="bg1"/>
                </a:solidFill>
                <a:latin typeface="Barlow Thin" pitchFamily="2" charset="77"/>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EDIT</a:t>
            </a:r>
            <a:endParaRPr lang="en-US" dirty="0"/>
          </a:p>
        </p:txBody>
      </p:sp>
      <p:sp>
        <p:nvSpPr>
          <p:cNvPr id="9" name="Text Placeholder 24">
            <a:extLst>
              <a:ext uri="{FF2B5EF4-FFF2-40B4-BE49-F238E27FC236}">
                <a16:creationId xmlns:a16="http://schemas.microsoft.com/office/drawing/2014/main" xmlns="" id="{32C561F7-F6BF-2A42-97C2-667FCAF9D488}"/>
              </a:ext>
            </a:extLst>
          </p:cNvPr>
          <p:cNvSpPr>
            <a:spLocks noGrp="1"/>
          </p:cNvSpPr>
          <p:nvPr>
            <p:ph type="body" sz="quarter" idx="21" hasCustomPrompt="1"/>
          </p:nvPr>
        </p:nvSpPr>
        <p:spPr>
          <a:xfrm>
            <a:off x="379075" y="795138"/>
            <a:ext cx="5601747" cy="576097"/>
          </a:xfrm>
        </p:spPr>
        <p:txBody>
          <a:bodyPr lIns="0" rIns="36000" anchor="t" anchorCtr="0"/>
          <a:lstStyle>
            <a:lvl1pPr marL="7938" indent="0" algn="l">
              <a:spcBef>
                <a:spcPts val="0"/>
              </a:spcBef>
              <a:buNone/>
              <a:tabLst/>
              <a:defRPr sz="3600" b="1">
                <a:solidFill>
                  <a:schemeClr val="tx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EDIT</a:t>
            </a:r>
            <a:endParaRPr lang="en-US" dirty="0"/>
          </a:p>
        </p:txBody>
      </p:sp>
      <p:sp>
        <p:nvSpPr>
          <p:cNvPr id="10" name="Text Placeholder 24">
            <a:extLst>
              <a:ext uri="{FF2B5EF4-FFF2-40B4-BE49-F238E27FC236}">
                <a16:creationId xmlns:a16="http://schemas.microsoft.com/office/drawing/2014/main" xmlns="" id="{42B0C3C7-A640-3A44-952D-D09018C39FC0}"/>
              </a:ext>
            </a:extLst>
          </p:cNvPr>
          <p:cNvSpPr>
            <a:spLocks noGrp="1"/>
          </p:cNvSpPr>
          <p:nvPr>
            <p:ph type="body" sz="quarter" idx="22" hasCustomPrompt="1"/>
          </p:nvPr>
        </p:nvSpPr>
        <p:spPr>
          <a:xfrm>
            <a:off x="379075" y="325711"/>
            <a:ext cx="5601747" cy="282112"/>
          </a:xfrm>
        </p:spPr>
        <p:txBody>
          <a:bodyPr lIns="0" rIns="36000" anchor="ctr" anchorCtr="0"/>
          <a:lstStyle>
            <a:lvl1pPr marL="7938" indent="0" algn="l">
              <a:spcBef>
                <a:spcPts val="0"/>
              </a:spcBef>
              <a:buNone/>
              <a:tabLst/>
              <a:defRPr sz="1500" b="0" i="1">
                <a:solidFill>
                  <a:schemeClr val="tx2"/>
                </a:solidFill>
                <a:latin typeface="Barlow Thin" pitchFamily="2" charset="77"/>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Edit</a:t>
            </a:r>
            <a:endParaRPr lang="en-US" dirty="0"/>
          </a:p>
        </p:txBody>
      </p:sp>
    </p:spTree>
    <p:extLst>
      <p:ext uri="{BB962C8B-B14F-4D97-AF65-F5344CB8AC3E}">
        <p14:creationId xmlns:p14="http://schemas.microsoft.com/office/powerpoint/2010/main" val="2312537583"/>
      </p:ext>
    </p:extLst>
  </p:cSld>
  <p:clrMapOvr>
    <a:masterClrMapping/>
  </p:clrMapOvr>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Slide 21">
    <p:spTree>
      <p:nvGrpSpPr>
        <p:cNvPr id="1" name=""/>
        <p:cNvGrpSpPr/>
        <p:nvPr/>
      </p:nvGrpSpPr>
      <p:grpSpPr>
        <a:xfrm>
          <a:off x="0" y="0"/>
          <a:ext cx="0" cy="0"/>
          <a:chOff x="0" y="0"/>
          <a:chExt cx="0" cy="0"/>
        </a:xfrm>
      </p:grpSpPr>
      <p:sp>
        <p:nvSpPr>
          <p:cNvPr id="2" name="Google Shape;398;p50">
            <a:extLst>
              <a:ext uri="{FF2B5EF4-FFF2-40B4-BE49-F238E27FC236}">
                <a16:creationId xmlns:a16="http://schemas.microsoft.com/office/drawing/2014/main" xmlns="" id="{F78A5533-DEA4-D645-BE8C-8577E9080F3B}"/>
              </a:ext>
            </a:extLst>
          </p:cNvPr>
          <p:cNvSpPr/>
          <p:nvPr/>
        </p:nvSpPr>
        <p:spPr>
          <a:xfrm>
            <a:off x="0" y="1"/>
            <a:ext cx="9144000" cy="1516800"/>
          </a:xfrm>
          <a:prstGeom prst="rect">
            <a:avLst/>
          </a:prstGeom>
          <a:gradFill>
            <a:gsLst>
              <a:gs pos="0">
                <a:schemeClr val="dk2"/>
              </a:gs>
              <a:gs pos="77000">
                <a:schemeClr val="accent1"/>
              </a:gs>
              <a:gs pos="100000">
                <a:schemeClr val="accent1"/>
              </a:gs>
            </a:gsLst>
            <a:lin ang="2700006"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pic>
        <p:nvPicPr>
          <p:cNvPr id="3" name="Google Shape;399;p50">
            <a:extLst>
              <a:ext uri="{FF2B5EF4-FFF2-40B4-BE49-F238E27FC236}">
                <a16:creationId xmlns:a16="http://schemas.microsoft.com/office/drawing/2014/main" xmlns="" id="{67FEF508-351A-024F-A373-23A807992B01}"/>
              </a:ext>
            </a:extLst>
          </p:cNvPr>
          <p:cNvPicPr preferRelativeResize="0"/>
          <p:nvPr/>
        </p:nvPicPr>
        <p:blipFill rotWithShape="1">
          <a:blip r:embed="rId2">
            <a:alphaModFix amt="35000"/>
          </a:blip>
          <a:srcRect l="-3748" t="39907" r="42293" b="41513"/>
          <a:stretch/>
        </p:blipFill>
        <p:spPr>
          <a:xfrm>
            <a:off x="5924393" y="1"/>
            <a:ext cx="3219608" cy="1516905"/>
          </a:xfrm>
          <a:prstGeom prst="rect">
            <a:avLst/>
          </a:prstGeom>
          <a:noFill/>
          <a:ln>
            <a:noFill/>
          </a:ln>
        </p:spPr>
      </p:pic>
      <p:pic>
        <p:nvPicPr>
          <p:cNvPr id="4" name="Google Shape;400;p50">
            <a:extLst>
              <a:ext uri="{FF2B5EF4-FFF2-40B4-BE49-F238E27FC236}">
                <a16:creationId xmlns:a16="http://schemas.microsoft.com/office/drawing/2014/main" xmlns="" id="{29009A4D-8F16-3140-98BA-40C7BB98FE80}"/>
              </a:ext>
            </a:extLst>
          </p:cNvPr>
          <p:cNvPicPr preferRelativeResize="0"/>
          <p:nvPr/>
        </p:nvPicPr>
        <p:blipFill rotWithShape="1">
          <a:blip r:embed="rId3">
            <a:alphaModFix amt="15000"/>
          </a:blip>
          <a:srcRect l="43807" t="3984" r="732" b="4213"/>
          <a:stretch/>
        </p:blipFill>
        <p:spPr>
          <a:xfrm>
            <a:off x="601727" y="1"/>
            <a:ext cx="3970275" cy="5143498"/>
          </a:xfrm>
          <a:prstGeom prst="rect">
            <a:avLst/>
          </a:prstGeom>
          <a:noFill/>
          <a:ln>
            <a:noFill/>
          </a:ln>
        </p:spPr>
      </p:pic>
      <p:sp>
        <p:nvSpPr>
          <p:cNvPr id="5" name="Google Shape;401;p50">
            <a:extLst>
              <a:ext uri="{FF2B5EF4-FFF2-40B4-BE49-F238E27FC236}">
                <a16:creationId xmlns:a16="http://schemas.microsoft.com/office/drawing/2014/main" xmlns="" id="{275E8897-993D-FE40-8449-CBB58D472B0B}"/>
              </a:ext>
            </a:extLst>
          </p:cNvPr>
          <p:cNvSpPr txBox="1">
            <a:spLocks noGrp="1"/>
          </p:cNvSpPr>
          <p:nvPr>
            <p:ph type="body" idx="1"/>
          </p:nvPr>
        </p:nvSpPr>
        <p:spPr>
          <a:xfrm>
            <a:off x="379075" y="1998750"/>
            <a:ext cx="3478500" cy="1146000"/>
          </a:xfrm>
          <a:prstGeom prst="rect">
            <a:avLst/>
          </a:prstGeom>
        </p:spPr>
        <p:txBody>
          <a:bodyPr spcFirstLastPara="1" wrap="square" lIns="68575" tIns="34275" rIns="68575" bIns="34275" anchor="t" anchorCtr="0">
            <a:noAutofit/>
          </a:bodyPr>
          <a:lstStyle>
            <a:lvl1pPr marL="457200" lvl="0" indent="-330200" rtl="0">
              <a:spcBef>
                <a:spcPts val="600"/>
              </a:spcBef>
              <a:spcAft>
                <a:spcPts val="0"/>
              </a:spcAft>
              <a:buClr>
                <a:schemeClr val="dk2"/>
              </a:buClr>
              <a:buSzPts val="1600"/>
              <a:buFont typeface="Barlow"/>
              <a:buChar char="•"/>
              <a:defRPr>
                <a:solidFill>
                  <a:schemeClr val="dk2"/>
                </a:solidFill>
              </a:defRPr>
            </a:lvl1pPr>
            <a:lvl2pPr marL="914400" lvl="1" indent="-317500" rtl="0">
              <a:spcBef>
                <a:spcPts val="300"/>
              </a:spcBef>
              <a:spcAft>
                <a:spcPts val="0"/>
              </a:spcAft>
              <a:buClr>
                <a:schemeClr val="dk2"/>
              </a:buClr>
              <a:buSzPts val="1400"/>
              <a:buFont typeface="Barlow"/>
              <a:buChar char="•"/>
              <a:defRPr>
                <a:solidFill>
                  <a:schemeClr val="dk2"/>
                </a:solidFill>
              </a:defRPr>
            </a:lvl2pPr>
            <a:lvl3pPr marL="1371600" lvl="2" indent="-298450" rtl="0">
              <a:spcBef>
                <a:spcPts val="300"/>
              </a:spcBef>
              <a:spcAft>
                <a:spcPts val="0"/>
              </a:spcAft>
              <a:buClr>
                <a:schemeClr val="dk2"/>
              </a:buClr>
              <a:buSzPts val="1100"/>
              <a:buFont typeface="Barlow"/>
              <a:buChar char="•"/>
              <a:defRPr>
                <a:solidFill>
                  <a:schemeClr val="dk2"/>
                </a:solidFill>
              </a:defRPr>
            </a:lvl3pPr>
            <a:lvl4pPr marL="1828800" lvl="3" indent="-292100" rtl="0">
              <a:spcBef>
                <a:spcPts val="300"/>
              </a:spcBef>
              <a:spcAft>
                <a:spcPts val="0"/>
              </a:spcAft>
              <a:buClr>
                <a:schemeClr val="dk2"/>
              </a:buClr>
              <a:buSzPts val="1000"/>
              <a:buFont typeface="Barlow"/>
              <a:buChar char="•"/>
              <a:defRPr>
                <a:solidFill>
                  <a:schemeClr val="dk2"/>
                </a:solidFill>
              </a:defRPr>
            </a:lvl4pPr>
            <a:lvl5pPr marL="2286000" lvl="4" indent="-292100" rtl="0">
              <a:spcBef>
                <a:spcPts val="300"/>
              </a:spcBef>
              <a:spcAft>
                <a:spcPts val="0"/>
              </a:spcAft>
              <a:buClr>
                <a:schemeClr val="dk2"/>
              </a:buClr>
              <a:buSzPts val="1000"/>
              <a:buFont typeface="Barlow"/>
              <a:buChar char="•"/>
              <a:defRPr>
                <a:solidFill>
                  <a:schemeClr val="dk2"/>
                </a:solidFill>
              </a:defRPr>
            </a:lvl5pPr>
            <a:lvl6pPr marL="2743200" lvl="5" indent="-292100" rtl="0">
              <a:spcBef>
                <a:spcPts val="300"/>
              </a:spcBef>
              <a:spcAft>
                <a:spcPts val="0"/>
              </a:spcAft>
              <a:buClr>
                <a:schemeClr val="dk2"/>
              </a:buClr>
              <a:buSzPts val="1000"/>
              <a:buFont typeface="Barlow"/>
              <a:buChar char="•"/>
              <a:defRPr>
                <a:solidFill>
                  <a:schemeClr val="dk2"/>
                </a:solidFill>
                <a:latin typeface="Barlow"/>
                <a:ea typeface="Barlow"/>
                <a:cs typeface="Barlow"/>
                <a:sym typeface="Barlow"/>
              </a:defRPr>
            </a:lvl6pPr>
            <a:lvl7pPr marL="3200400" lvl="6" indent="-292100" rtl="0">
              <a:spcBef>
                <a:spcPts val="300"/>
              </a:spcBef>
              <a:spcAft>
                <a:spcPts val="0"/>
              </a:spcAft>
              <a:buClr>
                <a:schemeClr val="dk2"/>
              </a:buClr>
              <a:buSzPts val="1000"/>
              <a:buFont typeface="Barlow"/>
              <a:buChar char="•"/>
              <a:defRPr>
                <a:solidFill>
                  <a:schemeClr val="dk2"/>
                </a:solidFill>
                <a:latin typeface="Barlow"/>
                <a:ea typeface="Barlow"/>
                <a:cs typeface="Barlow"/>
                <a:sym typeface="Barlow"/>
              </a:defRPr>
            </a:lvl7pPr>
            <a:lvl8pPr marL="3657600" lvl="7" indent="-292100" rtl="0">
              <a:spcBef>
                <a:spcPts val="300"/>
              </a:spcBef>
              <a:spcAft>
                <a:spcPts val="0"/>
              </a:spcAft>
              <a:buClr>
                <a:schemeClr val="dk2"/>
              </a:buClr>
              <a:buSzPts val="1000"/>
              <a:buFont typeface="Barlow"/>
              <a:buChar char="•"/>
              <a:defRPr>
                <a:solidFill>
                  <a:schemeClr val="dk2"/>
                </a:solidFill>
                <a:latin typeface="Barlow"/>
                <a:ea typeface="Barlow"/>
                <a:cs typeface="Barlow"/>
                <a:sym typeface="Barlow"/>
              </a:defRPr>
            </a:lvl8pPr>
            <a:lvl9pPr marL="4114800" lvl="8" indent="-292100" rtl="0">
              <a:spcBef>
                <a:spcPts val="300"/>
              </a:spcBef>
              <a:spcAft>
                <a:spcPts val="0"/>
              </a:spcAft>
              <a:buClr>
                <a:schemeClr val="dk2"/>
              </a:buClr>
              <a:buSzPts val="1000"/>
              <a:buFont typeface="Barlow"/>
              <a:buChar char="•"/>
              <a:defRPr>
                <a:solidFill>
                  <a:schemeClr val="dk2"/>
                </a:solidFill>
                <a:latin typeface="Barlow"/>
                <a:ea typeface="Barlow"/>
                <a:cs typeface="Barlow"/>
                <a:sym typeface="Barlow"/>
              </a:defRPr>
            </a:lvl9pPr>
          </a:lstStyle>
          <a:p>
            <a:pPr lvl="0"/>
            <a:r>
              <a:rPr lang="en-US"/>
              <a:t>Click to edit Master text styles</a:t>
            </a:r>
          </a:p>
        </p:txBody>
      </p:sp>
      <p:pic>
        <p:nvPicPr>
          <p:cNvPr id="8" name="Google Shape;405;p50" descr="Macbook PNG Image | Identity design logo, Macbook, Png">
            <a:extLst>
              <a:ext uri="{FF2B5EF4-FFF2-40B4-BE49-F238E27FC236}">
                <a16:creationId xmlns:a16="http://schemas.microsoft.com/office/drawing/2014/main" xmlns="" id="{D4869600-DE41-994E-A518-32167098CCC0}"/>
              </a:ext>
            </a:extLst>
          </p:cNvPr>
          <p:cNvPicPr preferRelativeResize="0"/>
          <p:nvPr/>
        </p:nvPicPr>
        <p:blipFill rotWithShape="1">
          <a:blip r:embed="rId4">
            <a:alphaModFix/>
          </a:blip>
          <a:srcRect/>
          <a:stretch/>
        </p:blipFill>
        <p:spPr>
          <a:xfrm>
            <a:off x="3643825" y="1614950"/>
            <a:ext cx="5362347" cy="3096148"/>
          </a:xfrm>
          <a:prstGeom prst="rect">
            <a:avLst/>
          </a:prstGeom>
          <a:noFill/>
          <a:ln>
            <a:noFill/>
          </a:ln>
        </p:spPr>
      </p:pic>
      <p:sp>
        <p:nvSpPr>
          <p:cNvPr id="10" name="Text Placeholder 24">
            <a:extLst>
              <a:ext uri="{FF2B5EF4-FFF2-40B4-BE49-F238E27FC236}">
                <a16:creationId xmlns:a16="http://schemas.microsoft.com/office/drawing/2014/main" xmlns="" id="{6FF326EC-69B4-474E-A1F3-4BCE340D85A7}"/>
              </a:ext>
            </a:extLst>
          </p:cNvPr>
          <p:cNvSpPr>
            <a:spLocks noGrp="1"/>
          </p:cNvSpPr>
          <p:nvPr>
            <p:ph type="body" sz="quarter" idx="20" hasCustomPrompt="1"/>
          </p:nvPr>
        </p:nvSpPr>
        <p:spPr>
          <a:xfrm>
            <a:off x="379293" y="577896"/>
            <a:ext cx="5601747" cy="282112"/>
          </a:xfrm>
        </p:spPr>
        <p:txBody>
          <a:bodyPr lIns="0" rIns="36000" anchor="ctr" anchorCtr="0"/>
          <a:lstStyle>
            <a:lvl1pPr marL="7938" indent="0" algn="l">
              <a:spcBef>
                <a:spcPts val="0"/>
              </a:spcBef>
              <a:buNone/>
              <a:tabLst/>
              <a:defRPr sz="1800" b="0" i="0">
                <a:solidFill>
                  <a:schemeClr val="bg1"/>
                </a:solidFill>
                <a:latin typeface="Barlow Thin" pitchFamily="2" charset="77"/>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EDIT</a:t>
            </a:r>
            <a:endParaRPr lang="en-US" dirty="0"/>
          </a:p>
        </p:txBody>
      </p:sp>
      <p:sp>
        <p:nvSpPr>
          <p:cNvPr id="11" name="Text Placeholder 24">
            <a:extLst>
              <a:ext uri="{FF2B5EF4-FFF2-40B4-BE49-F238E27FC236}">
                <a16:creationId xmlns:a16="http://schemas.microsoft.com/office/drawing/2014/main" xmlns="" id="{56B6BDD9-61F0-CD44-826D-964A9A2EA926}"/>
              </a:ext>
            </a:extLst>
          </p:cNvPr>
          <p:cNvSpPr>
            <a:spLocks noGrp="1"/>
          </p:cNvSpPr>
          <p:nvPr>
            <p:ph type="body" sz="quarter" idx="21" hasCustomPrompt="1"/>
          </p:nvPr>
        </p:nvSpPr>
        <p:spPr>
          <a:xfrm>
            <a:off x="379293" y="795138"/>
            <a:ext cx="5601747" cy="576097"/>
          </a:xfrm>
        </p:spPr>
        <p:txBody>
          <a:bodyPr lIns="0" rIns="36000" anchor="t" anchorCtr="0"/>
          <a:lstStyle>
            <a:lvl1pPr marL="7938" indent="0" algn="l">
              <a:spcBef>
                <a:spcPts val="0"/>
              </a:spcBef>
              <a:buNone/>
              <a:tabLst/>
              <a:defRPr sz="3600" b="1">
                <a:solidFill>
                  <a:schemeClr val="tx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EDIT</a:t>
            </a:r>
            <a:endParaRPr lang="en-US" dirty="0"/>
          </a:p>
        </p:txBody>
      </p:sp>
      <p:sp>
        <p:nvSpPr>
          <p:cNvPr id="12" name="Text Placeholder 24">
            <a:extLst>
              <a:ext uri="{FF2B5EF4-FFF2-40B4-BE49-F238E27FC236}">
                <a16:creationId xmlns:a16="http://schemas.microsoft.com/office/drawing/2014/main" xmlns="" id="{1341C1D1-2F26-3B42-A4C0-862F3D5D10BA}"/>
              </a:ext>
            </a:extLst>
          </p:cNvPr>
          <p:cNvSpPr>
            <a:spLocks noGrp="1"/>
          </p:cNvSpPr>
          <p:nvPr>
            <p:ph type="body" sz="quarter" idx="22" hasCustomPrompt="1"/>
          </p:nvPr>
        </p:nvSpPr>
        <p:spPr>
          <a:xfrm>
            <a:off x="379293" y="325711"/>
            <a:ext cx="5601747" cy="282112"/>
          </a:xfrm>
        </p:spPr>
        <p:txBody>
          <a:bodyPr lIns="0" rIns="36000" anchor="ctr" anchorCtr="0"/>
          <a:lstStyle>
            <a:lvl1pPr marL="7938" indent="0" algn="l">
              <a:spcBef>
                <a:spcPts val="0"/>
              </a:spcBef>
              <a:buNone/>
              <a:tabLst/>
              <a:defRPr sz="1500" b="0" i="1">
                <a:solidFill>
                  <a:schemeClr val="accent5"/>
                </a:solidFill>
                <a:latin typeface="Barlow Thin" pitchFamily="2" charset="77"/>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Edit</a:t>
            </a:r>
            <a:endParaRPr lang="en-US" dirty="0"/>
          </a:p>
        </p:txBody>
      </p:sp>
    </p:spTree>
    <p:extLst>
      <p:ext uri="{BB962C8B-B14F-4D97-AF65-F5344CB8AC3E}">
        <p14:creationId xmlns:p14="http://schemas.microsoft.com/office/powerpoint/2010/main" val="3836940068"/>
      </p:ext>
    </p:extLst>
  </p:cSld>
  <p:clrMapOvr>
    <a:masterClrMapping/>
  </p:clrMapOvr>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Slide 22">
    <p:spTree>
      <p:nvGrpSpPr>
        <p:cNvPr id="1" name=""/>
        <p:cNvGrpSpPr/>
        <p:nvPr/>
      </p:nvGrpSpPr>
      <p:grpSpPr>
        <a:xfrm>
          <a:off x="0" y="0"/>
          <a:ext cx="0" cy="0"/>
          <a:chOff x="0" y="0"/>
          <a:chExt cx="0" cy="0"/>
        </a:xfrm>
      </p:grpSpPr>
      <p:sp>
        <p:nvSpPr>
          <p:cNvPr id="2" name="Google Shape;407;p51">
            <a:extLst>
              <a:ext uri="{FF2B5EF4-FFF2-40B4-BE49-F238E27FC236}">
                <a16:creationId xmlns:a16="http://schemas.microsoft.com/office/drawing/2014/main" xmlns="" id="{3D6FB0EF-3F74-2A4C-8EB9-8B2DFAB26FB0}"/>
              </a:ext>
            </a:extLst>
          </p:cNvPr>
          <p:cNvSpPr/>
          <p:nvPr/>
        </p:nvSpPr>
        <p:spPr>
          <a:xfrm>
            <a:off x="1" y="1"/>
            <a:ext cx="4572000" cy="5143500"/>
          </a:xfrm>
          <a:prstGeom prst="rect">
            <a:avLst/>
          </a:prstGeom>
          <a:gradFill>
            <a:gsLst>
              <a:gs pos="0">
                <a:schemeClr val="dk2"/>
              </a:gs>
              <a:gs pos="77000">
                <a:schemeClr val="accent1"/>
              </a:gs>
              <a:gs pos="100000">
                <a:schemeClr val="accent1"/>
              </a:gs>
            </a:gsLst>
            <a:lin ang="2700006"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400" b="0" i="0" u="none" strike="noStrike" cap="none">
              <a:solidFill>
                <a:schemeClr val="lt1"/>
              </a:solidFill>
              <a:latin typeface="Calibri"/>
              <a:ea typeface="Calibri"/>
              <a:cs typeface="Calibri"/>
              <a:sym typeface="Calibri"/>
            </a:endParaRPr>
          </a:p>
        </p:txBody>
      </p:sp>
      <p:pic>
        <p:nvPicPr>
          <p:cNvPr id="3" name="Google Shape;408;p51">
            <a:extLst>
              <a:ext uri="{FF2B5EF4-FFF2-40B4-BE49-F238E27FC236}">
                <a16:creationId xmlns:a16="http://schemas.microsoft.com/office/drawing/2014/main" xmlns="" id="{CFFFE957-8DC9-9542-B3F8-8A7F1D44FAE3}"/>
              </a:ext>
            </a:extLst>
          </p:cNvPr>
          <p:cNvPicPr preferRelativeResize="0"/>
          <p:nvPr/>
        </p:nvPicPr>
        <p:blipFill rotWithShape="1">
          <a:blip r:embed="rId2">
            <a:alphaModFix amt="20000"/>
          </a:blip>
          <a:srcRect l="38726" t="68330" r="8911" b="3820"/>
          <a:stretch/>
        </p:blipFill>
        <p:spPr>
          <a:xfrm>
            <a:off x="1342488" y="143245"/>
            <a:ext cx="6174325" cy="5115569"/>
          </a:xfrm>
          <a:prstGeom prst="rect">
            <a:avLst/>
          </a:prstGeom>
          <a:noFill/>
          <a:ln>
            <a:noFill/>
          </a:ln>
        </p:spPr>
      </p:pic>
      <p:sp>
        <p:nvSpPr>
          <p:cNvPr id="4" name="Google Shape;409;p51">
            <a:extLst>
              <a:ext uri="{FF2B5EF4-FFF2-40B4-BE49-F238E27FC236}">
                <a16:creationId xmlns:a16="http://schemas.microsoft.com/office/drawing/2014/main" xmlns="" id="{41BB77AB-8972-5347-BA8F-7491E62F41B3}"/>
              </a:ext>
            </a:extLst>
          </p:cNvPr>
          <p:cNvSpPr txBox="1"/>
          <p:nvPr/>
        </p:nvSpPr>
        <p:spPr>
          <a:xfrm>
            <a:off x="1029722" y="4663217"/>
            <a:ext cx="4052100" cy="393600"/>
          </a:xfrm>
          <a:prstGeom prst="rect">
            <a:avLst/>
          </a:prstGeom>
          <a:noFill/>
          <a:ln>
            <a:noFill/>
          </a:ln>
        </p:spPr>
        <p:txBody>
          <a:bodyPr spcFirstLastPara="1" wrap="square" lIns="0" tIns="91425" rIns="0" bIns="91425"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 sz="800" b="0" i="0" u="none" strike="noStrike" cap="none">
                <a:solidFill>
                  <a:schemeClr val="lt1"/>
                </a:solidFill>
                <a:latin typeface="Barlow"/>
                <a:ea typeface="Barlow"/>
                <a:cs typeface="Barlow"/>
                <a:sym typeface="Barlow"/>
              </a:rPr>
              <a:t>©2021 Strictly Confidential</a:t>
            </a:r>
            <a:endParaRPr sz="1400" b="0" i="0" u="none" strike="noStrike" cap="none">
              <a:solidFill>
                <a:schemeClr val="lt1"/>
              </a:solidFill>
              <a:latin typeface="Barlow"/>
              <a:ea typeface="Barlow"/>
              <a:cs typeface="Barlow"/>
              <a:sym typeface="Barlow"/>
            </a:endParaRPr>
          </a:p>
        </p:txBody>
      </p:sp>
      <p:grpSp>
        <p:nvGrpSpPr>
          <p:cNvPr id="5" name="Google Shape;410;p51">
            <a:extLst>
              <a:ext uri="{FF2B5EF4-FFF2-40B4-BE49-F238E27FC236}">
                <a16:creationId xmlns:a16="http://schemas.microsoft.com/office/drawing/2014/main" xmlns="" id="{6F49A6DC-17DC-1540-BA15-EA59CDEEF43B}"/>
              </a:ext>
            </a:extLst>
          </p:cNvPr>
          <p:cNvGrpSpPr/>
          <p:nvPr/>
        </p:nvGrpSpPr>
        <p:grpSpPr>
          <a:xfrm>
            <a:off x="171921" y="4744316"/>
            <a:ext cx="602058" cy="240099"/>
            <a:chOff x="747903" y="2177676"/>
            <a:chExt cx="3486150" cy="1390268"/>
          </a:xfrm>
        </p:grpSpPr>
        <p:sp>
          <p:nvSpPr>
            <p:cNvPr id="6" name="Google Shape;411;p51">
              <a:extLst>
                <a:ext uri="{FF2B5EF4-FFF2-40B4-BE49-F238E27FC236}">
                  <a16:creationId xmlns:a16="http://schemas.microsoft.com/office/drawing/2014/main" xmlns="" id="{9F5E526D-06F8-F543-9A92-C21B52F7824E}"/>
                </a:ext>
              </a:extLst>
            </p:cNvPr>
            <p:cNvSpPr/>
            <p:nvPr/>
          </p:nvSpPr>
          <p:spPr>
            <a:xfrm>
              <a:off x="747903" y="3250190"/>
              <a:ext cx="3486150" cy="317754"/>
            </a:xfrm>
            <a:custGeom>
              <a:avLst/>
              <a:gdLst/>
              <a:ahLst/>
              <a:cxnLst/>
              <a:rect l="l" t="t" r="r" b="b"/>
              <a:pathLst>
                <a:path w="3486150" h="317754" extrusionOk="0">
                  <a:moveTo>
                    <a:pt x="3423190" y="93154"/>
                  </a:moveTo>
                  <a:cubicBezTo>
                    <a:pt x="3423190" y="100870"/>
                    <a:pt x="3425952" y="104585"/>
                    <a:pt x="3433667" y="104585"/>
                  </a:cubicBezTo>
                  <a:lnTo>
                    <a:pt x="3472053" y="104585"/>
                  </a:lnTo>
                  <a:cubicBezTo>
                    <a:pt x="3480245" y="104585"/>
                    <a:pt x="3483483" y="100965"/>
                    <a:pt x="3483483" y="93154"/>
                  </a:cubicBezTo>
                  <a:lnTo>
                    <a:pt x="3483483" y="74486"/>
                  </a:lnTo>
                  <a:cubicBezTo>
                    <a:pt x="3483483" y="36195"/>
                    <a:pt x="3457956" y="95"/>
                    <a:pt x="3378041" y="95"/>
                  </a:cubicBezTo>
                  <a:cubicBezTo>
                    <a:pt x="3298127" y="95"/>
                    <a:pt x="3274409" y="36195"/>
                    <a:pt x="3274409" y="74486"/>
                  </a:cubicBezTo>
                  <a:lnTo>
                    <a:pt x="3274409" y="101441"/>
                  </a:lnTo>
                  <a:cubicBezTo>
                    <a:pt x="3274409" y="128778"/>
                    <a:pt x="3294031" y="152114"/>
                    <a:pt x="3315938" y="160306"/>
                  </a:cubicBezTo>
                  <a:lnTo>
                    <a:pt x="3386709" y="186785"/>
                  </a:lnTo>
                  <a:cubicBezTo>
                    <a:pt x="3407283" y="194596"/>
                    <a:pt x="3425476" y="201835"/>
                    <a:pt x="3425476" y="220599"/>
                  </a:cubicBezTo>
                  <a:lnTo>
                    <a:pt x="3425476" y="235172"/>
                  </a:lnTo>
                  <a:cubicBezTo>
                    <a:pt x="3425476" y="257556"/>
                    <a:pt x="3407664" y="268034"/>
                    <a:pt x="3377089" y="268034"/>
                  </a:cubicBezTo>
                  <a:cubicBezTo>
                    <a:pt x="3346037" y="268034"/>
                    <a:pt x="3328702" y="257556"/>
                    <a:pt x="3328702" y="235172"/>
                  </a:cubicBezTo>
                  <a:lnTo>
                    <a:pt x="3328702" y="214598"/>
                  </a:lnTo>
                  <a:cubicBezTo>
                    <a:pt x="3328702" y="206407"/>
                    <a:pt x="3325940" y="202692"/>
                    <a:pt x="3317748" y="202692"/>
                  </a:cubicBezTo>
                  <a:lnTo>
                    <a:pt x="3279458" y="202692"/>
                  </a:lnTo>
                  <a:cubicBezTo>
                    <a:pt x="3271647" y="202692"/>
                    <a:pt x="3268504" y="206311"/>
                    <a:pt x="3268504" y="214598"/>
                  </a:cubicBezTo>
                  <a:lnTo>
                    <a:pt x="3268504" y="243364"/>
                  </a:lnTo>
                  <a:cubicBezTo>
                    <a:pt x="3268504" y="281654"/>
                    <a:pt x="3296317" y="317754"/>
                    <a:pt x="3377565" y="317754"/>
                  </a:cubicBezTo>
                  <a:cubicBezTo>
                    <a:pt x="3459290" y="317754"/>
                    <a:pt x="3486150" y="281654"/>
                    <a:pt x="3486150" y="243364"/>
                  </a:cubicBezTo>
                  <a:lnTo>
                    <a:pt x="3486150" y="208217"/>
                  </a:lnTo>
                  <a:cubicBezTo>
                    <a:pt x="3486150" y="174498"/>
                    <a:pt x="3463385" y="153448"/>
                    <a:pt x="3432334" y="142494"/>
                  </a:cubicBezTo>
                  <a:lnTo>
                    <a:pt x="3352895" y="114205"/>
                  </a:lnTo>
                  <a:cubicBezTo>
                    <a:pt x="3345561" y="111443"/>
                    <a:pt x="3334226" y="105537"/>
                    <a:pt x="3334226" y="89535"/>
                  </a:cubicBezTo>
                  <a:lnTo>
                    <a:pt x="3334226" y="82677"/>
                  </a:lnTo>
                  <a:cubicBezTo>
                    <a:pt x="3334226" y="60293"/>
                    <a:pt x="3349276" y="49816"/>
                    <a:pt x="3378994" y="49816"/>
                  </a:cubicBezTo>
                  <a:cubicBezTo>
                    <a:pt x="3408236" y="49816"/>
                    <a:pt x="3423285" y="60293"/>
                    <a:pt x="3423285" y="82677"/>
                  </a:cubicBezTo>
                  <a:lnTo>
                    <a:pt x="3423285" y="93154"/>
                  </a:lnTo>
                  <a:close/>
                  <a:moveTo>
                    <a:pt x="3227356" y="214979"/>
                  </a:moveTo>
                  <a:cubicBezTo>
                    <a:pt x="3227356" y="206788"/>
                    <a:pt x="3224594" y="203549"/>
                    <a:pt x="3216878" y="203549"/>
                  </a:cubicBezTo>
                  <a:lnTo>
                    <a:pt x="3178969" y="203549"/>
                  </a:lnTo>
                  <a:cubicBezTo>
                    <a:pt x="3170778" y="203549"/>
                    <a:pt x="3167539" y="206788"/>
                    <a:pt x="3167539" y="214979"/>
                  </a:cubicBezTo>
                  <a:lnTo>
                    <a:pt x="3167539" y="232315"/>
                  </a:lnTo>
                  <a:cubicBezTo>
                    <a:pt x="3167539" y="255080"/>
                    <a:pt x="3151537" y="266510"/>
                    <a:pt x="3120962" y="266510"/>
                  </a:cubicBezTo>
                  <a:cubicBezTo>
                    <a:pt x="3090386" y="266510"/>
                    <a:pt x="3074861" y="255080"/>
                    <a:pt x="3074861" y="232315"/>
                  </a:cubicBezTo>
                  <a:lnTo>
                    <a:pt x="3074861" y="85344"/>
                  </a:lnTo>
                  <a:cubicBezTo>
                    <a:pt x="3074861" y="62484"/>
                    <a:pt x="3090386" y="51149"/>
                    <a:pt x="3120962" y="51149"/>
                  </a:cubicBezTo>
                  <a:cubicBezTo>
                    <a:pt x="3151537" y="51149"/>
                    <a:pt x="3167539" y="62579"/>
                    <a:pt x="3167539" y="85344"/>
                  </a:cubicBezTo>
                  <a:lnTo>
                    <a:pt x="3167539" y="96298"/>
                  </a:lnTo>
                  <a:cubicBezTo>
                    <a:pt x="3167539" y="104489"/>
                    <a:pt x="3170682" y="107728"/>
                    <a:pt x="3178969" y="107728"/>
                  </a:cubicBezTo>
                  <a:lnTo>
                    <a:pt x="3216878" y="107728"/>
                  </a:lnTo>
                  <a:cubicBezTo>
                    <a:pt x="3224689" y="107728"/>
                    <a:pt x="3227356" y="104489"/>
                    <a:pt x="3227356" y="96298"/>
                  </a:cubicBezTo>
                  <a:lnTo>
                    <a:pt x="3227356" y="74390"/>
                  </a:lnTo>
                  <a:cubicBezTo>
                    <a:pt x="3227356" y="36100"/>
                    <a:pt x="3202686" y="0"/>
                    <a:pt x="3120104" y="0"/>
                  </a:cubicBezTo>
                  <a:cubicBezTo>
                    <a:pt x="3037523" y="0"/>
                    <a:pt x="3012853" y="36100"/>
                    <a:pt x="3012853" y="74390"/>
                  </a:cubicBezTo>
                  <a:lnTo>
                    <a:pt x="3012853" y="243269"/>
                  </a:lnTo>
                  <a:cubicBezTo>
                    <a:pt x="3012853" y="281559"/>
                    <a:pt x="3037523" y="317659"/>
                    <a:pt x="3120104" y="317659"/>
                  </a:cubicBezTo>
                  <a:cubicBezTo>
                    <a:pt x="3202686" y="317659"/>
                    <a:pt x="3227356" y="281559"/>
                    <a:pt x="3227356" y="243269"/>
                  </a:cubicBezTo>
                  <a:lnTo>
                    <a:pt x="3227356" y="214979"/>
                  </a:lnTo>
                  <a:close/>
                  <a:moveTo>
                    <a:pt x="2954465" y="15526"/>
                  </a:moveTo>
                  <a:cubicBezTo>
                    <a:pt x="2954465" y="7334"/>
                    <a:pt x="2951703" y="3620"/>
                    <a:pt x="2943511" y="3620"/>
                  </a:cubicBezTo>
                  <a:lnTo>
                    <a:pt x="2903791" y="3620"/>
                  </a:lnTo>
                  <a:cubicBezTo>
                    <a:pt x="2895600" y="3620"/>
                    <a:pt x="2892838" y="7239"/>
                    <a:pt x="2892838" y="15526"/>
                  </a:cubicBezTo>
                  <a:lnTo>
                    <a:pt x="2892838" y="302133"/>
                  </a:lnTo>
                  <a:cubicBezTo>
                    <a:pt x="2892838" y="310324"/>
                    <a:pt x="2895600" y="314039"/>
                    <a:pt x="2903791" y="314039"/>
                  </a:cubicBezTo>
                  <a:lnTo>
                    <a:pt x="2943511" y="314039"/>
                  </a:lnTo>
                  <a:cubicBezTo>
                    <a:pt x="2951703" y="314039"/>
                    <a:pt x="2954465" y="310420"/>
                    <a:pt x="2954465" y="302133"/>
                  </a:cubicBezTo>
                  <a:lnTo>
                    <a:pt x="2954465" y="15526"/>
                  </a:lnTo>
                  <a:close/>
                  <a:moveTo>
                    <a:pt x="2652332" y="3715"/>
                  </a:moveTo>
                  <a:cubicBezTo>
                    <a:pt x="2644140" y="3715"/>
                    <a:pt x="2640902" y="6477"/>
                    <a:pt x="2640902" y="14669"/>
                  </a:cubicBezTo>
                  <a:lnTo>
                    <a:pt x="2640902" y="43434"/>
                  </a:lnTo>
                  <a:cubicBezTo>
                    <a:pt x="2640902" y="51625"/>
                    <a:pt x="2644045" y="54864"/>
                    <a:pt x="2652332" y="54864"/>
                  </a:cubicBezTo>
                  <a:lnTo>
                    <a:pt x="2717102" y="54864"/>
                  </a:lnTo>
                  <a:lnTo>
                    <a:pt x="2717102" y="302228"/>
                  </a:lnTo>
                  <a:cubicBezTo>
                    <a:pt x="2717102" y="310420"/>
                    <a:pt x="2720340" y="314135"/>
                    <a:pt x="2728532" y="314135"/>
                  </a:cubicBezTo>
                  <a:lnTo>
                    <a:pt x="2768251" y="314135"/>
                  </a:lnTo>
                  <a:cubicBezTo>
                    <a:pt x="2776442" y="314135"/>
                    <a:pt x="2779205" y="310515"/>
                    <a:pt x="2779205" y="302228"/>
                  </a:cubicBezTo>
                  <a:lnTo>
                    <a:pt x="2779205" y="54864"/>
                  </a:lnTo>
                  <a:lnTo>
                    <a:pt x="2843974" y="54864"/>
                  </a:lnTo>
                  <a:cubicBezTo>
                    <a:pt x="2851690" y="54864"/>
                    <a:pt x="2855405" y="51625"/>
                    <a:pt x="2855405" y="43434"/>
                  </a:cubicBezTo>
                  <a:lnTo>
                    <a:pt x="2855405" y="14669"/>
                  </a:lnTo>
                  <a:cubicBezTo>
                    <a:pt x="2855405" y="6477"/>
                    <a:pt x="2851785" y="3715"/>
                    <a:pt x="2843974" y="3715"/>
                  </a:cubicBezTo>
                  <a:lnTo>
                    <a:pt x="2652332" y="3715"/>
                  </a:lnTo>
                  <a:close/>
                  <a:moveTo>
                    <a:pt x="2460689" y="15050"/>
                  </a:moveTo>
                  <a:cubicBezTo>
                    <a:pt x="2457926" y="8192"/>
                    <a:pt x="2454783" y="3620"/>
                    <a:pt x="2446973" y="3620"/>
                  </a:cubicBezTo>
                  <a:lnTo>
                    <a:pt x="2401824" y="3620"/>
                  </a:lnTo>
                  <a:cubicBezTo>
                    <a:pt x="2394014" y="3620"/>
                    <a:pt x="2390870" y="8192"/>
                    <a:pt x="2394014" y="15050"/>
                  </a:cubicBezTo>
                  <a:lnTo>
                    <a:pt x="2480691" y="202597"/>
                  </a:lnTo>
                  <a:lnTo>
                    <a:pt x="2480691" y="302514"/>
                  </a:lnTo>
                  <a:cubicBezTo>
                    <a:pt x="2480691" y="310324"/>
                    <a:pt x="2483930" y="313944"/>
                    <a:pt x="2492121" y="313944"/>
                  </a:cubicBezTo>
                  <a:lnTo>
                    <a:pt x="2531840" y="313944"/>
                  </a:lnTo>
                  <a:cubicBezTo>
                    <a:pt x="2540032" y="313944"/>
                    <a:pt x="2542794" y="310324"/>
                    <a:pt x="2542794" y="302514"/>
                  </a:cubicBezTo>
                  <a:lnTo>
                    <a:pt x="2542794" y="195263"/>
                  </a:lnTo>
                  <a:lnTo>
                    <a:pt x="2629091" y="14954"/>
                  </a:lnTo>
                  <a:cubicBezTo>
                    <a:pt x="2632710" y="7620"/>
                    <a:pt x="2628614" y="3524"/>
                    <a:pt x="2620899" y="3524"/>
                  </a:cubicBezTo>
                  <a:lnTo>
                    <a:pt x="2581656" y="3524"/>
                  </a:lnTo>
                  <a:cubicBezTo>
                    <a:pt x="2573941" y="3524"/>
                    <a:pt x="2571179" y="8573"/>
                    <a:pt x="2568416" y="14954"/>
                  </a:cubicBezTo>
                  <a:lnTo>
                    <a:pt x="2520029" y="118967"/>
                  </a:lnTo>
                  <a:cubicBezTo>
                    <a:pt x="2516410" y="126302"/>
                    <a:pt x="2512219" y="141351"/>
                    <a:pt x="2511838" y="143161"/>
                  </a:cubicBezTo>
                  <a:cubicBezTo>
                    <a:pt x="2511362" y="141351"/>
                    <a:pt x="2506790" y="126302"/>
                    <a:pt x="2504123" y="118967"/>
                  </a:cubicBezTo>
                  <a:lnTo>
                    <a:pt x="2460689" y="15050"/>
                  </a:lnTo>
                  <a:close/>
                  <a:moveTo>
                    <a:pt x="2304193" y="15526"/>
                  </a:moveTo>
                  <a:cubicBezTo>
                    <a:pt x="2304193" y="7334"/>
                    <a:pt x="2301431" y="3620"/>
                    <a:pt x="2293239" y="3620"/>
                  </a:cubicBezTo>
                  <a:lnTo>
                    <a:pt x="2253520" y="3620"/>
                  </a:lnTo>
                  <a:cubicBezTo>
                    <a:pt x="2245328" y="3620"/>
                    <a:pt x="2242566" y="7239"/>
                    <a:pt x="2242566" y="15526"/>
                  </a:cubicBezTo>
                  <a:lnTo>
                    <a:pt x="2242566" y="302133"/>
                  </a:lnTo>
                  <a:cubicBezTo>
                    <a:pt x="2242566" y="309848"/>
                    <a:pt x="2245328" y="314039"/>
                    <a:pt x="2252186" y="314039"/>
                  </a:cubicBezTo>
                  <a:lnTo>
                    <a:pt x="2406015" y="314039"/>
                  </a:lnTo>
                  <a:cubicBezTo>
                    <a:pt x="2413826" y="314039"/>
                    <a:pt x="2417445" y="310896"/>
                    <a:pt x="2417445" y="302609"/>
                  </a:cubicBezTo>
                  <a:lnTo>
                    <a:pt x="2417445" y="273844"/>
                  </a:lnTo>
                  <a:cubicBezTo>
                    <a:pt x="2417445" y="265652"/>
                    <a:pt x="2413826" y="262890"/>
                    <a:pt x="2406015" y="262890"/>
                  </a:cubicBezTo>
                  <a:lnTo>
                    <a:pt x="2304288" y="262890"/>
                  </a:lnTo>
                  <a:lnTo>
                    <a:pt x="2304288" y="15526"/>
                  </a:lnTo>
                  <a:close/>
                  <a:moveTo>
                    <a:pt x="2111597" y="198120"/>
                  </a:moveTo>
                  <a:lnTo>
                    <a:pt x="2053685" y="198120"/>
                  </a:lnTo>
                  <a:lnTo>
                    <a:pt x="2069211" y="146971"/>
                  </a:lnTo>
                  <a:cubicBezTo>
                    <a:pt x="2074736" y="127825"/>
                    <a:pt x="2082451" y="70295"/>
                    <a:pt x="2083308" y="64389"/>
                  </a:cubicBezTo>
                  <a:cubicBezTo>
                    <a:pt x="2083784" y="70295"/>
                    <a:pt x="2090642" y="128778"/>
                    <a:pt x="2096548" y="147447"/>
                  </a:cubicBezTo>
                  <a:lnTo>
                    <a:pt x="2111597" y="198120"/>
                  </a:lnTo>
                  <a:close/>
                  <a:moveTo>
                    <a:pt x="2064544" y="3715"/>
                  </a:moveTo>
                  <a:cubicBezTo>
                    <a:pt x="2056352" y="3715"/>
                    <a:pt x="2052638" y="7334"/>
                    <a:pt x="2050352" y="15145"/>
                  </a:cubicBezTo>
                  <a:lnTo>
                    <a:pt x="1965008" y="302609"/>
                  </a:lnTo>
                  <a:cubicBezTo>
                    <a:pt x="1962722" y="309944"/>
                    <a:pt x="1965484" y="314039"/>
                    <a:pt x="1973675" y="314039"/>
                  </a:cubicBezTo>
                  <a:lnTo>
                    <a:pt x="2010632" y="314039"/>
                  </a:lnTo>
                  <a:cubicBezTo>
                    <a:pt x="2018824" y="314039"/>
                    <a:pt x="2022062" y="309944"/>
                    <a:pt x="2024348" y="302609"/>
                  </a:cubicBezTo>
                  <a:lnTo>
                    <a:pt x="2040350" y="246888"/>
                  </a:lnTo>
                  <a:lnTo>
                    <a:pt x="2125218" y="246888"/>
                  </a:lnTo>
                  <a:lnTo>
                    <a:pt x="2141220" y="302609"/>
                  </a:lnTo>
                  <a:cubicBezTo>
                    <a:pt x="2143506" y="309944"/>
                    <a:pt x="2146649" y="314039"/>
                    <a:pt x="2154460" y="314039"/>
                  </a:cubicBezTo>
                  <a:lnTo>
                    <a:pt x="2195513" y="314039"/>
                  </a:lnTo>
                  <a:cubicBezTo>
                    <a:pt x="2203228" y="314039"/>
                    <a:pt x="2205990" y="309944"/>
                    <a:pt x="2203704" y="302609"/>
                  </a:cubicBezTo>
                  <a:lnTo>
                    <a:pt x="2118836" y="15145"/>
                  </a:lnTo>
                  <a:cubicBezTo>
                    <a:pt x="2116550" y="7429"/>
                    <a:pt x="2112455" y="3715"/>
                    <a:pt x="2104263" y="3715"/>
                  </a:cubicBezTo>
                  <a:lnTo>
                    <a:pt x="2064544" y="3715"/>
                  </a:lnTo>
                  <a:close/>
                  <a:moveTo>
                    <a:pt x="1926717" y="15050"/>
                  </a:moveTo>
                  <a:cubicBezTo>
                    <a:pt x="1926717" y="7334"/>
                    <a:pt x="1923955" y="3620"/>
                    <a:pt x="1915763" y="3620"/>
                  </a:cubicBezTo>
                  <a:lnTo>
                    <a:pt x="1879664" y="3620"/>
                  </a:lnTo>
                  <a:cubicBezTo>
                    <a:pt x="1871472" y="3620"/>
                    <a:pt x="1868710" y="7239"/>
                    <a:pt x="1868710" y="15050"/>
                  </a:cubicBezTo>
                  <a:lnTo>
                    <a:pt x="1868710" y="197644"/>
                  </a:lnTo>
                  <a:cubicBezTo>
                    <a:pt x="1868710" y="197644"/>
                    <a:pt x="1860995" y="178975"/>
                    <a:pt x="1853184" y="165735"/>
                  </a:cubicBezTo>
                  <a:lnTo>
                    <a:pt x="1761458" y="8287"/>
                  </a:lnTo>
                  <a:cubicBezTo>
                    <a:pt x="1759649" y="5048"/>
                    <a:pt x="1756886" y="3715"/>
                    <a:pt x="1751838" y="3715"/>
                  </a:cubicBezTo>
                  <a:lnTo>
                    <a:pt x="1715738" y="3715"/>
                  </a:lnTo>
                  <a:cubicBezTo>
                    <a:pt x="1707547" y="3715"/>
                    <a:pt x="1704785" y="7334"/>
                    <a:pt x="1704785" y="15145"/>
                  </a:cubicBezTo>
                  <a:lnTo>
                    <a:pt x="1704785" y="302609"/>
                  </a:lnTo>
                  <a:cubicBezTo>
                    <a:pt x="1704785" y="310420"/>
                    <a:pt x="1707547" y="314039"/>
                    <a:pt x="1715738" y="314039"/>
                  </a:cubicBezTo>
                  <a:lnTo>
                    <a:pt x="1751838" y="314039"/>
                  </a:lnTo>
                  <a:cubicBezTo>
                    <a:pt x="1760030" y="314039"/>
                    <a:pt x="1762792" y="310420"/>
                    <a:pt x="1762792" y="302609"/>
                  </a:cubicBezTo>
                  <a:lnTo>
                    <a:pt x="1762792" y="120491"/>
                  </a:lnTo>
                  <a:cubicBezTo>
                    <a:pt x="1763268" y="121825"/>
                    <a:pt x="1768697" y="136874"/>
                    <a:pt x="1781080" y="157448"/>
                  </a:cubicBezTo>
                  <a:lnTo>
                    <a:pt x="1869186" y="308515"/>
                  </a:lnTo>
                  <a:cubicBezTo>
                    <a:pt x="1871472" y="312611"/>
                    <a:pt x="1873758" y="313944"/>
                    <a:pt x="1879664" y="313944"/>
                  </a:cubicBezTo>
                  <a:lnTo>
                    <a:pt x="1915763" y="313944"/>
                  </a:lnTo>
                  <a:cubicBezTo>
                    <a:pt x="1923955" y="313944"/>
                    <a:pt x="1926717" y="310324"/>
                    <a:pt x="1926717" y="302514"/>
                  </a:cubicBezTo>
                  <a:lnTo>
                    <a:pt x="1926717" y="15050"/>
                  </a:lnTo>
                  <a:close/>
                  <a:moveTo>
                    <a:pt x="1574006" y="198120"/>
                  </a:moveTo>
                  <a:lnTo>
                    <a:pt x="1515999" y="198120"/>
                  </a:lnTo>
                  <a:lnTo>
                    <a:pt x="1531525" y="146971"/>
                  </a:lnTo>
                  <a:cubicBezTo>
                    <a:pt x="1537049" y="127825"/>
                    <a:pt x="1544764" y="70295"/>
                    <a:pt x="1545717" y="64389"/>
                  </a:cubicBezTo>
                  <a:cubicBezTo>
                    <a:pt x="1546193" y="70295"/>
                    <a:pt x="1553051" y="128778"/>
                    <a:pt x="1558957" y="147447"/>
                  </a:cubicBezTo>
                  <a:lnTo>
                    <a:pt x="1574006" y="198120"/>
                  </a:lnTo>
                  <a:close/>
                  <a:moveTo>
                    <a:pt x="1526953" y="3715"/>
                  </a:moveTo>
                  <a:cubicBezTo>
                    <a:pt x="1518761" y="3715"/>
                    <a:pt x="1515047" y="7334"/>
                    <a:pt x="1512856" y="15145"/>
                  </a:cubicBezTo>
                  <a:lnTo>
                    <a:pt x="1427512" y="302609"/>
                  </a:lnTo>
                  <a:cubicBezTo>
                    <a:pt x="1425226" y="309944"/>
                    <a:pt x="1427988" y="314039"/>
                    <a:pt x="1436180" y="314039"/>
                  </a:cubicBezTo>
                  <a:lnTo>
                    <a:pt x="1473137" y="314039"/>
                  </a:lnTo>
                  <a:cubicBezTo>
                    <a:pt x="1481328" y="314039"/>
                    <a:pt x="1484567" y="309944"/>
                    <a:pt x="1486853" y="302609"/>
                  </a:cubicBezTo>
                  <a:lnTo>
                    <a:pt x="1502855" y="246888"/>
                  </a:lnTo>
                  <a:lnTo>
                    <a:pt x="1587722" y="246888"/>
                  </a:lnTo>
                  <a:lnTo>
                    <a:pt x="1603724" y="302609"/>
                  </a:lnTo>
                  <a:cubicBezTo>
                    <a:pt x="1606010" y="309944"/>
                    <a:pt x="1609249" y="314039"/>
                    <a:pt x="1616964" y="314039"/>
                  </a:cubicBezTo>
                  <a:lnTo>
                    <a:pt x="1658017" y="314039"/>
                  </a:lnTo>
                  <a:cubicBezTo>
                    <a:pt x="1665732" y="314039"/>
                    <a:pt x="1668494" y="309944"/>
                    <a:pt x="1666208" y="302609"/>
                  </a:cubicBezTo>
                  <a:lnTo>
                    <a:pt x="1581341" y="15145"/>
                  </a:lnTo>
                  <a:cubicBezTo>
                    <a:pt x="1579055" y="7429"/>
                    <a:pt x="1574959" y="3715"/>
                    <a:pt x="1566767" y="3715"/>
                  </a:cubicBezTo>
                  <a:lnTo>
                    <a:pt x="1526953" y="3715"/>
                  </a:lnTo>
                  <a:close/>
                  <a:moveTo>
                    <a:pt x="1161002" y="268415"/>
                  </a:moveTo>
                  <a:cubicBezTo>
                    <a:pt x="1121759" y="268415"/>
                    <a:pt x="1103090" y="256985"/>
                    <a:pt x="1103090" y="234601"/>
                  </a:cubicBezTo>
                  <a:lnTo>
                    <a:pt x="1103090" y="212217"/>
                  </a:lnTo>
                  <a:cubicBezTo>
                    <a:pt x="1103090" y="189452"/>
                    <a:pt x="1117664" y="178880"/>
                    <a:pt x="1147763" y="178880"/>
                  </a:cubicBezTo>
                  <a:lnTo>
                    <a:pt x="1219010" y="178880"/>
                  </a:lnTo>
                  <a:lnTo>
                    <a:pt x="1219010" y="234601"/>
                  </a:lnTo>
                  <a:cubicBezTo>
                    <a:pt x="1218914" y="256985"/>
                    <a:pt x="1199769" y="268415"/>
                    <a:pt x="1161002" y="268415"/>
                  </a:cubicBezTo>
                  <a:moveTo>
                    <a:pt x="1151858" y="129635"/>
                  </a:moveTo>
                  <a:cubicBezTo>
                    <a:pt x="1121283" y="129635"/>
                    <a:pt x="1107091" y="118681"/>
                    <a:pt x="1107091" y="95917"/>
                  </a:cubicBezTo>
                  <a:lnTo>
                    <a:pt x="1107091" y="83153"/>
                  </a:lnTo>
                  <a:cubicBezTo>
                    <a:pt x="1107091" y="60770"/>
                    <a:pt x="1119378" y="49435"/>
                    <a:pt x="1149096" y="49435"/>
                  </a:cubicBezTo>
                  <a:cubicBezTo>
                    <a:pt x="1179195" y="49435"/>
                    <a:pt x="1191578" y="60865"/>
                    <a:pt x="1191578" y="83153"/>
                  </a:cubicBezTo>
                  <a:lnTo>
                    <a:pt x="1191578" y="89059"/>
                  </a:lnTo>
                  <a:cubicBezTo>
                    <a:pt x="1191578" y="96774"/>
                    <a:pt x="1194721" y="100489"/>
                    <a:pt x="1202531" y="100489"/>
                  </a:cubicBezTo>
                  <a:lnTo>
                    <a:pt x="1240917" y="100489"/>
                  </a:lnTo>
                  <a:cubicBezTo>
                    <a:pt x="1248632" y="100489"/>
                    <a:pt x="1251395" y="96869"/>
                    <a:pt x="1251395" y="89059"/>
                  </a:cubicBezTo>
                  <a:lnTo>
                    <a:pt x="1251395" y="74486"/>
                  </a:lnTo>
                  <a:cubicBezTo>
                    <a:pt x="1251395" y="36195"/>
                    <a:pt x="1229963" y="95"/>
                    <a:pt x="1148715" y="95"/>
                  </a:cubicBezTo>
                  <a:cubicBezTo>
                    <a:pt x="1067943" y="95"/>
                    <a:pt x="1046988" y="34766"/>
                    <a:pt x="1046988" y="72676"/>
                  </a:cubicBezTo>
                  <a:lnTo>
                    <a:pt x="1046988" y="105061"/>
                  </a:lnTo>
                  <a:cubicBezTo>
                    <a:pt x="1046988" y="128778"/>
                    <a:pt x="1055656" y="143827"/>
                    <a:pt x="1081183" y="152495"/>
                  </a:cubicBezTo>
                  <a:cubicBezTo>
                    <a:pt x="1052417" y="162973"/>
                    <a:pt x="1042892" y="181261"/>
                    <a:pt x="1042892" y="204502"/>
                  </a:cubicBezTo>
                  <a:lnTo>
                    <a:pt x="1042892" y="245078"/>
                  </a:lnTo>
                  <a:cubicBezTo>
                    <a:pt x="1042892" y="282988"/>
                    <a:pt x="1067943" y="317659"/>
                    <a:pt x="1160145" y="317659"/>
                  </a:cubicBezTo>
                  <a:cubicBezTo>
                    <a:pt x="1252823" y="317659"/>
                    <a:pt x="1278827" y="281559"/>
                    <a:pt x="1278827" y="243269"/>
                  </a:cubicBezTo>
                  <a:lnTo>
                    <a:pt x="1278827" y="178880"/>
                  </a:lnTo>
                  <a:lnTo>
                    <a:pt x="1305782" y="178880"/>
                  </a:lnTo>
                  <a:cubicBezTo>
                    <a:pt x="1313593" y="178880"/>
                    <a:pt x="1317212" y="175641"/>
                    <a:pt x="1317212" y="167449"/>
                  </a:cubicBezTo>
                  <a:lnTo>
                    <a:pt x="1317212" y="140494"/>
                  </a:lnTo>
                  <a:cubicBezTo>
                    <a:pt x="1317212" y="132302"/>
                    <a:pt x="1313593" y="129540"/>
                    <a:pt x="1305782" y="129540"/>
                  </a:cubicBezTo>
                  <a:lnTo>
                    <a:pt x="1151858" y="129540"/>
                  </a:lnTo>
                  <a:close/>
                  <a:moveTo>
                    <a:pt x="826961" y="198120"/>
                  </a:moveTo>
                  <a:lnTo>
                    <a:pt x="769049" y="198120"/>
                  </a:lnTo>
                  <a:lnTo>
                    <a:pt x="784574" y="146971"/>
                  </a:lnTo>
                  <a:cubicBezTo>
                    <a:pt x="790099" y="127825"/>
                    <a:pt x="797814" y="70295"/>
                    <a:pt x="798767" y="64389"/>
                  </a:cubicBezTo>
                  <a:cubicBezTo>
                    <a:pt x="799243" y="70295"/>
                    <a:pt x="806101" y="128778"/>
                    <a:pt x="812006" y="147447"/>
                  </a:cubicBezTo>
                  <a:lnTo>
                    <a:pt x="826961" y="198120"/>
                  </a:lnTo>
                  <a:close/>
                  <a:moveTo>
                    <a:pt x="779907" y="3715"/>
                  </a:moveTo>
                  <a:cubicBezTo>
                    <a:pt x="771715" y="3715"/>
                    <a:pt x="768001" y="7334"/>
                    <a:pt x="765810" y="15145"/>
                  </a:cubicBezTo>
                  <a:lnTo>
                    <a:pt x="680466" y="302609"/>
                  </a:lnTo>
                  <a:cubicBezTo>
                    <a:pt x="678180" y="309944"/>
                    <a:pt x="680942" y="314039"/>
                    <a:pt x="689134" y="314039"/>
                  </a:cubicBezTo>
                  <a:lnTo>
                    <a:pt x="726091" y="314039"/>
                  </a:lnTo>
                  <a:cubicBezTo>
                    <a:pt x="734282" y="314039"/>
                    <a:pt x="737521" y="309944"/>
                    <a:pt x="739807" y="302609"/>
                  </a:cubicBezTo>
                  <a:lnTo>
                    <a:pt x="755809" y="246888"/>
                  </a:lnTo>
                  <a:lnTo>
                    <a:pt x="840677" y="246888"/>
                  </a:lnTo>
                  <a:lnTo>
                    <a:pt x="856679" y="302609"/>
                  </a:lnTo>
                  <a:cubicBezTo>
                    <a:pt x="858965" y="309944"/>
                    <a:pt x="862203" y="314039"/>
                    <a:pt x="869918" y="314039"/>
                  </a:cubicBezTo>
                  <a:lnTo>
                    <a:pt x="910971" y="314039"/>
                  </a:lnTo>
                  <a:cubicBezTo>
                    <a:pt x="918686" y="314039"/>
                    <a:pt x="921449" y="309944"/>
                    <a:pt x="919163" y="302609"/>
                  </a:cubicBezTo>
                  <a:lnTo>
                    <a:pt x="834295" y="15145"/>
                  </a:lnTo>
                  <a:cubicBezTo>
                    <a:pt x="832009" y="7429"/>
                    <a:pt x="827913" y="3715"/>
                    <a:pt x="819722" y="3715"/>
                  </a:cubicBezTo>
                  <a:lnTo>
                    <a:pt x="779907" y="3715"/>
                  </a:lnTo>
                  <a:close/>
                  <a:moveTo>
                    <a:pt x="489680" y="3715"/>
                  </a:moveTo>
                  <a:cubicBezTo>
                    <a:pt x="481489" y="3715"/>
                    <a:pt x="478250" y="6477"/>
                    <a:pt x="478250" y="14669"/>
                  </a:cubicBezTo>
                  <a:lnTo>
                    <a:pt x="478250" y="43434"/>
                  </a:lnTo>
                  <a:cubicBezTo>
                    <a:pt x="478250" y="51625"/>
                    <a:pt x="481489" y="54864"/>
                    <a:pt x="489680" y="54864"/>
                  </a:cubicBezTo>
                  <a:lnTo>
                    <a:pt x="554450" y="54864"/>
                  </a:lnTo>
                  <a:lnTo>
                    <a:pt x="554450" y="302228"/>
                  </a:lnTo>
                  <a:cubicBezTo>
                    <a:pt x="554450" y="310420"/>
                    <a:pt x="557689" y="314135"/>
                    <a:pt x="565880" y="314135"/>
                  </a:cubicBezTo>
                  <a:lnTo>
                    <a:pt x="605600" y="314135"/>
                  </a:lnTo>
                  <a:cubicBezTo>
                    <a:pt x="613791" y="314135"/>
                    <a:pt x="616553" y="310515"/>
                    <a:pt x="616553" y="302228"/>
                  </a:cubicBezTo>
                  <a:lnTo>
                    <a:pt x="616553" y="54864"/>
                  </a:lnTo>
                  <a:lnTo>
                    <a:pt x="681323" y="54864"/>
                  </a:lnTo>
                  <a:cubicBezTo>
                    <a:pt x="689134" y="54864"/>
                    <a:pt x="692753" y="51625"/>
                    <a:pt x="692753" y="43434"/>
                  </a:cubicBezTo>
                  <a:lnTo>
                    <a:pt x="692753" y="14669"/>
                  </a:lnTo>
                  <a:cubicBezTo>
                    <a:pt x="692753" y="6477"/>
                    <a:pt x="689134" y="3715"/>
                    <a:pt x="681323" y="3715"/>
                  </a:cubicBezTo>
                  <a:lnTo>
                    <a:pt x="489680" y="3715"/>
                  </a:lnTo>
                  <a:close/>
                  <a:moveTo>
                    <a:pt x="399764" y="198120"/>
                  </a:moveTo>
                  <a:lnTo>
                    <a:pt x="341757" y="198120"/>
                  </a:lnTo>
                  <a:lnTo>
                    <a:pt x="357283" y="146971"/>
                  </a:lnTo>
                  <a:cubicBezTo>
                    <a:pt x="362712" y="127825"/>
                    <a:pt x="370523" y="70295"/>
                    <a:pt x="371475" y="64389"/>
                  </a:cubicBezTo>
                  <a:cubicBezTo>
                    <a:pt x="371951" y="70295"/>
                    <a:pt x="378809" y="128778"/>
                    <a:pt x="384715" y="147447"/>
                  </a:cubicBezTo>
                  <a:lnTo>
                    <a:pt x="399764" y="198120"/>
                  </a:lnTo>
                  <a:close/>
                  <a:moveTo>
                    <a:pt x="352806" y="3715"/>
                  </a:moveTo>
                  <a:cubicBezTo>
                    <a:pt x="344615" y="3715"/>
                    <a:pt x="340900" y="7334"/>
                    <a:pt x="338614" y="15145"/>
                  </a:cubicBezTo>
                  <a:lnTo>
                    <a:pt x="253270" y="302609"/>
                  </a:lnTo>
                  <a:cubicBezTo>
                    <a:pt x="250984" y="309944"/>
                    <a:pt x="253746" y="314039"/>
                    <a:pt x="261938" y="314039"/>
                  </a:cubicBezTo>
                  <a:lnTo>
                    <a:pt x="298895" y="314039"/>
                  </a:lnTo>
                  <a:cubicBezTo>
                    <a:pt x="307086" y="314039"/>
                    <a:pt x="310325" y="309944"/>
                    <a:pt x="312611" y="302609"/>
                  </a:cubicBezTo>
                  <a:lnTo>
                    <a:pt x="328613" y="246888"/>
                  </a:lnTo>
                  <a:lnTo>
                    <a:pt x="413480" y="246888"/>
                  </a:lnTo>
                  <a:lnTo>
                    <a:pt x="429482" y="302609"/>
                  </a:lnTo>
                  <a:cubicBezTo>
                    <a:pt x="431768" y="309944"/>
                    <a:pt x="435007" y="314039"/>
                    <a:pt x="442722" y="314039"/>
                  </a:cubicBezTo>
                  <a:lnTo>
                    <a:pt x="483775" y="314039"/>
                  </a:lnTo>
                  <a:cubicBezTo>
                    <a:pt x="491490" y="314039"/>
                    <a:pt x="494252" y="309944"/>
                    <a:pt x="491966" y="302609"/>
                  </a:cubicBezTo>
                  <a:lnTo>
                    <a:pt x="407099" y="15145"/>
                  </a:lnTo>
                  <a:cubicBezTo>
                    <a:pt x="404813" y="7429"/>
                    <a:pt x="400717" y="3715"/>
                    <a:pt x="392525" y="3715"/>
                  </a:cubicBezTo>
                  <a:lnTo>
                    <a:pt x="352806" y="3715"/>
                  </a:lnTo>
                  <a:close/>
                  <a:moveTo>
                    <a:pt x="110490" y="54769"/>
                  </a:moveTo>
                  <a:cubicBezTo>
                    <a:pt x="141542" y="54769"/>
                    <a:pt x="160211" y="66199"/>
                    <a:pt x="160211" y="88964"/>
                  </a:cubicBezTo>
                  <a:lnTo>
                    <a:pt x="160211" y="228600"/>
                  </a:lnTo>
                  <a:cubicBezTo>
                    <a:pt x="160211" y="251460"/>
                    <a:pt x="141542" y="262795"/>
                    <a:pt x="110490" y="262795"/>
                  </a:cubicBezTo>
                  <a:lnTo>
                    <a:pt x="61627" y="262795"/>
                  </a:lnTo>
                  <a:lnTo>
                    <a:pt x="61627" y="54673"/>
                  </a:lnTo>
                  <a:lnTo>
                    <a:pt x="110490" y="54673"/>
                  </a:lnTo>
                  <a:close/>
                  <a:moveTo>
                    <a:pt x="110490" y="314039"/>
                  </a:moveTo>
                  <a:cubicBezTo>
                    <a:pt x="193072" y="314039"/>
                    <a:pt x="221837" y="278035"/>
                    <a:pt x="221837" y="239649"/>
                  </a:cubicBezTo>
                  <a:lnTo>
                    <a:pt x="221837" y="78105"/>
                  </a:lnTo>
                  <a:cubicBezTo>
                    <a:pt x="221837" y="39815"/>
                    <a:pt x="193072" y="3715"/>
                    <a:pt x="110490" y="3715"/>
                  </a:cubicBezTo>
                  <a:lnTo>
                    <a:pt x="10954" y="3715"/>
                  </a:lnTo>
                  <a:cubicBezTo>
                    <a:pt x="2762" y="3715"/>
                    <a:pt x="0" y="7334"/>
                    <a:pt x="0" y="15621"/>
                  </a:cubicBezTo>
                  <a:lnTo>
                    <a:pt x="0" y="302228"/>
                  </a:lnTo>
                  <a:cubicBezTo>
                    <a:pt x="0" y="309944"/>
                    <a:pt x="2286" y="314135"/>
                    <a:pt x="9620" y="314135"/>
                  </a:cubicBezTo>
                  <a:lnTo>
                    <a:pt x="110490" y="31413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7" name="Google Shape;412;p51">
              <a:extLst>
                <a:ext uri="{FF2B5EF4-FFF2-40B4-BE49-F238E27FC236}">
                  <a16:creationId xmlns:a16="http://schemas.microsoft.com/office/drawing/2014/main" xmlns="" id="{E24755AC-7E6A-C848-A3F5-4B7A71C03203}"/>
                </a:ext>
              </a:extLst>
            </p:cNvPr>
            <p:cNvSpPr/>
            <p:nvPr/>
          </p:nvSpPr>
          <p:spPr>
            <a:xfrm>
              <a:off x="747903" y="2188534"/>
              <a:ext cx="620077" cy="921734"/>
            </a:xfrm>
            <a:custGeom>
              <a:avLst/>
              <a:gdLst/>
              <a:ahLst/>
              <a:cxnLst/>
              <a:rect l="l" t="t" r="r" b="b"/>
              <a:pathLst>
                <a:path w="620077" h="921734" extrusionOk="0">
                  <a:moveTo>
                    <a:pt x="172212" y="151829"/>
                  </a:moveTo>
                  <a:lnTo>
                    <a:pt x="172212" y="770001"/>
                  </a:lnTo>
                  <a:lnTo>
                    <a:pt x="308705" y="770001"/>
                  </a:lnTo>
                  <a:cubicBezTo>
                    <a:pt x="395478" y="770001"/>
                    <a:pt x="447770" y="736092"/>
                    <a:pt x="447770" y="668369"/>
                  </a:cubicBezTo>
                  <a:lnTo>
                    <a:pt x="447770" y="253460"/>
                  </a:lnTo>
                  <a:cubicBezTo>
                    <a:pt x="447770" y="185642"/>
                    <a:pt x="395383" y="151733"/>
                    <a:pt x="308705" y="151733"/>
                  </a:cubicBezTo>
                  <a:lnTo>
                    <a:pt x="172212" y="151733"/>
                  </a:lnTo>
                  <a:close/>
                  <a:moveTo>
                    <a:pt x="26765"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765" y="921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8" name="Google Shape;413;p51">
              <a:extLst>
                <a:ext uri="{FF2B5EF4-FFF2-40B4-BE49-F238E27FC236}">
                  <a16:creationId xmlns:a16="http://schemas.microsoft.com/office/drawing/2014/main" xmlns="" id="{08078941-FB10-074C-A4A9-ECF807B0675C}"/>
                </a:ext>
              </a:extLst>
            </p:cNvPr>
            <p:cNvSpPr/>
            <p:nvPr/>
          </p:nvSpPr>
          <p:spPr>
            <a:xfrm>
              <a:off x="1486566" y="2177676"/>
              <a:ext cx="620077" cy="943451"/>
            </a:xfrm>
            <a:custGeom>
              <a:avLst/>
              <a:gdLst/>
              <a:ahLst/>
              <a:cxnLst/>
              <a:rect l="l" t="t" r="r" b="b"/>
              <a:pathLst>
                <a:path w="620077" h="943451" extrusionOk="0">
                  <a:moveTo>
                    <a:pt x="447865" y="253460"/>
                  </a:moveTo>
                  <a:cubicBezTo>
                    <a:pt x="447865" y="185738"/>
                    <a:pt x="395573" y="151829"/>
                    <a:pt x="310039" y="151829"/>
                  </a:cubicBezTo>
                  <a:cubicBezTo>
                    <a:pt x="224599" y="151829"/>
                    <a:pt x="173545" y="185738"/>
                    <a:pt x="173545" y="253460"/>
                  </a:cubicBezTo>
                  <a:lnTo>
                    <a:pt x="173545" y="689991"/>
                  </a:lnTo>
                  <a:cubicBezTo>
                    <a:pt x="173545" y="757809"/>
                    <a:pt x="224599" y="791718"/>
                    <a:pt x="310039" y="791718"/>
                  </a:cubicBezTo>
                  <a:cubicBezTo>
                    <a:pt x="395573" y="791718"/>
                    <a:pt x="447865" y="757809"/>
                    <a:pt x="447865" y="689991"/>
                  </a:cubicBezTo>
                  <a:lnTo>
                    <a:pt x="447865" y="253460"/>
                  </a:lnTo>
                  <a:close/>
                  <a:moveTo>
                    <a:pt x="0" y="220980"/>
                  </a:moveTo>
                  <a:cubicBezTo>
                    <a:pt x="0" y="107061"/>
                    <a:pt x="79057" y="0"/>
                    <a:pt x="310039" y="0"/>
                  </a:cubicBezTo>
                  <a:cubicBezTo>
                    <a:pt x="540925" y="0"/>
                    <a:pt x="620077" y="107061"/>
                    <a:pt x="620077" y="220980"/>
                  </a:cubicBezTo>
                  <a:lnTo>
                    <a:pt x="620077" y="722471"/>
                  </a:lnTo>
                  <a:cubicBezTo>
                    <a:pt x="620077" y="836390"/>
                    <a:pt x="540925" y="943451"/>
                    <a:pt x="310039" y="943451"/>
                  </a:cubicBezTo>
                  <a:cubicBezTo>
                    <a:pt x="79057" y="943451"/>
                    <a:pt x="0" y="836295"/>
                    <a:pt x="0" y="722471"/>
                  </a:cubicBezTo>
                  <a:lnTo>
                    <a:pt x="0" y="22098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9" name="Google Shape;414;p51">
              <a:extLst>
                <a:ext uri="{FF2B5EF4-FFF2-40B4-BE49-F238E27FC236}">
                  <a16:creationId xmlns:a16="http://schemas.microsoft.com/office/drawing/2014/main" xmlns="" id="{5557BD41-04C0-A04F-9BB2-8259353C6B4C}"/>
                </a:ext>
              </a:extLst>
            </p:cNvPr>
            <p:cNvSpPr/>
            <p:nvPr/>
          </p:nvSpPr>
          <p:spPr>
            <a:xfrm>
              <a:off x="2240470" y="2188534"/>
              <a:ext cx="620077" cy="921734"/>
            </a:xfrm>
            <a:custGeom>
              <a:avLst/>
              <a:gdLst/>
              <a:ahLst/>
              <a:cxnLst/>
              <a:rect l="l" t="t" r="r" b="b"/>
              <a:pathLst>
                <a:path w="620077" h="921734" extrusionOk="0">
                  <a:moveTo>
                    <a:pt x="172307" y="151829"/>
                  </a:moveTo>
                  <a:lnTo>
                    <a:pt x="172307" y="770001"/>
                  </a:lnTo>
                  <a:lnTo>
                    <a:pt x="308800" y="770001"/>
                  </a:lnTo>
                  <a:cubicBezTo>
                    <a:pt x="395573" y="770001"/>
                    <a:pt x="447866" y="736092"/>
                    <a:pt x="447866" y="668369"/>
                  </a:cubicBezTo>
                  <a:lnTo>
                    <a:pt x="447866" y="253460"/>
                  </a:lnTo>
                  <a:cubicBezTo>
                    <a:pt x="447866" y="185642"/>
                    <a:pt x="395573" y="151733"/>
                    <a:pt x="308800" y="151733"/>
                  </a:cubicBezTo>
                  <a:lnTo>
                    <a:pt x="172307" y="151733"/>
                  </a:lnTo>
                  <a:close/>
                  <a:moveTo>
                    <a:pt x="26861"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861" y="921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0" name="Google Shape;415;p51">
              <a:extLst>
                <a:ext uri="{FF2B5EF4-FFF2-40B4-BE49-F238E27FC236}">
                  <a16:creationId xmlns:a16="http://schemas.microsoft.com/office/drawing/2014/main" xmlns="" id="{105C02C1-BD88-9542-AF1A-1CDD5B00C6AE}"/>
                </a:ext>
              </a:extLst>
            </p:cNvPr>
            <p:cNvSpPr/>
            <p:nvPr/>
          </p:nvSpPr>
          <p:spPr>
            <a:xfrm>
              <a:off x="2979229" y="2177676"/>
              <a:ext cx="599598" cy="943546"/>
            </a:xfrm>
            <a:custGeom>
              <a:avLst/>
              <a:gdLst/>
              <a:ahLst/>
              <a:cxnLst/>
              <a:rect l="l" t="t" r="r" b="b"/>
              <a:pathLst>
                <a:path w="599598" h="943546" extrusionOk="0">
                  <a:moveTo>
                    <a:pt x="567690" y="448723"/>
                  </a:moveTo>
                  <a:cubicBezTo>
                    <a:pt x="589407" y="448723"/>
                    <a:pt x="599599" y="456914"/>
                    <a:pt x="599599" y="481298"/>
                  </a:cubicBezTo>
                  <a:lnTo>
                    <a:pt x="599599" y="722567"/>
                  </a:lnTo>
                  <a:cubicBezTo>
                    <a:pt x="599599" y="836486"/>
                    <a:pt x="530733" y="943547"/>
                    <a:pt x="299752" y="943547"/>
                  </a:cubicBezTo>
                  <a:cubicBezTo>
                    <a:pt x="68866" y="943547"/>
                    <a:pt x="0" y="836486"/>
                    <a:pt x="0" y="722567"/>
                  </a:cubicBezTo>
                  <a:lnTo>
                    <a:pt x="0" y="220980"/>
                  </a:lnTo>
                  <a:cubicBezTo>
                    <a:pt x="0" y="107061"/>
                    <a:pt x="68866" y="0"/>
                    <a:pt x="299752" y="0"/>
                  </a:cubicBezTo>
                  <a:cubicBezTo>
                    <a:pt x="530733" y="0"/>
                    <a:pt x="599599" y="107061"/>
                    <a:pt x="599599" y="220980"/>
                  </a:cubicBezTo>
                  <a:lnTo>
                    <a:pt x="599599" y="275177"/>
                  </a:lnTo>
                  <a:cubicBezTo>
                    <a:pt x="599599" y="298228"/>
                    <a:pt x="591979" y="309086"/>
                    <a:pt x="570262" y="309086"/>
                  </a:cubicBezTo>
                  <a:lnTo>
                    <a:pt x="464344" y="309086"/>
                  </a:lnTo>
                  <a:cubicBezTo>
                    <a:pt x="441389" y="309086"/>
                    <a:pt x="432435" y="298228"/>
                    <a:pt x="432435" y="275177"/>
                  </a:cubicBezTo>
                  <a:lnTo>
                    <a:pt x="432435" y="253460"/>
                  </a:lnTo>
                  <a:cubicBezTo>
                    <a:pt x="432435" y="185738"/>
                    <a:pt x="387763" y="151829"/>
                    <a:pt x="302324" y="151829"/>
                  </a:cubicBezTo>
                  <a:cubicBezTo>
                    <a:pt x="216789" y="151829"/>
                    <a:pt x="173450" y="185738"/>
                    <a:pt x="173450" y="253460"/>
                  </a:cubicBezTo>
                  <a:lnTo>
                    <a:pt x="173450" y="689991"/>
                  </a:lnTo>
                  <a:cubicBezTo>
                    <a:pt x="173450" y="757809"/>
                    <a:pt x="216789" y="791718"/>
                    <a:pt x="302324" y="791718"/>
                  </a:cubicBezTo>
                  <a:cubicBezTo>
                    <a:pt x="387763" y="791718"/>
                    <a:pt x="432435" y="757809"/>
                    <a:pt x="432435" y="691420"/>
                  </a:cubicBezTo>
                  <a:lnTo>
                    <a:pt x="432435" y="600551"/>
                  </a:lnTo>
                  <a:lnTo>
                    <a:pt x="307372" y="600551"/>
                  </a:lnTo>
                  <a:cubicBezTo>
                    <a:pt x="284417" y="600551"/>
                    <a:pt x="274225" y="592455"/>
                    <a:pt x="274225" y="568071"/>
                  </a:cubicBezTo>
                  <a:lnTo>
                    <a:pt x="274225" y="481394"/>
                  </a:lnTo>
                  <a:cubicBezTo>
                    <a:pt x="274225" y="457010"/>
                    <a:pt x="284417" y="448818"/>
                    <a:pt x="307372" y="448818"/>
                  </a:cubicBezTo>
                  <a:lnTo>
                    <a:pt x="567690" y="44881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1" name="Google Shape;416;p51">
              <a:extLst>
                <a:ext uri="{FF2B5EF4-FFF2-40B4-BE49-F238E27FC236}">
                  <a16:creationId xmlns:a16="http://schemas.microsoft.com/office/drawing/2014/main" xmlns="" id="{481E26FD-5F24-0342-BB97-F73D2C772D70}"/>
                </a:ext>
              </a:extLst>
            </p:cNvPr>
            <p:cNvSpPr/>
            <p:nvPr/>
          </p:nvSpPr>
          <p:spPr>
            <a:xfrm>
              <a:off x="3695795" y="2231777"/>
              <a:ext cx="517398" cy="156019"/>
            </a:xfrm>
            <a:custGeom>
              <a:avLst/>
              <a:gdLst/>
              <a:ahLst/>
              <a:cxnLst/>
              <a:rect l="l" t="t" r="r" b="b"/>
              <a:pathLst>
                <a:path w="517398" h="156019" extrusionOk="0">
                  <a:moveTo>
                    <a:pt x="517398" y="135255"/>
                  </a:moveTo>
                  <a:cubicBezTo>
                    <a:pt x="517398" y="146685"/>
                    <a:pt x="508540" y="156020"/>
                    <a:pt x="497777" y="156020"/>
                  </a:cubicBezTo>
                  <a:lnTo>
                    <a:pt x="19526" y="156020"/>
                  </a:lnTo>
                  <a:cubicBezTo>
                    <a:pt x="8763" y="156020"/>
                    <a:pt x="0" y="146685"/>
                    <a:pt x="0" y="135255"/>
                  </a:cubicBezTo>
                  <a:lnTo>
                    <a:pt x="0" y="20765"/>
                  </a:lnTo>
                  <a:cubicBezTo>
                    <a:pt x="0" y="9335"/>
                    <a:pt x="8763" y="0"/>
                    <a:pt x="19526" y="0"/>
                  </a:cubicBezTo>
                  <a:lnTo>
                    <a:pt x="497777" y="0"/>
                  </a:lnTo>
                  <a:cubicBezTo>
                    <a:pt x="508540" y="0"/>
                    <a:pt x="517398" y="9335"/>
                    <a:pt x="517398" y="20765"/>
                  </a:cubicBezTo>
                  <a:lnTo>
                    <a:pt x="517398" y="13525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2" name="Google Shape;417;p51">
              <a:extLst>
                <a:ext uri="{FF2B5EF4-FFF2-40B4-BE49-F238E27FC236}">
                  <a16:creationId xmlns:a16="http://schemas.microsoft.com/office/drawing/2014/main" xmlns="" id="{F4A33CC5-BAB8-A74C-845B-8DA1142CCFF0}"/>
                </a:ext>
              </a:extLst>
            </p:cNvPr>
            <p:cNvSpPr/>
            <p:nvPr/>
          </p:nvSpPr>
          <p:spPr>
            <a:xfrm>
              <a:off x="3695890" y="2584012"/>
              <a:ext cx="388239" cy="144970"/>
            </a:xfrm>
            <a:custGeom>
              <a:avLst/>
              <a:gdLst/>
              <a:ahLst/>
              <a:cxnLst/>
              <a:rect l="l" t="t" r="r" b="b"/>
              <a:pathLst>
                <a:path w="388239" h="144970" extrusionOk="0">
                  <a:moveTo>
                    <a:pt x="388239" y="124206"/>
                  </a:moveTo>
                  <a:cubicBezTo>
                    <a:pt x="388239" y="135636"/>
                    <a:pt x="379381" y="144971"/>
                    <a:pt x="368618" y="144971"/>
                  </a:cubicBezTo>
                  <a:lnTo>
                    <a:pt x="19526" y="144971"/>
                  </a:lnTo>
                  <a:cubicBezTo>
                    <a:pt x="8763" y="144971"/>
                    <a:pt x="0" y="135636"/>
                    <a:pt x="0" y="124206"/>
                  </a:cubicBezTo>
                  <a:lnTo>
                    <a:pt x="0" y="20765"/>
                  </a:lnTo>
                  <a:cubicBezTo>
                    <a:pt x="0" y="9334"/>
                    <a:pt x="8858" y="0"/>
                    <a:pt x="19526" y="0"/>
                  </a:cubicBezTo>
                  <a:lnTo>
                    <a:pt x="368618" y="0"/>
                  </a:lnTo>
                  <a:cubicBezTo>
                    <a:pt x="379381" y="0"/>
                    <a:pt x="388239" y="9334"/>
                    <a:pt x="388239" y="20765"/>
                  </a:cubicBezTo>
                  <a:lnTo>
                    <a:pt x="388239" y="124206"/>
                  </a:lnTo>
                  <a:close/>
                </a:path>
              </a:pathLst>
            </a:custGeom>
            <a:solidFill>
              <a:srgbClr val="FFFFFF">
                <a:alpha val="498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3" name="Google Shape;418;p51">
              <a:extLst>
                <a:ext uri="{FF2B5EF4-FFF2-40B4-BE49-F238E27FC236}">
                  <a16:creationId xmlns:a16="http://schemas.microsoft.com/office/drawing/2014/main" xmlns="" id="{F27F4F70-8F41-6144-9E5F-D8115F67F68A}"/>
                </a:ext>
              </a:extLst>
            </p:cNvPr>
            <p:cNvSpPr/>
            <p:nvPr/>
          </p:nvSpPr>
          <p:spPr>
            <a:xfrm>
              <a:off x="3695795" y="2915577"/>
              <a:ext cx="517398" cy="151447"/>
            </a:xfrm>
            <a:custGeom>
              <a:avLst/>
              <a:gdLst/>
              <a:ahLst/>
              <a:cxnLst/>
              <a:rect l="l" t="t" r="r" b="b"/>
              <a:pathLst>
                <a:path w="517398" h="151447" extrusionOk="0">
                  <a:moveTo>
                    <a:pt x="517398" y="130683"/>
                  </a:moveTo>
                  <a:cubicBezTo>
                    <a:pt x="517398" y="142113"/>
                    <a:pt x="508540" y="151448"/>
                    <a:pt x="497777" y="151448"/>
                  </a:cubicBezTo>
                  <a:lnTo>
                    <a:pt x="19526" y="151448"/>
                  </a:lnTo>
                  <a:cubicBezTo>
                    <a:pt x="8763" y="151448"/>
                    <a:pt x="0" y="142113"/>
                    <a:pt x="0" y="130683"/>
                  </a:cubicBezTo>
                  <a:lnTo>
                    <a:pt x="0" y="20765"/>
                  </a:lnTo>
                  <a:cubicBezTo>
                    <a:pt x="0" y="9334"/>
                    <a:pt x="8763" y="0"/>
                    <a:pt x="19526" y="0"/>
                  </a:cubicBezTo>
                  <a:lnTo>
                    <a:pt x="497777" y="0"/>
                  </a:lnTo>
                  <a:cubicBezTo>
                    <a:pt x="508540" y="0"/>
                    <a:pt x="517398" y="9334"/>
                    <a:pt x="517398" y="20765"/>
                  </a:cubicBezTo>
                  <a:lnTo>
                    <a:pt x="517398" y="130683"/>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pic>
        <p:nvPicPr>
          <p:cNvPr id="14" name="Google Shape;419;p51">
            <a:extLst>
              <a:ext uri="{FF2B5EF4-FFF2-40B4-BE49-F238E27FC236}">
                <a16:creationId xmlns:a16="http://schemas.microsoft.com/office/drawing/2014/main" xmlns="" id="{E4C67819-CBD6-8E4A-984E-592063685434}"/>
              </a:ext>
            </a:extLst>
          </p:cNvPr>
          <p:cNvPicPr preferRelativeResize="0"/>
          <p:nvPr/>
        </p:nvPicPr>
        <p:blipFill rotWithShape="1">
          <a:blip r:embed="rId3">
            <a:alphaModFix amt="15000"/>
          </a:blip>
          <a:srcRect l="43807" t="3984" r="732" b="4213"/>
          <a:stretch/>
        </p:blipFill>
        <p:spPr>
          <a:xfrm>
            <a:off x="601727" y="1"/>
            <a:ext cx="3970275" cy="5143498"/>
          </a:xfrm>
          <a:prstGeom prst="rect">
            <a:avLst/>
          </a:prstGeom>
          <a:noFill/>
          <a:ln>
            <a:noFill/>
          </a:ln>
        </p:spPr>
      </p:pic>
      <p:sp>
        <p:nvSpPr>
          <p:cNvPr id="18" name="Text Placeholder 24">
            <a:extLst>
              <a:ext uri="{FF2B5EF4-FFF2-40B4-BE49-F238E27FC236}">
                <a16:creationId xmlns:a16="http://schemas.microsoft.com/office/drawing/2014/main" xmlns="" id="{7EC17DC7-E8BD-4948-BCC0-9A0AF5C46C33}"/>
              </a:ext>
            </a:extLst>
          </p:cNvPr>
          <p:cNvSpPr>
            <a:spLocks noGrp="1"/>
          </p:cNvSpPr>
          <p:nvPr>
            <p:ph type="body" sz="quarter" idx="20" hasCustomPrompt="1"/>
          </p:nvPr>
        </p:nvSpPr>
        <p:spPr>
          <a:xfrm>
            <a:off x="410640" y="682083"/>
            <a:ext cx="3485099" cy="282112"/>
          </a:xfrm>
        </p:spPr>
        <p:txBody>
          <a:bodyPr lIns="0" rIns="36000" anchor="ctr" anchorCtr="0"/>
          <a:lstStyle>
            <a:lvl1pPr marL="7938" indent="0" algn="l">
              <a:spcBef>
                <a:spcPts val="0"/>
              </a:spcBef>
              <a:buNone/>
              <a:tabLst/>
              <a:defRPr sz="1800">
                <a:solidFill>
                  <a:schemeClr val="bg1"/>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EDIT</a:t>
            </a:r>
            <a:endParaRPr lang="en-US" dirty="0"/>
          </a:p>
        </p:txBody>
      </p:sp>
      <p:sp>
        <p:nvSpPr>
          <p:cNvPr id="19" name="Text Placeholder 24">
            <a:extLst>
              <a:ext uri="{FF2B5EF4-FFF2-40B4-BE49-F238E27FC236}">
                <a16:creationId xmlns:a16="http://schemas.microsoft.com/office/drawing/2014/main" xmlns="" id="{04ECE325-E9E0-1A4F-9414-35D1E8974926}"/>
              </a:ext>
            </a:extLst>
          </p:cNvPr>
          <p:cNvSpPr>
            <a:spLocks noGrp="1"/>
          </p:cNvSpPr>
          <p:nvPr>
            <p:ph type="body" sz="quarter" idx="21" hasCustomPrompt="1"/>
          </p:nvPr>
        </p:nvSpPr>
        <p:spPr>
          <a:xfrm>
            <a:off x="410640" y="980630"/>
            <a:ext cx="4161360" cy="1245967"/>
          </a:xfrm>
        </p:spPr>
        <p:txBody>
          <a:bodyPr lIns="0" rIns="36000" anchor="t" anchorCtr="0"/>
          <a:lstStyle>
            <a:lvl1pPr marL="0" indent="0" algn="l">
              <a:lnSpc>
                <a:spcPts val="4600"/>
              </a:lnSpc>
              <a:spcBef>
                <a:spcPts val="0"/>
              </a:spcBef>
              <a:buNone/>
              <a:tabLst/>
              <a:defRPr sz="4000" b="1">
                <a:solidFill>
                  <a:schemeClr val="tx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EDIT</a:t>
            </a:r>
            <a:endParaRPr lang="en-US" dirty="0"/>
          </a:p>
        </p:txBody>
      </p:sp>
      <p:sp>
        <p:nvSpPr>
          <p:cNvPr id="20" name="Text Placeholder 24">
            <a:extLst>
              <a:ext uri="{FF2B5EF4-FFF2-40B4-BE49-F238E27FC236}">
                <a16:creationId xmlns:a16="http://schemas.microsoft.com/office/drawing/2014/main" xmlns="" id="{25363AEC-85DB-2249-AF36-56578C737C10}"/>
              </a:ext>
            </a:extLst>
          </p:cNvPr>
          <p:cNvSpPr>
            <a:spLocks noGrp="1"/>
          </p:cNvSpPr>
          <p:nvPr>
            <p:ph type="body" sz="quarter" idx="22"/>
          </p:nvPr>
        </p:nvSpPr>
        <p:spPr>
          <a:xfrm>
            <a:off x="410640" y="1826044"/>
            <a:ext cx="3485099" cy="1821598"/>
          </a:xfrm>
        </p:spPr>
        <p:txBody>
          <a:bodyPr lIns="0" rIns="36000" anchor="t" anchorCtr="0"/>
          <a:lstStyle>
            <a:lvl1pPr marL="7938" indent="0" algn="l">
              <a:spcBef>
                <a:spcPts val="0"/>
              </a:spcBef>
              <a:buNone/>
              <a:tabLst/>
              <a:defRPr sz="1500" b="0" i="0">
                <a:solidFill>
                  <a:schemeClr val="bg1"/>
                </a:solidFill>
                <a:latin typeface="Barlow Thin" pitchFamily="2" charset="77"/>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21" name="Text Placeholder 24">
            <a:extLst>
              <a:ext uri="{FF2B5EF4-FFF2-40B4-BE49-F238E27FC236}">
                <a16:creationId xmlns:a16="http://schemas.microsoft.com/office/drawing/2014/main" xmlns="" id="{0175C8CC-A0FE-CC44-837A-F01CB31EACF2}"/>
              </a:ext>
            </a:extLst>
          </p:cNvPr>
          <p:cNvSpPr>
            <a:spLocks noGrp="1"/>
          </p:cNvSpPr>
          <p:nvPr>
            <p:ph type="body" sz="quarter" idx="23" hasCustomPrompt="1"/>
          </p:nvPr>
        </p:nvSpPr>
        <p:spPr>
          <a:xfrm>
            <a:off x="410640" y="323634"/>
            <a:ext cx="3485099" cy="282112"/>
          </a:xfrm>
        </p:spPr>
        <p:txBody>
          <a:bodyPr lIns="0" rIns="36000" anchor="ctr" anchorCtr="0"/>
          <a:lstStyle>
            <a:lvl1pPr marL="7938" indent="0" algn="l">
              <a:spcBef>
                <a:spcPts val="0"/>
              </a:spcBef>
              <a:buNone/>
              <a:tabLst/>
              <a:defRPr sz="1500" b="0" i="1">
                <a:solidFill>
                  <a:schemeClr val="tx2"/>
                </a:solidFill>
                <a:latin typeface="Barlow" pitchFamily="2" charset="77"/>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Edit</a:t>
            </a:r>
            <a:endParaRPr lang="en-US" dirty="0"/>
          </a:p>
        </p:txBody>
      </p:sp>
    </p:spTree>
    <p:extLst>
      <p:ext uri="{BB962C8B-B14F-4D97-AF65-F5344CB8AC3E}">
        <p14:creationId xmlns:p14="http://schemas.microsoft.com/office/powerpoint/2010/main" val="2889750173"/>
      </p:ext>
    </p:extLst>
  </p:cSld>
  <p:clrMapOvr>
    <a:masterClrMapping/>
  </p:clrMapOvr>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Slide 23">
    <p:spTree>
      <p:nvGrpSpPr>
        <p:cNvPr id="1" name=""/>
        <p:cNvGrpSpPr/>
        <p:nvPr/>
      </p:nvGrpSpPr>
      <p:grpSpPr>
        <a:xfrm>
          <a:off x="0" y="0"/>
          <a:ext cx="0" cy="0"/>
          <a:chOff x="0" y="0"/>
          <a:chExt cx="0" cy="0"/>
        </a:xfrm>
      </p:grpSpPr>
      <p:sp>
        <p:nvSpPr>
          <p:cNvPr id="2" name="Google Shape;425;p52">
            <a:extLst>
              <a:ext uri="{FF2B5EF4-FFF2-40B4-BE49-F238E27FC236}">
                <a16:creationId xmlns:a16="http://schemas.microsoft.com/office/drawing/2014/main" xmlns="" id="{292F218A-30B7-2740-95F5-7157C5045056}"/>
              </a:ext>
            </a:extLst>
          </p:cNvPr>
          <p:cNvSpPr/>
          <p:nvPr/>
        </p:nvSpPr>
        <p:spPr>
          <a:xfrm>
            <a:off x="1" y="1"/>
            <a:ext cx="4572000" cy="5143500"/>
          </a:xfrm>
          <a:prstGeom prst="rect">
            <a:avLst/>
          </a:prstGeom>
          <a:gradFill>
            <a:gsLst>
              <a:gs pos="0">
                <a:schemeClr val="dk2"/>
              </a:gs>
              <a:gs pos="77000">
                <a:schemeClr val="accent1"/>
              </a:gs>
              <a:gs pos="100000">
                <a:schemeClr val="accent1"/>
              </a:gs>
            </a:gsLst>
            <a:lin ang="2700006"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400" b="0" i="0" u="none" strike="noStrike" cap="none">
              <a:solidFill>
                <a:schemeClr val="lt1"/>
              </a:solidFill>
              <a:latin typeface="Calibri"/>
              <a:ea typeface="Calibri"/>
              <a:cs typeface="Calibri"/>
              <a:sym typeface="Calibri"/>
            </a:endParaRPr>
          </a:p>
        </p:txBody>
      </p:sp>
      <p:pic>
        <p:nvPicPr>
          <p:cNvPr id="3" name="Google Shape;426;p52">
            <a:extLst>
              <a:ext uri="{FF2B5EF4-FFF2-40B4-BE49-F238E27FC236}">
                <a16:creationId xmlns:a16="http://schemas.microsoft.com/office/drawing/2014/main" xmlns="" id="{DD23B325-7E75-1243-B84A-013460A2158E}"/>
              </a:ext>
            </a:extLst>
          </p:cNvPr>
          <p:cNvPicPr preferRelativeResize="0"/>
          <p:nvPr/>
        </p:nvPicPr>
        <p:blipFill rotWithShape="1">
          <a:blip r:embed="rId2">
            <a:alphaModFix amt="15000"/>
          </a:blip>
          <a:srcRect l="43807" t="3984" r="732" b="4213"/>
          <a:stretch/>
        </p:blipFill>
        <p:spPr>
          <a:xfrm>
            <a:off x="601727" y="1"/>
            <a:ext cx="3970275" cy="5143498"/>
          </a:xfrm>
          <a:prstGeom prst="rect">
            <a:avLst/>
          </a:prstGeom>
          <a:noFill/>
          <a:ln>
            <a:noFill/>
          </a:ln>
        </p:spPr>
      </p:pic>
      <p:sp>
        <p:nvSpPr>
          <p:cNvPr id="4" name="Google Shape;427;p52">
            <a:extLst>
              <a:ext uri="{FF2B5EF4-FFF2-40B4-BE49-F238E27FC236}">
                <a16:creationId xmlns:a16="http://schemas.microsoft.com/office/drawing/2014/main" xmlns="" id="{6382FFD0-DA1A-DC4C-A1BF-2F5145689BB3}"/>
              </a:ext>
            </a:extLst>
          </p:cNvPr>
          <p:cNvSpPr txBox="1"/>
          <p:nvPr/>
        </p:nvSpPr>
        <p:spPr>
          <a:xfrm>
            <a:off x="922063" y="4663217"/>
            <a:ext cx="4052100" cy="393600"/>
          </a:xfrm>
          <a:prstGeom prst="rect">
            <a:avLst/>
          </a:prstGeom>
          <a:noFill/>
          <a:ln>
            <a:noFill/>
          </a:ln>
        </p:spPr>
        <p:txBody>
          <a:bodyPr spcFirstLastPara="1" wrap="square" lIns="0" tIns="91425" rIns="0" bIns="91425"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 sz="800" b="0" i="0" u="none" strike="noStrike" cap="none">
                <a:solidFill>
                  <a:schemeClr val="lt1"/>
                </a:solidFill>
                <a:latin typeface="Barlow"/>
                <a:ea typeface="Barlow"/>
                <a:cs typeface="Barlow"/>
                <a:sym typeface="Barlow"/>
              </a:rPr>
              <a:t>©2021 Strictly Confidential</a:t>
            </a:r>
            <a:endParaRPr sz="1400" b="0" i="0" u="none" strike="noStrike" cap="none">
              <a:solidFill>
                <a:schemeClr val="lt1"/>
              </a:solidFill>
              <a:latin typeface="Barlow"/>
              <a:ea typeface="Barlow"/>
              <a:cs typeface="Barlow"/>
              <a:sym typeface="Barlow"/>
            </a:endParaRPr>
          </a:p>
        </p:txBody>
      </p:sp>
      <p:grpSp>
        <p:nvGrpSpPr>
          <p:cNvPr id="5" name="Google Shape;428;p52">
            <a:extLst>
              <a:ext uri="{FF2B5EF4-FFF2-40B4-BE49-F238E27FC236}">
                <a16:creationId xmlns:a16="http://schemas.microsoft.com/office/drawing/2014/main" xmlns="" id="{5CDF9DE8-199A-854A-9275-E44E4BEE9C06}"/>
              </a:ext>
            </a:extLst>
          </p:cNvPr>
          <p:cNvGrpSpPr/>
          <p:nvPr/>
        </p:nvGrpSpPr>
        <p:grpSpPr>
          <a:xfrm>
            <a:off x="171921" y="4744316"/>
            <a:ext cx="602058" cy="240099"/>
            <a:chOff x="747903" y="2177676"/>
            <a:chExt cx="3486150" cy="1390268"/>
          </a:xfrm>
        </p:grpSpPr>
        <p:sp>
          <p:nvSpPr>
            <p:cNvPr id="6" name="Google Shape;429;p52">
              <a:extLst>
                <a:ext uri="{FF2B5EF4-FFF2-40B4-BE49-F238E27FC236}">
                  <a16:creationId xmlns:a16="http://schemas.microsoft.com/office/drawing/2014/main" xmlns="" id="{E0AC273B-8115-564D-87E6-433123FF6C6A}"/>
                </a:ext>
              </a:extLst>
            </p:cNvPr>
            <p:cNvSpPr/>
            <p:nvPr/>
          </p:nvSpPr>
          <p:spPr>
            <a:xfrm>
              <a:off x="747903" y="3250190"/>
              <a:ext cx="3486150" cy="317754"/>
            </a:xfrm>
            <a:custGeom>
              <a:avLst/>
              <a:gdLst/>
              <a:ahLst/>
              <a:cxnLst/>
              <a:rect l="l" t="t" r="r" b="b"/>
              <a:pathLst>
                <a:path w="3486150" h="317754" extrusionOk="0">
                  <a:moveTo>
                    <a:pt x="3423190" y="93154"/>
                  </a:moveTo>
                  <a:cubicBezTo>
                    <a:pt x="3423190" y="100870"/>
                    <a:pt x="3425952" y="104585"/>
                    <a:pt x="3433667" y="104585"/>
                  </a:cubicBezTo>
                  <a:lnTo>
                    <a:pt x="3472053" y="104585"/>
                  </a:lnTo>
                  <a:cubicBezTo>
                    <a:pt x="3480245" y="104585"/>
                    <a:pt x="3483483" y="100965"/>
                    <a:pt x="3483483" y="93154"/>
                  </a:cubicBezTo>
                  <a:lnTo>
                    <a:pt x="3483483" y="74486"/>
                  </a:lnTo>
                  <a:cubicBezTo>
                    <a:pt x="3483483" y="36195"/>
                    <a:pt x="3457956" y="95"/>
                    <a:pt x="3378041" y="95"/>
                  </a:cubicBezTo>
                  <a:cubicBezTo>
                    <a:pt x="3298127" y="95"/>
                    <a:pt x="3274409" y="36195"/>
                    <a:pt x="3274409" y="74486"/>
                  </a:cubicBezTo>
                  <a:lnTo>
                    <a:pt x="3274409" y="101441"/>
                  </a:lnTo>
                  <a:cubicBezTo>
                    <a:pt x="3274409" y="128778"/>
                    <a:pt x="3294031" y="152114"/>
                    <a:pt x="3315938" y="160306"/>
                  </a:cubicBezTo>
                  <a:lnTo>
                    <a:pt x="3386709" y="186785"/>
                  </a:lnTo>
                  <a:cubicBezTo>
                    <a:pt x="3407283" y="194596"/>
                    <a:pt x="3425476" y="201835"/>
                    <a:pt x="3425476" y="220599"/>
                  </a:cubicBezTo>
                  <a:lnTo>
                    <a:pt x="3425476" y="235172"/>
                  </a:lnTo>
                  <a:cubicBezTo>
                    <a:pt x="3425476" y="257556"/>
                    <a:pt x="3407664" y="268034"/>
                    <a:pt x="3377089" y="268034"/>
                  </a:cubicBezTo>
                  <a:cubicBezTo>
                    <a:pt x="3346037" y="268034"/>
                    <a:pt x="3328702" y="257556"/>
                    <a:pt x="3328702" y="235172"/>
                  </a:cubicBezTo>
                  <a:lnTo>
                    <a:pt x="3328702" y="214598"/>
                  </a:lnTo>
                  <a:cubicBezTo>
                    <a:pt x="3328702" y="206407"/>
                    <a:pt x="3325940" y="202692"/>
                    <a:pt x="3317748" y="202692"/>
                  </a:cubicBezTo>
                  <a:lnTo>
                    <a:pt x="3279458" y="202692"/>
                  </a:lnTo>
                  <a:cubicBezTo>
                    <a:pt x="3271647" y="202692"/>
                    <a:pt x="3268504" y="206311"/>
                    <a:pt x="3268504" y="214598"/>
                  </a:cubicBezTo>
                  <a:lnTo>
                    <a:pt x="3268504" y="243364"/>
                  </a:lnTo>
                  <a:cubicBezTo>
                    <a:pt x="3268504" y="281654"/>
                    <a:pt x="3296317" y="317754"/>
                    <a:pt x="3377565" y="317754"/>
                  </a:cubicBezTo>
                  <a:cubicBezTo>
                    <a:pt x="3459290" y="317754"/>
                    <a:pt x="3486150" y="281654"/>
                    <a:pt x="3486150" y="243364"/>
                  </a:cubicBezTo>
                  <a:lnTo>
                    <a:pt x="3486150" y="208217"/>
                  </a:lnTo>
                  <a:cubicBezTo>
                    <a:pt x="3486150" y="174498"/>
                    <a:pt x="3463385" y="153448"/>
                    <a:pt x="3432334" y="142494"/>
                  </a:cubicBezTo>
                  <a:lnTo>
                    <a:pt x="3352895" y="114205"/>
                  </a:lnTo>
                  <a:cubicBezTo>
                    <a:pt x="3345561" y="111443"/>
                    <a:pt x="3334226" y="105537"/>
                    <a:pt x="3334226" y="89535"/>
                  </a:cubicBezTo>
                  <a:lnTo>
                    <a:pt x="3334226" y="82677"/>
                  </a:lnTo>
                  <a:cubicBezTo>
                    <a:pt x="3334226" y="60293"/>
                    <a:pt x="3349276" y="49816"/>
                    <a:pt x="3378994" y="49816"/>
                  </a:cubicBezTo>
                  <a:cubicBezTo>
                    <a:pt x="3408236" y="49816"/>
                    <a:pt x="3423285" y="60293"/>
                    <a:pt x="3423285" y="82677"/>
                  </a:cubicBezTo>
                  <a:lnTo>
                    <a:pt x="3423285" y="93154"/>
                  </a:lnTo>
                  <a:close/>
                  <a:moveTo>
                    <a:pt x="3227356" y="214979"/>
                  </a:moveTo>
                  <a:cubicBezTo>
                    <a:pt x="3227356" y="206788"/>
                    <a:pt x="3224594" y="203549"/>
                    <a:pt x="3216878" y="203549"/>
                  </a:cubicBezTo>
                  <a:lnTo>
                    <a:pt x="3178969" y="203549"/>
                  </a:lnTo>
                  <a:cubicBezTo>
                    <a:pt x="3170778" y="203549"/>
                    <a:pt x="3167539" y="206788"/>
                    <a:pt x="3167539" y="214979"/>
                  </a:cubicBezTo>
                  <a:lnTo>
                    <a:pt x="3167539" y="232315"/>
                  </a:lnTo>
                  <a:cubicBezTo>
                    <a:pt x="3167539" y="255080"/>
                    <a:pt x="3151537" y="266510"/>
                    <a:pt x="3120962" y="266510"/>
                  </a:cubicBezTo>
                  <a:cubicBezTo>
                    <a:pt x="3090386" y="266510"/>
                    <a:pt x="3074861" y="255080"/>
                    <a:pt x="3074861" y="232315"/>
                  </a:cubicBezTo>
                  <a:lnTo>
                    <a:pt x="3074861" y="85344"/>
                  </a:lnTo>
                  <a:cubicBezTo>
                    <a:pt x="3074861" y="62484"/>
                    <a:pt x="3090386" y="51149"/>
                    <a:pt x="3120962" y="51149"/>
                  </a:cubicBezTo>
                  <a:cubicBezTo>
                    <a:pt x="3151537" y="51149"/>
                    <a:pt x="3167539" y="62579"/>
                    <a:pt x="3167539" y="85344"/>
                  </a:cubicBezTo>
                  <a:lnTo>
                    <a:pt x="3167539" y="96298"/>
                  </a:lnTo>
                  <a:cubicBezTo>
                    <a:pt x="3167539" y="104489"/>
                    <a:pt x="3170682" y="107728"/>
                    <a:pt x="3178969" y="107728"/>
                  </a:cubicBezTo>
                  <a:lnTo>
                    <a:pt x="3216878" y="107728"/>
                  </a:lnTo>
                  <a:cubicBezTo>
                    <a:pt x="3224689" y="107728"/>
                    <a:pt x="3227356" y="104489"/>
                    <a:pt x="3227356" y="96298"/>
                  </a:cubicBezTo>
                  <a:lnTo>
                    <a:pt x="3227356" y="74390"/>
                  </a:lnTo>
                  <a:cubicBezTo>
                    <a:pt x="3227356" y="36100"/>
                    <a:pt x="3202686" y="0"/>
                    <a:pt x="3120104" y="0"/>
                  </a:cubicBezTo>
                  <a:cubicBezTo>
                    <a:pt x="3037523" y="0"/>
                    <a:pt x="3012853" y="36100"/>
                    <a:pt x="3012853" y="74390"/>
                  </a:cubicBezTo>
                  <a:lnTo>
                    <a:pt x="3012853" y="243269"/>
                  </a:lnTo>
                  <a:cubicBezTo>
                    <a:pt x="3012853" y="281559"/>
                    <a:pt x="3037523" y="317659"/>
                    <a:pt x="3120104" y="317659"/>
                  </a:cubicBezTo>
                  <a:cubicBezTo>
                    <a:pt x="3202686" y="317659"/>
                    <a:pt x="3227356" y="281559"/>
                    <a:pt x="3227356" y="243269"/>
                  </a:cubicBezTo>
                  <a:lnTo>
                    <a:pt x="3227356" y="214979"/>
                  </a:lnTo>
                  <a:close/>
                  <a:moveTo>
                    <a:pt x="2954465" y="15526"/>
                  </a:moveTo>
                  <a:cubicBezTo>
                    <a:pt x="2954465" y="7334"/>
                    <a:pt x="2951703" y="3620"/>
                    <a:pt x="2943511" y="3620"/>
                  </a:cubicBezTo>
                  <a:lnTo>
                    <a:pt x="2903791" y="3620"/>
                  </a:lnTo>
                  <a:cubicBezTo>
                    <a:pt x="2895600" y="3620"/>
                    <a:pt x="2892838" y="7239"/>
                    <a:pt x="2892838" y="15526"/>
                  </a:cubicBezTo>
                  <a:lnTo>
                    <a:pt x="2892838" y="302133"/>
                  </a:lnTo>
                  <a:cubicBezTo>
                    <a:pt x="2892838" y="310324"/>
                    <a:pt x="2895600" y="314039"/>
                    <a:pt x="2903791" y="314039"/>
                  </a:cubicBezTo>
                  <a:lnTo>
                    <a:pt x="2943511" y="314039"/>
                  </a:lnTo>
                  <a:cubicBezTo>
                    <a:pt x="2951703" y="314039"/>
                    <a:pt x="2954465" y="310420"/>
                    <a:pt x="2954465" y="302133"/>
                  </a:cubicBezTo>
                  <a:lnTo>
                    <a:pt x="2954465" y="15526"/>
                  </a:lnTo>
                  <a:close/>
                  <a:moveTo>
                    <a:pt x="2652332" y="3715"/>
                  </a:moveTo>
                  <a:cubicBezTo>
                    <a:pt x="2644140" y="3715"/>
                    <a:pt x="2640902" y="6477"/>
                    <a:pt x="2640902" y="14669"/>
                  </a:cubicBezTo>
                  <a:lnTo>
                    <a:pt x="2640902" y="43434"/>
                  </a:lnTo>
                  <a:cubicBezTo>
                    <a:pt x="2640902" y="51625"/>
                    <a:pt x="2644045" y="54864"/>
                    <a:pt x="2652332" y="54864"/>
                  </a:cubicBezTo>
                  <a:lnTo>
                    <a:pt x="2717102" y="54864"/>
                  </a:lnTo>
                  <a:lnTo>
                    <a:pt x="2717102" y="302228"/>
                  </a:lnTo>
                  <a:cubicBezTo>
                    <a:pt x="2717102" y="310420"/>
                    <a:pt x="2720340" y="314135"/>
                    <a:pt x="2728532" y="314135"/>
                  </a:cubicBezTo>
                  <a:lnTo>
                    <a:pt x="2768251" y="314135"/>
                  </a:lnTo>
                  <a:cubicBezTo>
                    <a:pt x="2776442" y="314135"/>
                    <a:pt x="2779205" y="310515"/>
                    <a:pt x="2779205" y="302228"/>
                  </a:cubicBezTo>
                  <a:lnTo>
                    <a:pt x="2779205" y="54864"/>
                  </a:lnTo>
                  <a:lnTo>
                    <a:pt x="2843974" y="54864"/>
                  </a:lnTo>
                  <a:cubicBezTo>
                    <a:pt x="2851690" y="54864"/>
                    <a:pt x="2855405" y="51625"/>
                    <a:pt x="2855405" y="43434"/>
                  </a:cubicBezTo>
                  <a:lnTo>
                    <a:pt x="2855405" y="14669"/>
                  </a:lnTo>
                  <a:cubicBezTo>
                    <a:pt x="2855405" y="6477"/>
                    <a:pt x="2851785" y="3715"/>
                    <a:pt x="2843974" y="3715"/>
                  </a:cubicBezTo>
                  <a:lnTo>
                    <a:pt x="2652332" y="3715"/>
                  </a:lnTo>
                  <a:close/>
                  <a:moveTo>
                    <a:pt x="2460689" y="15050"/>
                  </a:moveTo>
                  <a:cubicBezTo>
                    <a:pt x="2457926" y="8192"/>
                    <a:pt x="2454783" y="3620"/>
                    <a:pt x="2446973" y="3620"/>
                  </a:cubicBezTo>
                  <a:lnTo>
                    <a:pt x="2401824" y="3620"/>
                  </a:lnTo>
                  <a:cubicBezTo>
                    <a:pt x="2394014" y="3620"/>
                    <a:pt x="2390870" y="8192"/>
                    <a:pt x="2394014" y="15050"/>
                  </a:cubicBezTo>
                  <a:lnTo>
                    <a:pt x="2480691" y="202597"/>
                  </a:lnTo>
                  <a:lnTo>
                    <a:pt x="2480691" y="302514"/>
                  </a:lnTo>
                  <a:cubicBezTo>
                    <a:pt x="2480691" y="310324"/>
                    <a:pt x="2483930" y="313944"/>
                    <a:pt x="2492121" y="313944"/>
                  </a:cubicBezTo>
                  <a:lnTo>
                    <a:pt x="2531840" y="313944"/>
                  </a:lnTo>
                  <a:cubicBezTo>
                    <a:pt x="2540032" y="313944"/>
                    <a:pt x="2542794" y="310324"/>
                    <a:pt x="2542794" y="302514"/>
                  </a:cubicBezTo>
                  <a:lnTo>
                    <a:pt x="2542794" y="195263"/>
                  </a:lnTo>
                  <a:lnTo>
                    <a:pt x="2629091" y="14954"/>
                  </a:lnTo>
                  <a:cubicBezTo>
                    <a:pt x="2632710" y="7620"/>
                    <a:pt x="2628614" y="3524"/>
                    <a:pt x="2620899" y="3524"/>
                  </a:cubicBezTo>
                  <a:lnTo>
                    <a:pt x="2581656" y="3524"/>
                  </a:lnTo>
                  <a:cubicBezTo>
                    <a:pt x="2573941" y="3524"/>
                    <a:pt x="2571179" y="8573"/>
                    <a:pt x="2568416" y="14954"/>
                  </a:cubicBezTo>
                  <a:lnTo>
                    <a:pt x="2520029" y="118967"/>
                  </a:lnTo>
                  <a:cubicBezTo>
                    <a:pt x="2516410" y="126302"/>
                    <a:pt x="2512219" y="141351"/>
                    <a:pt x="2511838" y="143161"/>
                  </a:cubicBezTo>
                  <a:cubicBezTo>
                    <a:pt x="2511362" y="141351"/>
                    <a:pt x="2506790" y="126302"/>
                    <a:pt x="2504123" y="118967"/>
                  </a:cubicBezTo>
                  <a:lnTo>
                    <a:pt x="2460689" y="15050"/>
                  </a:lnTo>
                  <a:close/>
                  <a:moveTo>
                    <a:pt x="2304193" y="15526"/>
                  </a:moveTo>
                  <a:cubicBezTo>
                    <a:pt x="2304193" y="7334"/>
                    <a:pt x="2301431" y="3620"/>
                    <a:pt x="2293239" y="3620"/>
                  </a:cubicBezTo>
                  <a:lnTo>
                    <a:pt x="2253520" y="3620"/>
                  </a:lnTo>
                  <a:cubicBezTo>
                    <a:pt x="2245328" y="3620"/>
                    <a:pt x="2242566" y="7239"/>
                    <a:pt x="2242566" y="15526"/>
                  </a:cubicBezTo>
                  <a:lnTo>
                    <a:pt x="2242566" y="302133"/>
                  </a:lnTo>
                  <a:cubicBezTo>
                    <a:pt x="2242566" y="309848"/>
                    <a:pt x="2245328" y="314039"/>
                    <a:pt x="2252186" y="314039"/>
                  </a:cubicBezTo>
                  <a:lnTo>
                    <a:pt x="2406015" y="314039"/>
                  </a:lnTo>
                  <a:cubicBezTo>
                    <a:pt x="2413826" y="314039"/>
                    <a:pt x="2417445" y="310896"/>
                    <a:pt x="2417445" y="302609"/>
                  </a:cubicBezTo>
                  <a:lnTo>
                    <a:pt x="2417445" y="273844"/>
                  </a:lnTo>
                  <a:cubicBezTo>
                    <a:pt x="2417445" y="265652"/>
                    <a:pt x="2413826" y="262890"/>
                    <a:pt x="2406015" y="262890"/>
                  </a:cubicBezTo>
                  <a:lnTo>
                    <a:pt x="2304288" y="262890"/>
                  </a:lnTo>
                  <a:lnTo>
                    <a:pt x="2304288" y="15526"/>
                  </a:lnTo>
                  <a:close/>
                  <a:moveTo>
                    <a:pt x="2111597" y="198120"/>
                  </a:moveTo>
                  <a:lnTo>
                    <a:pt x="2053685" y="198120"/>
                  </a:lnTo>
                  <a:lnTo>
                    <a:pt x="2069211" y="146971"/>
                  </a:lnTo>
                  <a:cubicBezTo>
                    <a:pt x="2074736" y="127825"/>
                    <a:pt x="2082451" y="70295"/>
                    <a:pt x="2083308" y="64389"/>
                  </a:cubicBezTo>
                  <a:cubicBezTo>
                    <a:pt x="2083784" y="70295"/>
                    <a:pt x="2090642" y="128778"/>
                    <a:pt x="2096548" y="147447"/>
                  </a:cubicBezTo>
                  <a:lnTo>
                    <a:pt x="2111597" y="198120"/>
                  </a:lnTo>
                  <a:close/>
                  <a:moveTo>
                    <a:pt x="2064544" y="3715"/>
                  </a:moveTo>
                  <a:cubicBezTo>
                    <a:pt x="2056352" y="3715"/>
                    <a:pt x="2052638" y="7334"/>
                    <a:pt x="2050352" y="15145"/>
                  </a:cubicBezTo>
                  <a:lnTo>
                    <a:pt x="1965008" y="302609"/>
                  </a:lnTo>
                  <a:cubicBezTo>
                    <a:pt x="1962722" y="309944"/>
                    <a:pt x="1965484" y="314039"/>
                    <a:pt x="1973675" y="314039"/>
                  </a:cubicBezTo>
                  <a:lnTo>
                    <a:pt x="2010632" y="314039"/>
                  </a:lnTo>
                  <a:cubicBezTo>
                    <a:pt x="2018824" y="314039"/>
                    <a:pt x="2022062" y="309944"/>
                    <a:pt x="2024348" y="302609"/>
                  </a:cubicBezTo>
                  <a:lnTo>
                    <a:pt x="2040350" y="246888"/>
                  </a:lnTo>
                  <a:lnTo>
                    <a:pt x="2125218" y="246888"/>
                  </a:lnTo>
                  <a:lnTo>
                    <a:pt x="2141220" y="302609"/>
                  </a:lnTo>
                  <a:cubicBezTo>
                    <a:pt x="2143506" y="309944"/>
                    <a:pt x="2146649" y="314039"/>
                    <a:pt x="2154460" y="314039"/>
                  </a:cubicBezTo>
                  <a:lnTo>
                    <a:pt x="2195513" y="314039"/>
                  </a:lnTo>
                  <a:cubicBezTo>
                    <a:pt x="2203228" y="314039"/>
                    <a:pt x="2205990" y="309944"/>
                    <a:pt x="2203704" y="302609"/>
                  </a:cubicBezTo>
                  <a:lnTo>
                    <a:pt x="2118836" y="15145"/>
                  </a:lnTo>
                  <a:cubicBezTo>
                    <a:pt x="2116550" y="7429"/>
                    <a:pt x="2112455" y="3715"/>
                    <a:pt x="2104263" y="3715"/>
                  </a:cubicBezTo>
                  <a:lnTo>
                    <a:pt x="2064544" y="3715"/>
                  </a:lnTo>
                  <a:close/>
                  <a:moveTo>
                    <a:pt x="1926717" y="15050"/>
                  </a:moveTo>
                  <a:cubicBezTo>
                    <a:pt x="1926717" y="7334"/>
                    <a:pt x="1923955" y="3620"/>
                    <a:pt x="1915763" y="3620"/>
                  </a:cubicBezTo>
                  <a:lnTo>
                    <a:pt x="1879664" y="3620"/>
                  </a:lnTo>
                  <a:cubicBezTo>
                    <a:pt x="1871472" y="3620"/>
                    <a:pt x="1868710" y="7239"/>
                    <a:pt x="1868710" y="15050"/>
                  </a:cubicBezTo>
                  <a:lnTo>
                    <a:pt x="1868710" y="197644"/>
                  </a:lnTo>
                  <a:cubicBezTo>
                    <a:pt x="1868710" y="197644"/>
                    <a:pt x="1860995" y="178975"/>
                    <a:pt x="1853184" y="165735"/>
                  </a:cubicBezTo>
                  <a:lnTo>
                    <a:pt x="1761458" y="8287"/>
                  </a:lnTo>
                  <a:cubicBezTo>
                    <a:pt x="1759649" y="5048"/>
                    <a:pt x="1756886" y="3715"/>
                    <a:pt x="1751838" y="3715"/>
                  </a:cubicBezTo>
                  <a:lnTo>
                    <a:pt x="1715738" y="3715"/>
                  </a:lnTo>
                  <a:cubicBezTo>
                    <a:pt x="1707547" y="3715"/>
                    <a:pt x="1704785" y="7334"/>
                    <a:pt x="1704785" y="15145"/>
                  </a:cubicBezTo>
                  <a:lnTo>
                    <a:pt x="1704785" y="302609"/>
                  </a:lnTo>
                  <a:cubicBezTo>
                    <a:pt x="1704785" y="310420"/>
                    <a:pt x="1707547" y="314039"/>
                    <a:pt x="1715738" y="314039"/>
                  </a:cubicBezTo>
                  <a:lnTo>
                    <a:pt x="1751838" y="314039"/>
                  </a:lnTo>
                  <a:cubicBezTo>
                    <a:pt x="1760030" y="314039"/>
                    <a:pt x="1762792" y="310420"/>
                    <a:pt x="1762792" y="302609"/>
                  </a:cubicBezTo>
                  <a:lnTo>
                    <a:pt x="1762792" y="120491"/>
                  </a:lnTo>
                  <a:cubicBezTo>
                    <a:pt x="1763268" y="121825"/>
                    <a:pt x="1768697" y="136874"/>
                    <a:pt x="1781080" y="157448"/>
                  </a:cubicBezTo>
                  <a:lnTo>
                    <a:pt x="1869186" y="308515"/>
                  </a:lnTo>
                  <a:cubicBezTo>
                    <a:pt x="1871472" y="312611"/>
                    <a:pt x="1873758" y="313944"/>
                    <a:pt x="1879664" y="313944"/>
                  </a:cubicBezTo>
                  <a:lnTo>
                    <a:pt x="1915763" y="313944"/>
                  </a:lnTo>
                  <a:cubicBezTo>
                    <a:pt x="1923955" y="313944"/>
                    <a:pt x="1926717" y="310324"/>
                    <a:pt x="1926717" y="302514"/>
                  </a:cubicBezTo>
                  <a:lnTo>
                    <a:pt x="1926717" y="15050"/>
                  </a:lnTo>
                  <a:close/>
                  <a:moveTo>
                    <a:pt x="1574006" y="198120"/>
                  </a:moveTo>
                  <a:lnTo>
                    <a:pt x="1515999" y="198120"/>
                  </a:lnTo>
                  <a:lnTo>
                    <a:pt x="1531525" y="146971"/>
                  </a:lnTo>
                  <a:cubicBezTo>
                    <a:pt x="1537049" y="127825"/>
                    <a:pt x="1544764" y="70295"/>
                    <a:pt x="1545717" y="64389"/>
                  </a:cubicBezTo>
                  <a:cubicBezTo>
                    <a:pt x="1546193" y="70295"/>
                    <a:pt x="1553051" y="128778"/>
                    <a:pt x="1558957" y="147447"/>
                  </a:cubicBezTo>
                  <a:lnTo>
                    <a:pt x="1574006" y="198120"/>
                  </a:lnTo>
                  <a:close/>
                  <a:moveTo>
                    <a:pt x="1526953" y="3715"/>
                  </a:moveTo>
                  <a:cubicBezTo>
                    <a:pt x="1518761" y="3715"/>
                    <a:pt x="1515047" y="7334"/>
                    <a:pt x="1512856" y="15145"/>
                  </a:cubicBezTo>
                  <a:lnTo>
                    <a:pt x="1427512" y="302609"/>
                  </a:lnTo>
                  <a:cubicBezTo>
                    <a:pt x="1425226" y="309944"/>
                    <a:pt x="1427988" y="314039"/>
                    <a:pt x="1436180" y="314039"/>
                  </a:cubicBezTo>
                  <a:lnTo>
                    <a:pt x="1473137" y="314039"/>
                  </a:lnTo>
                  <a:cubicBezTo>
                    <a:pt x="1481328" y="314039"/>
                    <a:pt x="1484567" y="309944"/>
                    <a:pt x="1486853" y="302609"/>
                  </a:cubicBezTo>
                  <a:lnTo>
                    <a:pt x="1502855" y="246888"/>
                  </a:lnTo>
                  <a:lnTo>
                    <a:pt x="1587722" y="246888"/>
                  </a:lnTo>
                  <a:lnTo>
                    <a:pt x="1603724" y="302609"/>
                  </a:lnTo>
                  <a:cubicBezTo>
                    <a:pt x="1606010" y="309944"/>
                    <a:pt x="1609249" y="314039"/>
                    <a:pt x="1616964" y="314039"/>
                  </a:cubicBezTo>
                  <a:lnTo>
                    <a:pt x="1658017" y="314039"/>
                  </a:lnTo>
                  <a:cubicBezTo>
                    <a:pt x="1665732" y="314039"/>
                    <a:pt x="1668494" y="309944"/>
                    <a:pt x="1666208" y="302609"/>
                  </a:cubicBezTo>
                  <a:lnTo>
                    <a:pt x="1581341" y="15145"/>
                  </a:lnTo>
                  <a:cubicBezTo>
                    <a:pt x="1579055" y="7429"/>
                    <a:pt x="1574959" y="3715"/>
                    <a:pt x="1566767" y="3715"/>
                  </a:cubicBezTo>
                  <a:lnTo>
                    <a:pt x="1526953" y="3715"/>
                  </a:lnTo>
                  <a:close/>
                  <a:moveTo>
                    <a:pt x="1161002" y="268415"/>
                  </a:moveTo>
                  <a:cubicBezTo>
                    <a:pt x="1121759" y="268415"/>
                    <a:pt x="1103090" y="256985"/>
                    <a:pt x="1103090" y="234601"/>
                  </a:cubicBezTo>
                  <a:lnTo>
                    <a:pt x="1103090" y="212217"/>
                  </a:lnTo>
                  <a:cubicBezTo>
                    <a:pt x="1103090" y="189452"/>
                    <a:pt x="1117664" y="178880"/>
                    <a:pt x="1147763" y="178880"/>
                  </a:cubicBezTo>
                  <a:lnTo>
                    <a:pt x="1219010" y="178880"/>
                  </a:lnTo>
                  <a:lnTo>
                    <a:pt x="1219010" y="234601"/>
                  </a:lnTo>
                  <a:cubicBezTo>
                    <a:pt x="1218914" y="256985"/>
                    <a:pt x="1199769" y="268415"/>
                    <a:pt x="1161002" y="268415"/>
                  </a:cubicBezTo>
                  <a:moveTo>
                    <a:pt x="1151858" y="129635"/>
                  </a:moveTo>
                  <a:cubicBezTo>
                    <a:pt x="1121283" y="129635"/>
                    <a:pt x="1107091" y="118681"/>
                    <a:pt x="1107091" y="95917"/>
                  </a:cubicBezTo>
                  <a:lnTo>
                    <a:pt x="1107091" y="83153"/>
                  </a:lnTo>
                  <a:cubicBezTo>
                    <a:pt x="1107091" y="60770"/>
                    <a:pt x="1119378" y="49435"/>
                    <a:pt x="1149096" y="49435"/>
                  </a:cubicBezTo>
                  <a:cubicBezTo>
                    <a:pt x="1179195" y="49435"/>
                    <a:pt x="1191578" y="60865"/>
                    <a:pt x="1191578" y="83153"/>
                  </a:cubicBezTo>
                  <a:lnTo>
                    <a:pt x="1191578" y="89059"/>
                  </a:lnTo>
                  <a:cubicBezTo>
                    <a:pt x="1191578" y="96774"/>
                    <a:pt x="1194721" y="100489"/>
                    <a:pt x="1202531" y="100489"/>
                  </a:cubicBezTo>
                  <a:lnTo>
                    <a:pt x="1240917" y="100489"/>
                  </a:lnTo>
                  <a:cubicBezTo>
                    <a:pt x="1248632" y="100489"/>
                    <a:pt x="1251395" y="96869"/>
                    <a:pt x="1251395" y="89059"/>
                  </a:cubicBezTo>
                  <a:lnTo>
                    <a:pt x="1251395" y="74486"/>
                  </a:lnTo>
                  <a:cubicBezTo>
                    <a:pt x="1251395" y="36195"/>
                    <a:pt x="1229963" y="95"/>
                    <a:pt x="1148715" y="95"/>
                  </a:cubicBezTo>
                  <a:cubicBezTo>
                    <a:pt x="1067943" y="95"/>
                    <a:pt x="1046988" y="34766"/>
                    <a:pt x="1046988" y="72676"/>
                  </a:cubicBezTo>
                  <a:lnTo>
                    <a:pt x="1046988" y="105061"/>
                  </a:lnTo>
                  <a:cubicBezTo>
                    <a:pt x="1046988" y="128778"/>
                    <a:pt x="1055656" y="143827"/>
                    <a:pt x="1081183" y="152495"/>
                  </a:cubicBezTo>
                  <a:cubicBezTo>
                    <a:pt x="1052417" y="162973"/>
                    <a:pt x="1042892" y="181261"/>
                    <a:pt x="1042892" y="204502"/>
                  </a:cubicBezTo>
                  <a:lnTo>
                    <a:pt x="1042892" y="245078"/>
                  </a:lnTo>
                  <a:cubicBezTo>
                    <a:pt x="1042892" y="282988"/>
                    <a:pt x="1067943" y="317659"/>
                    <a:pt x="1160145" y="317659"/>
                  </a:cubicBezTo>
                  <a:cubicBezTo>
                    <a:pt x="1252823" y="317659"/>
                    <a:pt x="1278827" y="281559"/>
                    <a:pt x="1278827" y="243269"/>
                  </a:cubicBezTo>
                  <a:lnTo>
                    <a:pt x="1278827" y="178880"/>
                  </a:lnTo>
                  <a:lnTo>
                    <a:pt x="1305782" y="178880"/>
                  </a:lnTo>
                  <a:cubicBezTo>
                    <a:pt x="1313593" y="178880"/>
                    <a:pt x="1317212" y="175641"/>
                    <a:pt x="1317212" y="167449"/>
                  </a:cubicBezTo>
                  <a:lnTo>
                    <a:pt x="1317212" y="140494"/>
                  </a:lnTo>
                  <a:cubicBezTo>
                    <a:pt x="1317212" y="132302"/>
                    <a:pt x="1313593" y="129540"/>
                    <a:pt x="1305782" y="129540"/>
                  </a:cubicBezTo>
                  <a:lnTo>
                    <a:pt x="1151858" y="129540"/>
                  </a:lnTo>
                  <a:close/>
                  <a:moveTo>
                    <a:pt x="826961" y="198120"/>
                  </a:moveTo>
                  <a:lnTo>
                    <a:pt x="769049" y="198120"/>
                  </a:lnTo>
                  <a:lnTo>
                    <a:pt x="784574" y="146971"/>
                  </a:lnTo>
                  <a:cubicBezTo>
                    <a:pt x="790099" y="127825"/>
                    <a:pt x="797814" y="70295"/>
                    <a:pt x="798767" y="64389"/>
                  </a:cubicBezTo>
                  <a:cubicBezTo>
                    <a:pt x="799243" y="70295"/>
                    <a:pt x="806101" y="128778"/>
                    <a:pt x="812006" y="147447"/>
                  </a:cubicBezTo>
                  <a:lnTo>
                    <a:pt x="826961" y="198120"/>
                  </a:lnTo>
                  <a:close/>
                  <a:moveTo>
                    <a:pt x="779907" y="3715"/>
                  </a:moveTo>
                  <a:cubicBezTo>
                    <a:pt x="771715" y="3715"/>
                    <a:pt x="768001" y="7334"/>
                    <a:pt x="765810" y="15145"/>
                  </a:cubicBezTo>
                  <a:lnTo>
                    <a:pt x="680466" y="302609"/>
                  </a:lnTo>
                  <a:cubicBezTo>
                    <a:pt x="678180" y="309944"/>
                    <a:pt x="680942" y="314039"/>
                    <a:pt x="689134" y="314039"/>
                  </a:cubicBezTo>
                  <a:lnTo>
                    <a:pt x="726091" y="314039"/>
                  </a:lnTo>
                  <a:cubicBezTo>
                    <a:pt x="734282" y="314039"/>
                    <a:pt x="737521" y="309944"/>
                    <a:pt x="739807" y="302609"/>
                  </a:cubicBezTo>
                  <a:lnTo>
                    <a:pt x="755809" y="246888"/>
                  </a:lnTo>
                  <a:lnTo>
                    <a:pt x="840677" y="246888"/>
                  </a:lnTo>
                  <a:lnTo>
                    <a:pt x="856679" y="302609"/>
                  </a:lnTo>
                  <a:cubicBezTo>
                    <a:pt x="858965" y="309944"/>
                    <a:pt x="862203" y="314039"/>
                    <a:pt x="869918" y="314039"/>
                  </a:cubicBezTo>
                  <a:lnTo>
                    <a:pt x="910971" y="314039"/>
                  </a:lnTo>
                  <a:cubicBezTo>
                    <a:pt x="918686" y="314039"/>
                    <a:pt x="921449" y="309944"/>
                    <a:pt x="919163" y="302609"/>
                  </a:cubicBezTo>
                  <a:lnTo>
                    <a:pt x="834295" y="15145"/>
                  </a:lnTo>
                  <a:cubicBezTo>
                    <a:pt x="832009" y="7429"/>
                    <a:pt x="827913" y="3715"/>
                    <a:pt x="819722" y="3715"/>
                  </a:cubicBezTo>
                  <a:lnTo>
                    <a:pt x="779907" y="3715"/>
                  </a:lnTo>
                  <a:close/>
                  <a:moveTo>
                    <a:pt x="489680" y="3715"/>
                  </a:moveTo>
                  <a:cubicBezTo>
                    <a:pt x="481489" y="3715"/>
                    <a:pt x="478250" y="6477"/>
                    <a:pt x="478250" y="14669"/>
                  </a:cubicBezTo>
                  <a:lnTo>
                    <a:pt x="478250" y="43434"/>
                  </a:lnTo>
                  <a:cubicBezTo>
                    <a:pt x="478250" y="51625"/>
                    <a:pt x="481489" y="54864"/>
                    <a:pt x="489680" y="54864"/>
                  </a:cubicBezTo>
                  <a:lnTo>
                    <a:pt x="554450" y="54864"/>
                  </a:lnTo>
                  <a:lnTo>
                    <a:pt x="554450" y="302228"/>
                  </a:lnTo>
                  <a:cubicBezTo>
                    <a:pt x="554450" y="310420"/>
                    <a:pt x="557689" y="314135"/>
                    <a:pt x="565880" y="314135"/>
                  </a:cubicBezTo>
                  <a:lnTo>
                    <a:pt x="605600" y="314135"/>
                  </a:lnTo>
                  <a:cubicBezTo>
                    <a:pt x="613791" y="314135"/>
                    <a:pt x="616553" y="310515"/>
                    <a:pt x="616553" y="302228"/>
                  </a:cubicBezTo>
                  <a:lnTo>
                    <a:pt x="616553" y="54864"/>
                  </a:lnTo>
                  <a:lnTo>
                    <a:pt x="681323" y="54864"/>
                  </a:lnTo>
                  <a:cubicBezTo>
                    <a:pt x="689134" y="54864"/>
                    <a:pt x="692753" y="51625"/>
                    <a:pt x="692753" y="43434"/>
                  </a:cubicBezTo>
                  <a:lnTo>
                    <a:pt x="692753" y="14669"/>
                  </a:lnTo>
                  <a:cubicBezTo>
                    <a:pt x="692753" y="6477"/>
                    <a:pt x="689134" y="3715"/>
                    <a:pt x="681323" y="3715"/>
                  </a:cubicBezTo>
                  <a:lnTo>
                    <a:pt x="489680" y="3715"/>
                  </a:lnTo>
                  <a:close/>
                  <a:moveTo>
                    <a:pt x="399764" y="198120"/>
                  </a:moveTo>
                  <a:lnTo>
                    <a:pt x="341757" y="198120"/>
                  </a:lnTo>
                  <a:lnTo>
                    <a:pt x="357283" y="146971"/>
                  </a:lnTo>
                  <a:cubicBezTo>
                    <a:pt x="362712" y="127825"/>
                    <a:pt x="370523" y="70295"/>
                    <a:pt x="371475" y="64389"/>
                  </a:cubicBezTo>
                  <a:cubicBezTo>
                    <a:pt x="371951" y="70295"/>
                    <a:pt x="378809" y="128778"/>
                    <a:pt x="384715" y="147447"/>
                  </a:cubicBezTo>
                  <a:lnTo>
                    <a:pt x="399764" y="198120"/>
                  </a:lnTo>
                  <a:close/>
                  <a:moveTo>
                    <a:pt x="352806" y="3715"/>
                  </a:moveTo>
                  <a:cubicBezTo>
                    <a:pt x="344615" y="3715"/>
                    <a:pt x="340900" y="7334"/>
                    <a:pt x="338614" y="15145"/>
                  </a:cubicBezTo>
                  <a:lnTo>
                    <a:pt x="253270" y="302609"/>
                  </a:lnTo>
                  <a:cubicBezTo>
                    <a:pt x="250984" y="309944"/>
                    <a:pt x="253746" y="314039"/>
                    <a:pt x="261938" y="314039"/>
                  </a:cubicBezTo>
                  <a:lnTo>
                    <a:pt x="298895" y="314039"/>
                  </a:lnTo>
                  <a:cubicBezTo>
                    <a:pt x="307086" y="314039"/>
                    <a:pt x="310325" y="309944"/>
                    <a:pt x="312611" y="302609"/>
                  </a:cubicBezTo>
                  <a:lnTo>
                    <a:pt x="328613" y="246888"/>
                  </a:lnTo>
                  <a:lnTo>
                    <a:pt x="413480" y="246888"/>
                  </a:lnTo>
                  <a:lnTo>
                    <a:pt x="429482" y="302609"/>
                  </a:lnTo>
                  <a:cubicBezTo>
                    <a:pt x="431768" y="309944"/>
                    <a:pt x="435007" y="314039"/>
                    <a:pt x="442722" y="314039"/>
                  </a:cubicBezTo>
                  <a:lnTo>
                    <a:pt x="483775" y="314039"/>
                  </a:lnTo>
                  <a:cubicBezTo>
                    <a:pt x="491490" y="314039"/>
                    <a:pt x="494252" y="309944"/>
                    <a:pt x="491966" y="302609"/>
                  </a:cubicBezTo>
                  <a:lnTo>
                    <a:pt x="407099" y="15145"/>
                  </a:lnTo>
                  <a:cubicBezTo>
                    <a:pt x="404813" y="7429"/>
                    <a:pt x="400717" y="3715"/>
                    <a:pt x="392525" y="3715"/>
                  </a:cubicBezTo>
                  <a:lnTo>
                    <a:pt x="352806" y="3715"/>
                  </a:lnTo>
                  <a:close/>
                  <a:moveTo>
                    <a:pt x="110490" y="54769"/>
                  </a:moveTo>
                  <a:cubicBezTo>
                    <a:pt x="141542" y="54769"/>
                    <a:pt x="160211" y="66199"/>
                    <a:pt x="160211" y="88964"/>
                  </a:cubicBezTo>
                  <a:lnTo>
                    <a:pt x="160211" y="228600"/>
                  </a:lnTo>
                  <a:cubicBezTo>
                    <a:pt x="160211" y="251460"/>
                    <a:pt x="141542" y="262795"/>
                    <a:pt x="110490" y="262795"/>
                  </a:cubicBezTo>
                  <a:lnTo>
                    <a:pt x="61627" y="262795"/>
                  </a:lnTo>
                  <a:lnTo>
                    <a:pt x="61627" y="54673"/>
                  </a:lnTo>
                  <a:lnTo>
                    <a:pt x="110490" y="54673"/>
                  </a:lnTo>
                  <a:close/>
                  <a:moveTo>
                    <a:pt x="110490" y="314039"/>
                  </a:moveTo>
                  <a:cubicBezTo>
                    <a:pt x="193072" y="314039"/>
                    <a:pt x="221837" y="278035"/>
                    <a:pt x="221837" y="239649"/>
                  </a:cubicBezTo>
                  <a:lnTo>
                    <a:pt x="221837" y="78105"/>
                  </a:lnTo>
                  <a:cubicBezTo>
                    <a:pt x="221837" y="39815"/>
                    <a:pt x="193072" y="3715"/>
                    <a:pt x="110490" y="3715"/>
                  </a:cubicBezTo>
                  <a:lnTo>
                    <a:pt x="10954" y="3715"/>
                  </a:lnTo>
                  <a:cubicBezTo>
                    <a:pt x="2762" y="3715"/>
                    <a:pt x="0" y="7334"/>
                    <a:pt x="0" y="15621"/>
                  </a:cubicBezTo>
                  <a:lnTo>
                    <a:pt x="0" y="302228"/>
                  </a:lnTo>
                  <a:cubicBezTo>
                    <a:pt x="0" y="309944"/>
                    <a:pt x="2286" y="314135"/>
                    <a:pt x="9620" y="314135"/>
                  </a:cubicBezTo>
                  <a:lnTo>
                    <a:pt x="110490" y="31413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7" name="Google Shape;430;p52">
              <a:extLst>
                <a:ext uri="{FF2B5EF4-FFF2-40B4-BE49-F238E27FC236}">
                  <a16:creationId xmlns:a16="http://schemas.microsoft.com/office/drawing/2014/main" xmlns="" id="{1B2CC322-482B-CE45-A44E-9E375748F4A9}"/>
                </a:ext>
              </a:extLst>
            </p:cNvPr>
            <p:cNvSpPr/>
            <p:nvPr/>
          </p:nvSpPr>
          <p:spPr>
            <a:xfrm>
              <a:off x="747903" y="2188534"/>
              <a:ext cx="620077" cy="921734"/>
            </a:xfrm>
            <a:custGeom>
              <a:avLst/>
              <a:gdLst/>
              <a:ahLst/>
              <a:cxnLst/>
              <a:rect l="l" t="t" r="r" b="b"/>
              <a:pathLst>
                <a:path w="620077" h="921734" extrusionOk="0">
                  <a:moveTo>
                    <a:pt x="172212" y="151829"/>
                  </a:moveTo>
                  <a:lnTo>
                    <a:pt x="172212" y="770001"/>
                  </a:lnTo>
                  <a:lnTo>
                    <a:pt x="308705" y="770001"/>
                  </a:lnTo>
                  <a:cubicBezTo>
                    <a:pt x="395478" y="770001"/>
                    <a:pt x="447770" y="736092"/>
                    <a:pt x="447770" y="668369"/>
                  </a:cubicBezTo>
                  <a:lnTo>
                    <a:pt x="447770" y="253460"/>
                  </a:lnTo>
                  <a:cubicBezTo>
                    <a:pt x="447770" y="185642"/>
                    <a:pt x="395383" y="151733"/>
                    <a:pt x="308705" y="151733"/>
                  </a:cubicBezTo>
                  <a:lnTo>
                    <a:pt x="172212" y="151733"/>
                  </a:lnTo>
                  <a:close/>
                  <a:moveTo>
                    <a:pt x="26765"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765" y="921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8" name="Google Shape;431;p52">
              <a:extLst>
                <a:ext uri="{FF2B5EF4-FFF2-40B4-BE49-F238E27FC236}">
                  <a16:creationId xmlns:a16="http://schemas.microsoft.com/office/drawing/2014/main" xmlns="" id="{5A2EE3A2-8CFA-5F4B-9B73-FE05F80C9682}"/>
                </a:ext>
              </a:extLst>
            </p:cNvPr>
            <p:cNvSpPr/>
            <p:nvPr/>
          </p:nvSpPr>
          <p:spPr>
            <a:xfrm>
              <a:off x="1486566" y="2177676"/>
              <a:ext cx="620077" cy="943451"/>
            </a:xfrm>
            <a:custGeom>
              <a:avLst/>
              <a:gdLst/>
              <a:ahLst/>
              <a:cxnLst/>
              <a:rect l="l" t="t" r="r" b="b"/>
              <a:pathLst>
                <a:path w="620077" h="943451" extrusionOk="0">
                  <a:moveTo>
                    <a:pt x="447865" y="253460"/>
                  </a:moveTo>
                  <a:cubicBezTo>
                    <a:pt x="447865" y="185738"/>
                    <a:pt x="395573" y="151829"/>
                    <a:pt x="310039" y="151829"/>
                  </a:cubicBezTo>
                  <a:cubicBezTo>
                    <a:pt x="224599" y="151829"/>
                    <a:pt x="173545" y="185738"/>
                    <a:pt x="173545" y="253460"/>
                  </a:cubicBezTo>
                  <a:lnTo>
                    <a:pt x="173545" y="689991"/>
                  </a:lnTo>
                  <a:cubicBezTo>
                    <a:pt x="173545" y="757809"/>
                    <a:pt x="224599" y="791718"/>
                    <a:pt x="310039" y="791718"/>
                  </a:cubicBezTo>
                  <a:cubicBezTo>
                    <a:pt x="395573" y="791718"/>
                    <a:pt x="447865" y="757809"/>
                    <a:pt x="447865" y="689991"/>
                  </a:cubicBezTo>
                  <a:lnTo>
                    <a:pt x="447865" y="253460"/>
                  </a:lnTo>
                  <a:close/>
                  <a:moveTo>
                    <a:pt x="0" y="220980"/>
                  </a:moveTo>
                  <a:cubicBezTo>
                    <a:pt x="0" y="107061"/>
                    <a:pt x="79057" y="0"/>
                    <a:pt x="310039" y="0"/>
                  </a:cubicBezTo>
                  <a:cubicBezTo>
                    <a:pt x="540925" y="0"/>
                    <a:pt x="620077" y="107061"/>
                    <a:pt x="620077" y="220980"/>
                  </a:cubicBezTo>
                  <a:lnTo>
                    <a:pt x="620077" y="722471"/>
                  </a:lnTo>
                  <a:cubicBezTo>
                    <a:pt x="620077" y="836390"/>
                    <a:pt x="540925" y="943451"/>
                    <a:pt x="310039" y="943451"/>
                  </a:cubicBezTo>
                  <a:cubicBezTo>
                    <a:pt x="79057" y="943451"/>
                    <a:pt x="0" y="836295"/>
                    <a:pt x="0" y="722471"/>
                  </a:cubicBezTo>
                  <a:lnTo>
                    <a:pt x="0" y="22098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9" name="Google Shape;432;p52">
              <a:extLst>
                <a:ext uri="{FF2B5EF4-FFF2-40B4-BE49-F238E27FC236}">
                  <a16:creationId xmlns:a16="http://schemas.microsoft.com/office/drawing/2014/main" xmlns="" id="{7A6E3209-2A02-EE47-B044-C1891F75B9D5}"/>
                </a:ext>
              </a:extLst>
            </p:cNvPr>
            <p:cNvSpPr/>
            <p:nvPr/>
          </p:nvSpPr>
          <p:spPr>
            <a:xfrm>
              <a:off x="2240470" y="2188534"/>
              <a:ext cx="620077" cy="921734"/>
            </a:xfrm>
            <a:custGeom>
              <a:avLst/>
              <a:gdLst/>
              <a:ahLst/>
              <a:cxnLst/>
              <a:rect l="l" t="t" r="r" b="b"/>
              <a:pathLst>
                <a:path w="620077" h="921734" extrusionOk="0">
                  <a:moveTo>
                    <a:pt x="172307" y="151829"/>
                  </a:moveTo>
                  <a:lnTo>
                    <a:pt x="172307" y="770001"/>
                  </a:lnTo>
                  <a:lnTo>
                    <a:pt x="308800" y="770001"/>
                  </a:lnTo>
                  <a:cubicBezTo>
                    <a:pt x="395573" y="770001"/>
                    <a:pt x="447866" y="736092"/>
                    <a:pt x="447866" y="668369"/>
                  </a:cubicBezTo>
                  <a:lnTo>
                    <a:pt x="447866" y="253460"/>
                  </a:lnTo>
                  <a:cubicBezTo>
                    <a:pt x="447866" y="185642"/>
                    <a:pt x="395573" y="151733"/>
                    <a:pt x="308800" y="151733"/>
                  </a:cubicBezTo>
                  <a:lnTo>
                    <a:pt x="172307" y="151733"/>
                  </a:lnTo>
                  <a:close/>
                  <a:moveTo>
                    <a:pt x="26861"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861" y="921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0" name="Google Shape;433;p52">
              <a:extLst>
                <a:ext uri="{FF2B5EF4-FFF2-40B4-BE49-F238E27FC236}">
                  <a16:creationId xmlns:a16="http://schemas.microsoft.com/office/drawing/2014/main" xmlns="" id="{C3FBA161-F662-3541-A76C-A36E7E04D55E}"/>
                </a:ext>
              </a:extLst>
            </p:cNvPr>
            <p:cNvSpPr/>
            <p:nvPr/>
          </p:nvSpPr>
          <p:spPr>
            <a:xfrm>
              <a:off x="2979229" y="2177676"/>
              <a:ext cx="599598" cy="943546"/>
            </a:xfrm>
            <a:custGeom>
              <a:avLst/>
              <a:gdLst/>
              <a:ahLst/>
              <a:cxnLst/>
              <a:rect l="l" t="t" r="r" b="b"/>
              <a:pathLst>
                <a:path w="599598" h="943546" extrusionOk="0">
                  <a:moveTo>
                    <a:pt x="567690" y="448723"/>
                  </a:moveTo>
                  <a:cubicBezTo>
                    <a:pt x="589407" y="448723"/>
                    <a:pt x="599599" y="456914"/>
                    <a:pt x="599599" y="481298"/>
                  </a:cubicBezTo>
                  <a:lnTo>
                    <a:pt x="599599" y="722567"/>
                  </a:lnTo>
                  <a:cubicBezTo>
                    <a:pt x="599599" y="836486"/>
                    <a:pt x="530733" y="943547"/>
                    <a:pt x="299752" y="943547"/>
                  </a:cubicBezTo>
                  <a:cubicBezTo>
                    <a:pt x="68866" y="943547"/>
                    <a:pt x="0" y="836486"/>
                    <a:pt x="0" y="722567"/>
                  </a:cubicBezTo>
                  <a:lnTo>
                    <a:pt x="0" y="220980"/>
                  </a:lnTo>
                  <a:cubicBezTo>
                    <a:pt x="0" y="107061"/>
                    <a:pt x="68866" y="0"/>
                    <a:pt x="299752" y="0"/>
                  </a:cubicBezTo>
                  <a:cubicBezTo>
                    <a:pt x="530733" y="0"/>
                    <a:pt x="599599" y="107061"/>
                    <a:pt x="599599" y="220980"/>
                  </a:cubicBezTo>
                  <a:lnTo>
                    <a:pt x="599599" y="275177"/>
                  </a:lnTo>
                  <a:cubicBezTo>
                    <a:pt x="599599" y="298228"/>
                    <a:pt x="591979" y="309086"/>
                    <a:pt x="570262" y="309086"/>
                  </a:cubicBezTo>
                  <a:lnTo>
                    <a:pt x="464344" y="309086"/>
                  </a:lnTo>
                  <a:cubicBezTo>
                    <a:pt x="441389" y="309086"/>
                    <a:pt x="432435" y="298228"/>
                    <a:pt x="432435" y="275177"/>
                  </a:cubicBezTo>
                  <a:lnTo>
                    <a:pt x="432435" y="253460"/>
                  </a:lnTo>
                  <a:cubicBezTo>
                    <a:pt x="432435" y="185738"/>
                    <a:pt x="387763" y="151829"/>
                    <a:pt x="302324" y="151829"/>
                  </a:cubicBezTo>
                  <a:cubicBezTo>
                    <a:pt x="216789" y="151829"/>
                    <a:pt x="173450" y="185738"/>
                    <a:pt x="173450" y="253460"/>
                  </a:cubicBezTo>
                  <a:lnTo>
                    <a:pt x="173450" y="689991"/>
                  </a:lnTo>
                  <a:cubicBezTo>
                    <a:pt x="173450" y="757809"/>
                    <a:pt x="216789" y="791718"/>
                    <a:pt x="302324" y="791718"/>
                  </a:cubicBezTo>
                  <a:cubicBezTo>
                    <a:pt x="387763" y="791718"/>
                    <a:pt x="432435" y="757809"/>
                    <a:pt x="432435" y="691420"/>
                  </a:cubicBezTo>
                  <a:lnTo>
                    <a:pt x="432435" y="600551"/>
                  </a:lnTo>
                  <a:lnTo>
                    <a:pt x="307372" y="600551"/>
                  </a:lnTo>
                  <a:cubicBezTo>
                    <a:pt x="284417" y="600551"/>
                    <a:pt x="274225" y="592455"/>
                    <a:pt x="274225" y="568071"/>
                  </a:cubicBezTo>
                  <a:lnTo>
                    <a:pt x="274225" y="481394"/>
                  </a:lnTo>
                  <a:cubicBezTo>
                    <a:pt x="274225" y="457010"/>
                    <a:pt x="284417" y="448818"/>
                    <a:pt x="307372" y="448818"/>
                  </a:cubicBezTo>
                  <a:lnTo>
                    <a:pt x="567690" y="44881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1" name="Google Shape;434;p52">
              <a:extLst>
                <a:ext uri="{FF2B5EF4-FFF2-40B4-BE49-F238E27FC236}">
                  <a16:creationId xmlns:a16="http://schemas.microsoft.com/office/drawing/2014/main" xmlns="" id="{F015B840-4009-F445-A809-6C06DD2A2B5B}"/>
                </a:ext>
              </a:extLst>
            </p:cNvPr>
            <p:cNvSpPr/>
            <p:nvPr/>
          </p:nvSpPr>
          <p:spPr>
            <a:xfrm>
              <a:off x="3695795" y="2231777"/>
              <a:ext cx="517398" cy="156019"/>
            </a:xfrm>
            <a:custGeom>
              <a:avLst/>
              <a:gdLst/>
              <a:ahLst/>
              <a:cxnLst/>
              <a:rect l="l" t="t" r="r" b="b"/>
              <a:pathLst>
                <a:path w="517398" h="156019" extrusionOk="0">
                  <a:moveTo>
                    <a:pt x="517398" y="135255"/>
                  </a:moveTo>
                  <a:cubicBezTo>
                    <a:pt x="517398" y="146685"/>
                    <a:pt x="508540" y="156020"/>
                    <a:pt x="497777" y="156020"/>
                  </a:cubicBezTo>
                  <a:lnTo>
                    <a:pt x="19526" y="156020"/>
                  </a:lnTo>
                  <a:cubicBezTo>
                    <a:pt x="8763" y="156020"/>
                    <a:pt x="0" y="146685"/>
                    <a:pt x="0" y="135255"/>
                  </a:cubicBezTo>
                  <a:lnTo>
                    <a:pt x="0" y="20765"/>
                  </a:lnTo>
                  <a:cubicBezTo>
                    <a:pt x="0" y="9335"/>
                    <a:pt x="8763" y="0"/>
                    <a:pt x="19526" y="0"/>
                  </a:cubicBezTo>
                  <a:lnTo>
                    <a:pt x="497777" y="0"/>
                  </a:lnTo>
                  <a:cubicBezTo>
                    <a:pt x="508540" y="0"/>
                    <a:pt x="517398" y="9335"/>
                    <a:pt x="517398" y="20765"/>
                  </a:cubicBezTo>
                  <a:lnTo>
                    <a:pt x="517398" y="13525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2" name="Google Shape;435;p52">
              <a:extLst>
                <a:ext uri="{FF2B5EF4-FFF2-40B4-BE49-F238E27FC236}">
                  <a16:creationId xmlns:a16="http://schemas.microsoft.com/office/drawing/2014/main" xmlns="" id="{E099500C-A1F9-D441-B73B-673DD266CF1B}"/>
                </a:ext>
              </a:extLst>
            </p:cNvPr>
            <p:cNvSpPr/>
            <p:nvPr/>
          </p:nvSpPr>
          <p:spPr>
            <a:xfrm>
              <a:off x="3695890" y="2584012"/>
              <a:ext cx="388239" cy="144970"/>
            </a:xfrm>
            <a:custGeom>
              <a:avLst/>
              <a:gdLst/>
              <a:ahLst/>
              <a:cxnLst/>
              <a:rect l="l" t="t" r="r" b="b"/>
              <a:pathLst>
                <a:path w="388239" h="144970" extrusionOk="0">
                  <a:moveTo>
                    <a:pt x="388239" y="124206"/>
                  </a:moveTo>
                  <a:cubicBezTo>
                    <a:pt x="388239" y="135636"/>
                    <a:pt x="379381" y="144971"/>
                    <a:pt x="368618" y="144971"/>
                  </a:cubicBezTo>
                  <a:lnTo>
                    <a:pt x="19526" y="144971"/>
                  </a:lnTo>
                  <a:cubicBezTo>
                    <a:pt x="8763" y="144971"/>
                    <a:pt x="0" y="135636"/>
                    <a:pt x="0" y="124206"/>
                  </a:cubicBezTo>
                  <a:lnTo>
                    <a:pt x="0" y="20765"/>
                  </a:lnTo>
                  <a:cubicBezTo>
                    <a:pt x="0" y="9334"/>
                    <a:pt x="8858" y="0"/>
                    <a:pt x="19526" y="0"/>
                  </a:cubicBezTo>
                  <a:lnTo>
                    <a:pt x="368618" y="0"/>
                  </a:lnTo>
                  <a:cubicBezTo>
                    <a:pt x="379381" y="0"/>
                    <a:pt x="388239" y="9334"/>
                    <a:pt x="388239" y="20765"/>
                  </a:cubicBezTo>
                  <a:lnTo>
                    <a:pt x="388239" y="124206"/>
                  </a:lnTo>
                  <a:close/>
                </a:path>
              </a:pathLst>
            </a:custGeom>
            <a:solidFill>
              <a:srgbClr val="FFFFFF">
                <a:alpha val="498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3" name="Google Shape;436;p52">
              <a:extLst>
                <a:ext uri="{FF2B5EF4-FFF2-40B4-BE49-F238E27FC236}">
                  <a16:creationId xmlns:a16="http://schemas.microsoft.com/office/drawing/2014/main" xmlns="" id="{B442DE4A-6441-D342-A4AB-CA31458498BC}"/>
                </a:ext>
              </a:extLst>
            </p:cNvPr>
            <p:cNvSpPr/>
            <p:nvPr/>
          </p:nvSpPr>
          <p:spPr>
            <a:xfrm>
              <a:off x="3695795" y="2915577"/>
              <a:ext cx="517398" cy="151447"/>
            </a:xfrm>
            <a:custGeom>
              <a:avLst/>
              <a:gdLst/>
              <a:ahLst/>
              <a:cxnLst/>
              <a:rect l="l" t="t" r="r" b="b"/>
              <a:pathLst>
                <a:path w="517398" h="151447" extrusionOk="0">
                  <a:moveTo>
                    <a:pt x="517398" y="130683"/>
                  </a:moveTo>
                  <a:cubicBezTo>
                    <a:pt x="517398" y="142113"/>
                    <a:pt x="508540" y="151448"/>
                    <a:pt x="497777" y="151448"/>
                  </a:cubicBezTo>
                  <a:lnTo>
                    <a:pt x="19526" y="151448"/>
                  </a:lnTo>
                  <a:cubicBezTo>
                    <a:pt x="8763" y="151448"/>
                    <a:pt x="0" y="142113"/>
                    <a:pt x="0" y="130683"/>
                  </a:cubicBezTo>
                  <a:lnTo>
                    <a:pt x="0" y="20765"/>
                  </a:lnTo>
                  <a:cubicBezTo>
                    <a:pt x="0" y="9334"/>
                    <a:pt x="8763" y="0"/>
                    <a:pt x="19526" y="0"/>
                  </a:cubicBezTo>
                  <a:lnTo>
                    <a:pt x="497777" y="0"/>
                  </a:lnTo>
                  <a:cubicBezTo>
                    <a:pt x="508540" y="0"/>
                    <a:pt x="517398" y="9334"/>
                    <a:pt x="517398" y="20765"/>
                  </a:cubicBezTo>
                  <a:lnTo>
                    <a:pt x="517398" y="130683"/>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sp>
        <p:nvSpPr>
          <p:cNvPr id="14" name="Google Shape;437;p52">
            <a:extLst>
              <a:ext uri="{FF2B5EF4-FFF2-40B4-BE49-F238E27FC236}">
                <a16:creationId xmlns:a16="http://schemas.microsoft.com/office/drawing/2014/main" xmlns="" id="{0693D303-29B8-5B44-8D05-A8730E5EA298}"/>
              </a:ext>
            </a:extLst>
          </p:cNvPr>
          <p:cNvSpPr txBox="1">
            <a:spLocks noGrp="1"/>
          </p:cNvSpPr>
          <p:nvPr>
            <p:ph type="body" idx="1"/>
          </p:nvPr>
        </p:nvSpPr>
        <p:spPr>
          <a:xfrm>
            <a:off x="379293" y="2442325"/>
            <a:ext cx="3425032" cy="1146000"/>
          </a:xfrm>
          <a:prstGeom prst="rect">
            <a:avLst/>
          </a:prstGeom>
        </p:spPr>
        <p:txBody>
          <a:bodyPr spcFirstLastPara="1" wrap="square" lIns="68575" tIns="34275" rIns="68575" bIns="34275" anchor="t" anchorCtr="0">
            <a:noAutofit/>
          </a:bodyPr>
          <a:lstStyle>
            <a:lvl1pPr marL="457200" lvl="0" indent="-330200">
              <a:spcBef>
                <a:spcPts val="600"/>
              </a:spcBef>
              <a:spcAft>
                <a:spcPts val="0"/>
              </a:spcAft>
              <a:buClr>
                <a:srgbClr val="FFFFFF"/>
              </a:buClr>
              <a:buSzPts val="1600"/>
              <a:buFont typeface="Barlow"/>
              <a:buChar char="•"/>
              <a:defRPr>
                <a:solidFill>
                  <a:srgbClr val="FFFFFF"/>
                </a:solidFill>
              </a:defRPr>
            </a:lvl1pPr>
            <a:lvl2pPr marL="914400" lvl="1" indent="-317500">
              <a:spcBef>
                <a:spcPts val="300"/>
              </a:spcBef>
              <a:spcAft>
                <a:spcPts val="0"/>
              </a:spcAft>
              <a:buClr>
                <a:srgbClr val="FFFFFF"/>
              </a:buClr>
              <a:buSzPts val="1400"/>
              <a:buFont typeface="Barlow"/>
              <a:buChar char="•"/>
              <a:defRPr>
                <a:solidFill>
                  <a:srgbClr val="FFFFFF"/>
                </a:solidFill>
              </a:defRPr>
            </a:lvl2pPr>
            <a:lvl3pPr marL="1371600" lvl="2" indent="-298450">
              <a:spcBef>
                <a:spcPts val="300"/>
              </a:spcBef>
              <a:spcAft>
                <a:spcPts val="0"/>
              </a:spcAft>
              <a:buClr>
                <a:srgbClr val="FFFFFF"/>
              </a:buClr>
              <a:buSzPts val="1100"/>
              <a:buFont typeface="Barlow"/>
              <a:buChar char="•"/>
              <a:defRPr>
                <a:solidFill>
                  <a:srgbClr val="FFFFFF"/>
                </a:solidFill>
              </a:defRPr>
            </a:lvl3pPr>
            <a:lvl4pPr marL="1828800" lvl="3" indent="-292100">
              <a:spcBef>
                <a:spcPts val="300"/>
              </a:spcBef>
              <a:spcAft>
                <a:spcPts val="0"/>
              </a:spcAft>
              <a:buClr>
                <a:srgbClr val="FFFFFF"/>
              </a:buClr>
              <a:buSzPts val="1000"/>
              <a:buFont typeface="Barlow"/>
              <a:buChar char="•"/>
              <a:defRPr>
                <a:solidFill>
                  <a:srgbClr val="FFFFFF"/>
                </a:solidFill>
              </a:defRPr>
            </a:lvl4pPr>
            <a:lvl5pPr marL="2286000" lvl="4" indent="-292100">
              <a:spcBef>
                <a:spcPts val="300"/>
              </a:spcBef>
              <a:spcAft>
                <a:spcPts val="0"/>
              </a:spcAft>
              <a:buClr>
                <a:srgbClr val="FFFFFF"/>
              </a:buClr>
              <a:buSzPts val="1000"/>
              <a:buFont typeface="Barlow"/>
              <a:buChar char="•"/>
              <a:defRPr>
                <a:solidFill>
                  <a:srgbClr val="FFFFFF"/>
                </a:solidFill>
              </a:defRPr>
            </a:lvl5pPr>
            <a:lvl6pPr marL="2743200" lvl="5" indent="-292100">
              <a:spcBef>
                <a:spcPts val="300"/>
              </a:spcBef>
              <a:spcAft>
                <a:spcPts val="0"/>
              </a:spcAft>
              <a:buClr>
                <a:srgbClr val="FFFFFF"/>
              </a:buClr>
              <a:buSzPts val="1000"/>
              <a:buFont typeface="Barlow"/>
              <a:buChar char="•"/>
              <a:defRPr>
                <a:solidFill>
                  <a:srgbClr val="FFFFFF"/>
                </a:solidFill>
                <a:latin typeface="Barlow"/>
                <a:ea typeface="Barlow"/>
                <a:cs typeface="Barlow"/>
                <a:sym typeface="Barlow"/>
              </a:defRPr>
            </a:lvl6pPr>
            <a:lvl7pPr marL="3200400" lvl="6" indent="-292100">
              <a:spcBef>
                <a:spcPts val="300"/>
              </a:spcBef>
              <a:spcAft>
                <a:spcPts val="0"/>
              </a:spcAft>
              <a:buClr>
                <a:srgbClr val="FFFFFF"/>
              </a:buClr>
              <a:buSzPts val="1000"/>
              <a:buFont typeface="Barlow"/>
              <a:buChar char="•"/>
              <a:defRPr>
                <a:solidFill>
                  <a:srgbClr val="FFFFFF"/>
                </a:solidFill>
                <a:latin typeface="Barlow"/>
                <a:ea typeface="Barlow"/>
                <a:cs typeface="Barlow"/>
                <a:sym typeface="Barlow"/>
              </a:defRPr>
            </a:lvl7pPr>
            <a:lvl8pPr marL="3657600" lvl="7" indent="-292100">
              <a:spcBef>
                <a:spcPts val="300"/>
              </a:spcBef>
              <a:spcAft>
                <a:spcPts val="0"/>
              </a:spcAft>
              <a:buClr>
                <a:srgbClr val="FFFFFF"/>
              </a:buClr>
              <a:buSzPts val="1000"/>
              <a:buFont typeface="Barlow"/>
              <a:buChar char="•"/>
              <a:defRPr>
                <a:solidFill>
                  <a:srgbClr val="FFFFFF"/>
                </a:solidFill>
                <a:latin typeface="Barlow"/>
                <a:ea typeface="Barlow"/>
                <a:cs typeface="Barlow"/>
                <a:sym typeface="Barlow"/>
              </a:defRPr>
            </a:lvl8pPr>
            <a:lvl9pPr marL="4114800" lvl="8" indent="-292100">
              <a:spcBef>
                <a:spcPts val="300"/>
              </a:spcBef>
              <a:spcAft>
                <a:spcPts val="0"/>
              </a:spcAft>
              <a:buClr>
                <a:srgbClr val="FFFFFF"/>
              </a:buClr>
              <a:buSzPts val="1000"/>
              <a:buFont typeface="Barlow"/>
              <a:buChar char="•"/>
              <a:defRPr>
                <a:solidFill>
                  <a:srgbClr val="FFFFFF"/>
                </a:solidFill>
                <a:latin typeface="Barlow"/>
                <a:ea typeface="Barlow"/>
                <a:cs typeface="Barlow"/>
                <a:sym typeface="Barlow"/>
              </a:defRPr>
            </a:lvl9pPr>
          </a:lstStyle>
          <a:p>
            <a:pPr lvl="0"/>
            <a:r>
              <a:rPr lang="en-US"/>
              <a:t>Click to edit Master text styles</a:t>
            </a:r>
          </a:p>
        </p:txBody>
      </p:sp>
      <p:pic>
        <p:nvPicPr>
          <p:cNvPr id="17" name="Google Shape;441;p52" descr="Macbook PNG Image | Identity design logo, Macbook, Png">
            <a:extLst>
              <a:ext uri="{FF2B5EF4-FFF2-40B4-BE49-F238E27FC236}">
                <a16:creationId xmlns:a16="http://schemas.microsoft.com/office/drawing/2014/main" xmlns="" id="{9EAB7CCB-C7AD-7243-810B-C72A5B7C7A46}"/>
              </a:ext>
            </a:extLst>
          </p:cNvPr>
          <p:cNvPicPr preferRelativeResize="0"/>
          <p:nvPr/>
        </p:nvPicPr>
        <p:blipFill rotWithShape="1">
          <a:blip r:embed="rId3">
            <a:alphaModFix/>
          </a:blip>
          <a:srcRect/>
          <a:stretch/>
        </p:blipFill>
        <p:spPr>
          <a:xfrm>
            <a:off x="3977475" y="1804325"/>
            <a:ext cx="4769972" cy="2754125"/>
          </a:xfrm>
          <a:prstGeom prst="rect">
            <a:avLst/>
          </a:prstGeom>
          <a:noFill/>
          <a:ln>
            <a:noFill/>
          </a:ln>
        </p:spPr>
      </p:pic>
      <p:sp>
        <p:nvSpPr>
          <p:cNvPr id="22" name="Text Placeholder 24">
            <a:extLst>
              <a:ext uri="{FF2B5EF4-FFF2-40B4-BE49-F238E27FC236}">
                <a16:creationId xmlns:a16="http://schemas.microsoft.com/office/drawing/2014/main" xmlns="" id="{B965D704-CC56-1F4F-A6B5-4F2769E437DA}"/>
              </a:ext>
            </a:extLst>
          </p:cNvPr>
          <p:cNvSpPr>
            <a:spLocks noGrp="1"/>
          </p:cNvSpPr>
          <p:nvPr>
            <p:ph type="body" sz="quarter" idx="20" hasCustomPrompt="1"/>
          </p:nvPr>
        </p:nvSpPr>
        <p:spPr>
          <a:xfrm>
            <a:off x="379293" y="577896"/>
            <a:ext cx="5601747" cy="282112"/>
          </a:xfrm>
        </p:spPr>
        <p:txBody>
          <a:bodyPr lIns="0" rIns="36000" anchor="ctr" anchorCtr="0"/>
          <a:lstStyle>
            <a:lvl1pPr marL="7938" indent="0" algn="l">
              <a:spcBef>
                <a:spcPts val="0"/>
              </a:spcBef>
              <a:buNone/>
              <a:tabLst/>
              <a:defRPr sz="1800" b="0" i="0">
                <a:solidFill>
                  <a:schemeClr val="bg1"/>
                </a:solidFill>
                <a:latin typeface="Barlow Thin" pitchFamily="2" charset="77"/>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EDIT</a:t>
            </a:r>
            <a:endParaRPr lang="en-US" dirty="0"/>
          </a:p>
        </p:txBody>
      </p:sp>
      <p:sp>
        <p:nvSpPr>
          <p:cNvPr id="23" name="Text Placeholder 24">
            <a:extLst>
              <a:ext uri="{FF2B5EF4-FFF2-40B4-BE49-F238E27FC236}">
                <a16:creationId xmlns:a16="http://schemas.microsoft.com/office/drawing/2014/main" xmlns="" id="{09839BEB-1F37-214C-A0AD-70D7C1BD927D}"/>
              </a:ext>
            </a:extLst>
          </p:cNvPr>
          <p:cNvSpPr>
            <a:spLocks noGrp="1"/>
          </p:cNvSpPr>
          <p:nvPr>
            <p:ph type="body" sz="quarter" idx="21" hasCustomPrompt="1"/>
          </p:nvPr>
        </p:nvSpPr>
        <p:spPr>
          <a:xfrm>
            <a:off x="379293" y="795138"/>
            <a:ext cx="5601747" cy="576097"/>
          </a:xfrm>
        </p:spPr>
        <p:txBody>
          <a:bodyPr lIns="0" rIns="36000" anchor="t" anchorCtr="0"/>
          <a:lstStyle>
            <a:lvl1pPr marL="7938" indent="0" algn="l">
              <a:spcBef>
                <a:spcPts val="0"/>
              </a:spcBef>
              <a:buNone/>
              <a:tabLst/>
              <a:defRPr sz="3600" b="1">
                <a:solidFill>
                  <a:schemeClr val="tx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EDIT</a:t>
            </a:r>
            <a:endParaRPr lang="en-US" dirty="0"/>
          </a:p>
        </p:txBody>
      </p:sp>
      <p:sp>
        <p:nvSpPr>
          <p:cNvPr id="24" name="Text Placeholder 24">
            <a:extLst>
              <a:ext uri="{FF2B5EF4-FFF2-40B4-BE49-F238E27FC236}">
                <a16:creationId xmlns:a16="http://schemas.microsoft.com/office/drawing/2014/main" xmlns="" id="{99B3D83D-7A0B-0F4D-81AF-4800A6682E28}"/>
              </a:ext>
            </a:extLst>
          </p:cNvPr>
          <p:cNvSpPr>
            <a:spLocks noGrp="1"/>
          </p:cNvSpPr>
          <p:nvPr>
            <p:ph type="body" sz="quarter" idx="22" hasCustomPrompt="1"/>
          </p:nvPr>
        </p:nvSpPr>
        <p:spPr>
          <a:xfrm>
            <a:off x="379293" y="325711"/>
            <a:ext cx="5601747" cy="282112"/>
          </a:xfrm>
        </p:spPr>
        <p:txBody>
          <a:bodyPr lIns="0" rIns="36000" anchor="ctr" anchorCtr="0"/>
          <a:lstStyle>
            <a:lvl1pPr marL="7938" indent="0" algn="l">
              <a:spcBef>
                <a:spcPts val="0"/>
              </a:spcBef>
              <a:buNone/>
              <a:tabLst/>
              <a:defRPr sz="1500" b="0" i="1">
                <a:solidFill>
                  <a:schemeClr val="accent5"/>
                </a:solidFill>
                <a:latin typeface="Barlow Thin" pitchFamily="2" charset="77"/>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Edit</a:t>
            </a:r>
            <a:endParaRPr lang="en-US" dirty="0"/>
          </a:p>
        </p:txBody>
      </p:sp>
    </p:spTree>
    <p:extLst>
      <p:ext uri="{BB962C8B-B14F-4D97-AF65-F5344CB8AC3E}">
        <p14:creationId xmlns:p14="http://schemas.microsoft.com/office/powerpoint/2010/main" val="1120491102"/>
      </p:ext>
    </p:extLst>
  </p:cSld>
  <p:clrMapOvr>
    <a:masterClrMapping/>
  </p:clrMapOvr>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creenshot Slide 1">
    <p:spTree>
      <p:nvGrpSpPr>
        <p:cNvPr id="1" name=""/>
        <p:cNvGrpSpPr/>
        <p:nvPr/>
      </p:nvGrpSpPr>
      <p:grpSpPr>
        <a:xfrm>
          <a:off x="0" y="0"/>
          <a:ext cx="0" cy="0"/>
          <a:chOff x="0" y="0"/>
          <a:chExt cx="0" cy="0"/>
        </a:xfrm>
      </p:grpSpPr>
      <p:pic>
        <p:nvPicPr>
          <p:cNvPr id="3" name="Google Shape;165;p24">
            <a:extLst>
              <a:ext uri="{FF2B5EF4-FFF2-40B4-BE49-F238E27FC236}">
                <a16:creationId xmlns:a16="http://schemas.microsoft.com/office/drawing/2014/main" xmlns="" id="{5A49E873-6C00-E64E-BC07-7548C569BE36}"/>
              </a:ext>
            </a:extLst>
          </p:cNvPr>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4" name="Google Shape;166;p24">
            <a:extLst>
              <a:ext uri="{FF2B5EF4-FFF2-40B4-BE49-F238E27FC236}">
                <a16:creationId xmlns:a16="http://schemas.microsoft.com/office/drawing/2014/main" xmlns="" id="{A7444C40-064E-1B4E-B71C-03857785E7D5}"/>
              </a:ext>
            </a:extLst>
          </p:cNvPr>
          <p:cNvSpPr txBox="1"/>
          <p:nvPr/>
        </p:nvSpPr>
        <p:spPr>
          <a:xfrm>
            <a:off x="1029722" y="4663217"/>
            <a:ext cx="4052247" cy="393600"/>
          </a:xfrm>
          <a:prstGeom prst="rect">
            <a:avLst/>
          </a:prstGeom>
          <a:noFill/>
          <a:ln>
            <a:noFill/>
          </a:ln>
        </p:spPr>
        <p:txBody>
          <a:bodyPr spcFirstLastPara="1" wrap="square" lIns="0" tIns="91425" rIns="0" bIns="91425"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 sz="800" b="0" i="0" u="none" strike="noStrike" cap="none">
                <a:solidFill>
                  <a:schemeClr val="lt1"/>
                </a:solidFill>
                <a:latin typeface="Barlow"/>
                <a:ea typeface="Barlow"/>
                <a:cs typeface="Barlow"/>
                <a:sym typeface="Barlow"/>
              </a:rPr>
              <a:t>©2021 Strictly Confidential</a:t>
            </a:r>
            <a:endParaRPr sz="1400" b="0" i="0" u="none" strike="noStrike" cap="none">
              <a:solidFill>
                <a:schemeClr val="lt1"/>
              </a:solidFill>
              <a:latin typeface="Barlow"/>
              <a:ea typeface="Barlow"/>
              <a:cs typeface="Barlow"/>
              <a:sym typeface="Barlow"/>
            </a:endParaRPr>
          </a:p>
        </p:txBody>
      </p:sp>
      <p:sp>
        <p:nvSpPr>
          <p:cNvPr id="5" name="Google Shape;167;p24">
            <a:extLst>
              <a:ext uri="{FF2B5EF4-FFF2-40B4-BE49-F238E27FC236}">
                <a16:creationId xmlns:a16="http://schemas.microsoft.com/office/drawing/2014/main" xmlns="" id="{8EEFDA2F-9A18-3743-9AF6-8FDE621D80DE}"/>
              </a:ext>
            </a:extLst>
          </p:cNvPr>
          <p:cNvSpPr txBox="1"/>
          <p:nvPr/>
        </p:nvSpPr>
        <p:spPr>
          <a:xfrm>
            <a:off x="4885765" y="4663217"/>
            <a:ext cx="3946535" cy="393600"/>
          </a:xfrm>
          <a:prstGeom prst="rect">
            <a:avLst/>
          </a:prstGeom>
          <a:noFill/>
          <a:ln>
            <a:noFill/>
          </a:ln>
        </p:spPr>
        <p:txBody>
          <a:bodyPr spcFirstLastPara="1" wrap="square" lIns="0" tIns="91425" rIns="0" bIns="91425" anchor="ctr" anchorCtr="0">
            <a:noAutofit/>
          </a:bodyPr>
          <a:lstStyle/>
          <a:p>
            <a:pPr marL="0" marR="0" lvl="0" indent="0" algn="r" rtl="0">
              <a:lnSpc>
                <a:spcPct val="100000"/>
              </a:lnSpc>
              <a:spcBef>
                <a:spcPts val="0"/>
              </a:spcBef>
              <a:spcAft>
                <a:spcPts val="0"/>
              </a:spcAft>
              <a:buClr>
                <a:srgbClr val="000000"/>
              </a:buClr>
              <a:buSzPts val="600"/>
              <a:buFont typeface="Arial"/>
              <a:buNone/>
            </a:pPr>
            <a:r>
              <a:rPr lang="en" sz="800" b="0" i="0" u="none" strike="noStrike" cap="none">
                <a:solidFill>
                  <a:schemeClr val="lt1"/>
                </a:solidFill>
                <a:latin typeface="Barlow"/>
                <a:ea typeface="Barlow"/>
                <a:cs typeface="Barlow"/>
                <a:sym typeface="Barlow"/>
              </a:rPr>
              <a:t>construction.com    |    </a:t>
            </a:r>
            <a:fld id="{00000000-1234-1234-1234-123412341234}" type="slidenum">
              <a:rPr lang="en" sz="800" b="0" i="0" u="none" strike="noStrike" cap="none">
                <a:solidFill>
                  <a:schemeClr val="lt1"/>
                </a:solidFill>
                <a:latin typeface="Barlow"/>
                <a:ea typeface="Barlow"/>
                <a:cs typeface="Barlow"/>
                <a:sym typeface="Barlow"/>
              </a:rPr>
              <a:t>‹#›</a:t>
            </a:fld>
            <a:endParaRPr sz="800" b="0" i="0" u="none" strike="noStrike" cap="none">
              <a:solidFill>
                <a:schemeClr val="lt1"/>
              </a:solidFill>
              <a:latin typeface="Barlow"/>
              <a:ea typeface="Barlow"/>
              <a:cs typeface="Barlow"/>
              <a:sym typeface="Barlow"/>
            </a:endParaRPr>
          </a:p>
        </p:txBody>
      </p:sp>
      <p:grpSp>
        <p:nvGrpSpPr>
          <p:cNvPr id="6" name="Google Shape;168;p24">
            <a:extLst>
              <a:ext uri="{FF2B5EF4-FFF2-40B4-BE49-F238E27FC236}">
                <a16:creationId xmlns:a16="http://schemas.microsoft.com/office/drawing/2014/main" xmlns="" id="{41D8F291-38A8-D54B-9E50-DA2F48E6BE6D}"/>
              </a:ext>
            </a:extLst>
          </p:cNvPr>
          <p:cNvGrpSpPr/>
          <p:nvPr/>
        </p:nvGrpSpPr>
        <p:grpSpPr>
          <a:xfrm>
            <a:off x="171884" y="4744208"/>
            <a:ext cx="601885" cy="240030"/>
            <a:chOff x="747903" y="2177676"/>
            <a:chExt cx="3486150" cy="1390268"/>
          </a:xfrm>
        </p:grpSpPr>
        <p:sp>
          <p:nvSpPr>
            <p:cNvPr id="7" name="Google Shape;169;p24">
              <a:extLst>
                <a:ext uri="{FF2B5EF4-FFF2-40B4-BE49-F238E27FC236}">
                  <a16:creationId xmlns:a16="http://schemas.microsoft.com/office/drawing/2014/main" xmlns="" id="{3CB983A8-60DC-624A-9265-4753504AF3C3}"/>
                </a:ext>
              </a:extLst>
            </p:cNvPr>
            <p:cNvSpPr/>
            <p:nvPr/>
          </p:nvSpPr>
          <p:spPr>
            <a:xfrm>
              <a:off x="747903" y="3250190"/>
              <a:ext cx="3486150" cy="317754"/>
            </a:xfrm>
            <a:custGeom>
              <a:avLst/>
              <a:gdLst/>
              <a:ahLst/>
              <a:cxnLst/>
              <a:rect l="l" t="t" r="r" b="b"/>
              <a:pathLst>
                <a:path w="3486150" h="317754" extrusionOk="0">
                  <a:moveTo>
                    <a:pt x="3423190" y="93154"/>
                  </a:moveTo>
                  <a:cubicBezTo>
                    <a:pt x="3423190" y="100870"/>
                    <a:pt x="3425952" y="104585"/>
                    <a:pt x="3433667" y="104585"/>
                  </a:cubicBezTo>
                  <a:lnTo>
                    <a:pt x="3472053" y="104585"/>
                  </a:lnTo>
                  <a:cubicBezTo>
                    <a:pt x="3480245" y="104585"/>
                    <a:pt x="3483483" y="100965"/>
                    <a:pt x="3483483" y="93154"/>
                  </a:cubicBezTo>
                  <a:lnTo>
                    <a:pt x="3483483" y="74486"/>
                  </a:lnTo>
                  <a:cubicBezTo>
                    <a:pt x="3483483" y="36195"/>
                    <a:pt x="3457956" y="95"/>
                    <a:pt x="3378041" y="95"/>
                  </a:cubicBezTo>
                  <a:cubicBezTo>
                    <a:pt x="3298127" y="95"/>
                    <a:pt x="3274409" y="36195"/>
                    <a:pt x="3274409" y="74486"/>
                  </a:cubicBezTo>
                  <a:lnTo>
                    <a:pt x="3274409" y="101441"/>
                  </a:lnTo>
                  <a:cubicBezTo>
                    <a:pt x="3274409" y="128778"/>
                    <a:pt x="3294031" y="152114"/>
                    <a:pt x="3315938" y="160306"/>
                  </a:cubicBezTo>
                  <a:lnTo>
                    <a:pt x="3386709" y="186785"/>
                  </a:lnTo>
                  <a:cubicBezTo>
                    <a:pt x="3407283" y="194596"/>
                    <a:pt x="3425476" y="201835"/>
                    <a:pt x="3425476" y="220599"/>
                  </a:cubicBezTo>
                  <a:lnTo>
                    <a:pt x="3425476" y="235172"/>
                  </a:lnTo>
                  <a:cubicBezTo>
                    <a:pt x="3425476" y="257556"/>
                    <a:pt x="3407664" y="268034"/>
                    <a:pt x="3377089" y="268034"/>
                  </a:cubicBezTo>
                  <a:cubicBezTo>
                    <a:pt x="3346037" y="268034"/>
                    <a:pt x="3328702" y="257556"/>
                    <a:pt x="3328702" y="235172"/>
                  </a:cubicBezTo>
                  <a:lnTo>
                    <a:pt x="3328702" y="214598"/>
                  </a:lnTo>
                  <a:cubicBezTo>
                    <a:pt x="3328702" y="206407"/>
                    <a:pt x="3325940" y="202692"/>
                    <a:pt x="3317748" y="202692"/>
                  </a:cubicBezTo>
                  <a:lnTo>
                    <a:pt x="3279458" y="202692"/>
                  </a:lnTo>
                  <a:cubicBezTo>
                    <a:pt x="3271647" y="202692"/>
                    <a:pt x="3268504" y="206311"/>
                    <a:pt x="3268504" y="214598"/>
                  </a:cubicBezTo>
                  <a:lnTo>
                    <a:pt x="3268504" y="243364"/>
                  </a:lnTo>
                  <a:cubicBezTo>
                    <a:pt x="3268504" y="281654"/>
                    <a:pt x="3296317" y="317754"/>
                    <a:pt x="3377565" y="317754"/>
                  </a:cubicBezTo>
                  <a:cubicBezTo>
                    <a:pt x="3459290" y="317754"/>
                    <a:pt x="3486150" y="281654"/>
                    <a:pt x="3486150" y="243364"/>
                  </a:cubicBezTo>
                  <a:lnTo>
                    <a:pt x="3486150" y="208217"/>
                  </a:lnTo>
                  <a:cubicBezTo>
                    <a:pt x="3486150" y="174498"/>
                    <a:pt x="3463385" y="153448"/>
                    <a:pt x="3432334" y="142494"/>
                  </a:cubicBezTo>
                  <a:lnTo>
                    <a:pt x="3352895" y="114205"/>
                  </a:lnTo>
                  <a:cubicBezTo>
                    <a:pt x="3345561" y="111443"/>
                    <a:pt x="3334226" y="105537"/>
                    <a:pt x="3334226" y="89535"/>
                  </a:cubicBezTo>
                  <a:lnTo>
                    <a:pt x="3334226" y="82677"/>
                  </a:lnTo>
                  <a:cubicBezTo>
                    <a:pt x="3334226" y="60293"/>
                    <a:pt x="3349276" y="49816"/>
                    <a:pt x="3378994" y="49816"/>
                  </a:cubicBezTo>
                  <a:cubicBezTo>
                    <a:pt x="3408236" y="49816"/>
                    <a:pt x="3423285" y="60293"/>
                    <a:pt x="3423285" y="82677"/>
                  </a:cubicBezTo>
                  <a:lnTo>
                    <a:pt x="3423285" y="93154"/>
                  </a:lnTo>
                  <a:close/>
                  <a:moveTo>
                    <a:pt x="3227356" y="214979"/>
                  </a:moveTo>
                  <a:cubicBezTo>
                    <a:pt x="3227356" y="206788"/>
                    <a:pt x="3224594" y="203549"/>
                    <a:pt x="3216878" y="203549"/>
                  </a:cubicBezTo>
                  <a:lnTo>
                    <a:pt x="3178969" y="203549"/>
                  </a:lnTo>
                  <a:cubicBezTo>
                    <a:pt x="3170778" y="203549"/>
                    <a:pt x="3167539" y="206788"/>
                    <a:pt x="3167539" y="214979"/>
                  </a:cubicBezTo>
                  <a:lnTo>
                    <a:pt x="3167539" y="232315"/>
                  </a:lnTo>
                  <a:cubicBezTo>
                    <a:pt x="3167539" y="255080"/>
                    <a:pt x="3151537" y="266510"/>
                    <a:pt x="3120962" y="266510"/>
                  </a:cubicBezTo>
                  <a:cubicBezTo>
                    <a:pt x="3090386" y="266510"/>
                    <a:pt x="3074861" y="255080"/>
                    <a:pt x="3074861" y="232315"/>
                  </a:cubicBezTo>
                  <a:lnTo>
                    <a:pt x="3074861" y="85344"/>
                  </a:lnTo>
                  <a:cubicBezTo>
                    <a:pt x="3074861" y="62484"/>
                    <a:pt x="3090386" y="51149"/>
                    <a:pt x="3120962" y="51149"/>
                  </a:cubicBezTo>
                  <a:cubicBezTo>
                    <a:pt x="3151537" y="51149"/>
                    <a:pt x="3167539" y="62579"/>
                    <a:pt x="3167539" y="85344"/>
                  </a:cubicBezTo>
                  <a:lnTo>
                    <a:pt x="3167539" y="96298"/>
                  </a:lnTo>
                  <a:cubicBezTo>
                    <a:pt x="3167539" y="104489"/>
                    <a:pt x="3170682" y="107728"/>
                    <a:pt x="3178969" y="107728"/>
                  </a:cubicBezTo>
                  <a:lnTo>
                    <a:pt x="3216878" y="107728"/>
                  </a:lnTo>
                  <a:cubicBezTo>
                    <a:pt x="3224689" y="107728"/>
                    <a:pt x="3227356" y="104489"/>
                    <a:pt x="3227356" y="96298"/>
                  </a:cubicBezTo>
                  <a:lnTo>
                    <a:pt x="3227356" y="74390"/>
                  </a:lnTo>
                  <a:cubicBezTo>
                    <a:pt x="3227356" y="36100"/>
                    <a:pt x="3202686" y="0"/>
                    <a:pt x="3120104" y="0"/>
                  </a:cubicBezTo>
                  <a:cubicBezTo>
                    <a:pt x="3037523" y="0"/>
                    <a:pt x="3012853" y="36100"/>
                    <a:pt x="3012853" y="74390"/>
                  </a:cubicBezTo>
                  <a:lnTo>
                    <a:pt x="3012853" y="243269"/>
                  </a:lnTo>
                  <a:cubicBezTo>
                    <a:pt x="3012853" y="281559"/>
                    <a:pt x="3037523" y="317659"/>
                    <a:pt x="3120104" y="317659"/>
                  </a:cubicBezTo>
                  <a:cubicBezTo>
                    <a:pt x="3202686" y="317659"/>
                    <a:pt x="3227356" y="281559"/>
                    <a:pt x="3227356" y="243269"/>
                  </a:cubicBezTo>
                  <a:lnTo>
                    <a:pt x="3227356" y="214979"/>
                  </a:lnTo>
                  <a:close/>
                  <a:moveTo>
                    <a:pt x="2954465" y="15526"/>
                  </a:moveTo>
                  <a:cubicBezTo>
                    <a:pt x="2954465" y="7334"/>
                    <a:pt x="2951703" y="3620"/>
                    <a:pt x="2943511" y="3620"/>
                  </a:cubicBezTo>
                  <a:lnTo>
                    <a:pt x="2903791" y="3620"/>
                  </a:lnTo>
                  <a:cubicBezTo>
                    <a:pt x="2895600" y="3620"/>
                    <a:pt x="2892838" y="7239"/>
                    <a:pt x="2892838" y="15526"/>
                  </a:cubicBezTo>
                  <a:lnTo>
                    <a:pt x="2892838" y="302133"/>
                  </a:lnTo>
                  <a:cubicBezTo>
                    <a:pt x="2892838" y="310324"/>
                    <a:pt x="2895600" y="314039"/>
                    <a:pt x="2903791" y="314039"/>
                  </a:cubicBezTo>
                  <a:lnTo>
                    <a:pt x="2943511" y="314039"/>
                  </a:lnTo>
                  <a:cubicBezTo>
                    <a:pt x="2951703" y="314039"/>
                    <a:pt x="2954465" y="310420"/>
                    <a:pt x="2954465" y="302133"/>
                  </a:cubicBezTo>
                  <a:lnTo>
                    <a:pt x="2954465" y="15526"/>
                  </a:lnTo>
                  <a:close/>
                  <a:moveTo>
                    <a:pt x="2652332" y="3715"/>
                  </a:moveTo>
                  <a:cubicBezTo>
                    <a:pt x="2644140" y="3715"/>
                    <a:pt x="2640902" y="6477"/>
                    <a:pt x="2640902" y="14669"/>
                  </a:cubicBezTo>
                  <a:lnTo>
                    <a:pt x="2640902" y="43434"/>
                  </a:lnTo>
                  <a:cubicBezTo>
                    <a:pt x="2640902" y="51625"/>
                    <a:pt x="2644045" y="54864"/>
                    <a:pt x="2652332" y="54864"/>
                  </a:cubicBezTo>
                  <a:lnTo>
                    <a:pt x="2717102" y="54864"/>
                  </a:lnTo>
                  <a:lnTo>
                    <a:pt x="2717102" y="302228"/>
                  </a:lnTo>
                  <a:cubicBezTo>
                    <a:pt x="2717102" y="310420"/>
                    <a:pt x="2720340" y="314135"/>
                    <a:pt x="2728532" y="314135"/>
                  </a:cubicBezTo>
                  <a:lnTo>
                    <a:pt x="2768251" y="314135"/>
                  </a:lnTo>
                  <a:cubicBezTo>
                    <a:pt x="2776442" y="314135"/>
                    <a:pt x="2779205" y="310515"/>
                    <a:pt x="2779205" y="302228"/>
                  </a:cubicBezTo>
                  <a:lnTo>
                    <a:pt x="2779205" y="54864"/>
                  </a:lnTo>
                  <a:lnTo>
                    <a:pt x="2843974" y="54864"/>
                  </a:lnTo>
                  <a:cubicBezTo>
                    <a:pt x="2851690" y="54864"/>
                    <a:pt x="2855405" y="51625"/>
                    <a:pt x="2855405" y="43434"/>
                  </a:cubicBezTo>
                  <a:lnTo>
                    <a:pt x="2855405" y="14669"/>
                  </a:lnTo>
                  <a:cubicBezTo>
                    <a:pt x="2855405" y="6477"/>
                    <a:pt x="2851785" y="3715"/>
                    <a:pt x="2843974" y="3715"/>
                  </a:cubicBezTo>
                  <a:lnTo>
                    <a:pt x="2652332" y="3715"/>
                  </a:lnTo>
                  <a:close/>
                  <a:moveTo>
                    <a:pt x="2460689" y="15050"/>
                  </a:moveTo>
                  <a:cubicBezTo>
                    <a:pt x="2457926" y="8192"/>
                    <a:pt x="2454783" y="3620"/>
                    <a:pt x="2446973" y="3620"/>
                  </a:cubicBezTo>
                  <a:lnTo>
                    <a:pt x="2401824" y="3620"/>
                  </a:lnTo>
                  <a:cubicBezTo>
                    <a:pt x="2394014" y="3620"/>
                    <a:pt x="2390870" y="8192"/>
                    <a:pt x="2394014" y="15050"/>
                  </a:cubicBezTo>
                  <a:lnTo>
                    <a:pt x="2480691" y="202597"/>
                  </a:lnTo>
                  <a:lnTo>
                    <a:pt x="2480691" y="302514"/>
                  </a:lnTo>
                  <a:cubicBezTo>
                    <a:pt x="2480691" y="310324"/>
                    <a:pt x="2483930" y="313944"/>
                    <a:pt x="2492121" y="313944"/>
                  </a:cubicBezTo>
                  <a:lnTo>
                    <a:pt x="2531840" y="313944"/>
                  </a:lnTo>
                  <a:cubicBezTo>
                    <a:pt x="2540032" y="313944"/>
                    <a:pt x="2542794" y="310324"/>
                    <a:pt x="2542794" y="302514"/>
                  </a:cubicBezTo>
                  <a:lnTo>
                    <a:pt x="2542794" y="195263"/>
                  </a:lnTo>
                  <a:lnTo>
                    <a:pt x="2629091" y="14954"/>
                  </a:lnTo>
                  <a:cubicBezTo>
                    <a:pt x="2632710" y="7620"/>
                    <a:pt x="2628614" y="3524"/>
                    <a:pt x="2620899" y="3524"/>
                  </a:cubicBezTo>
                  <a:lnTo>
                    <a:pt x="2581656" y="3524"/>
                  </a:lnTo>
                  <a:cubicBezTo>
                    <a:pt x="2573941" y="3524"/>
                    <a:pt x="2571179" y="8573"/>
                    <a:pt x="2568416" y="14954"/>
                  </a:cubicBezTo>
                  <a:lnTo>
                    <a:pt x="2520029" y="118967"/>
                  </a:lnTo>
                  <a:cubicBezTo>
                    <a:pt x="2516410" y="126302"/>
                    <a:pt x="2512219" y="141351"/>
                    <a:pt x="2511838" y="143161"/>
                  </a:cubicBezTo>
                  <a:cubicBezTo>
                    <a:pt x="2511362" y="141351"/>
                    <a:pt x="2506790" y="126302"/>
                    <a:pt x="2504123" y="118967"/>
                  </a:cubicBezTo>
                  <a:lnTo>
                    <a:pt x="2460689" y="15050"/>
                  </a:lnTo>
                  <a:close/>
                  <a:moveTo>
                    <a:pt x="2304193" y="15526"/>
                  </a:moveTo>
                  <a:cubicBezTo>
                    <a:pt x="2304193" y="7334"/>
                    <a:pt x="2301431" y="3620"/>
                    <a:pt x="2293239" y="3620"/>
                  </a:cubicBezTo>
                  <a:lnTo>
                    <a:pt x="2253520" y="3620"/>
                  </a:lnTo>
                  <a:cubicBezTo>
                    <a:pt x="2245328" y="3620"/>
                    <a:pt x="2242566" y="7239"/>
                    <a:pt x="2242566" y="15526"/>
                  </a:cubicBezTo>
                  <a:lnTo>
                    <a:pt x="2242566" y="302133"/>
                  </a:lnTo>
                  <a:cubicBezTo>
                    <a:pt x="2242566" y="309848"/>
                    <a:pt x="2245328" y="314039"/>
                    <a:pt x="2252186" y="314039"/>
                  </a:cubicBezTo>
                  <a:lnTo>
                    <a:pt x="2406015" y="314039"/>
                  </a:lnTo>
                  <a:cubicBezTo>
                    <a:pt x="2413826" y="314039"/>
                    <a:pt x="2417445" y="310896"/>
                    <a:pt x="2417445" y="302609"/>
                  </a:cubicBezTo>
                  <a:lnTo>
                    <a:pt x="2417445" y="273844"/>
                  </a:lnTo>
                  <a:cubicBezTo>
                    <a:pt x="2417445" y="265652"/>
                    <a:pt x="2413826" y="262890"/>
                    <a:pt x="2406015" y="262890"/>
                  </a:cubicBezTo>
                  <a:lnTo>
                    <a:pt x="2304288" y="262890"/>
                  </a:lnTo>
                  <a:lnTo>
                    <a:pt x="2304288" y="15526"/>
                  </a:lnTo>
                  <a:close/>
                  <a:moveTo>
                    <a:pt x="2111597" y="198120"/>
                  </a:moveTo>
                  <a:lnTo>
                    <a:pt x="2053685" y="198120"/>
                  </a:lnTo>
                  <a:lnTo>
                    <a:pt x="2069211" y="146971"/>
                  </a:lnTo>
                  <a:cubicBezTo>
                    <a:pt x="2074736" y="127825"/>
                    <a:pt x="2082451" y="70295"/>
                    <a:pt x="2083308" y="64389"/>
                  </a:cubicBezTo>
                  <a:cubicBezTo>
                    <a:pt x="2083784" y="70295"/>
                    <a:pt x="2090642" y="128778"/>
                    <a:pt x="2096548" y="147447"/>
                  </a:cubicBezTo>
                  <a:lnTo>
                    <a:pt x="2111597" y="198120"/>
                  </a:lnTo>
                  <a:close/>
                  <a:moveTo>
                    <a:pt x="2064544" y="3715"/>
                  </a:moveTo>
                  <a:cubicBezTo>
                    <a:pt x="2056352" y="3715"/>
                    <a:pt x="2052638" y="7334"/>
                    <a:pt x="2050352" y="15145"/>
                  </a:cubicBezTo>
                  <a:lnTo>
                    <a:pt x="1965008" y="302609"/>
                  </a:lnTo>
                  <a:cubicBezTo>
                    <a:pt x="1962722" y="309944"/>
                    <a:pt x="1965484" y="314039"/>
                    <a:pt x="1973675" y="314039"/>
                  </a:cubicBezTo>
                  <a:lnTo>
                    <a:pt x="2010632" y="314039"/>
                  </a:lnTo>
                  <a:cubicBezTo>
                    <a:pt x="2018824" y="314039"/>
                    <a:pt x="2022062" y="309944"/>
                    <a:pt x="2024348" y="302609"/>
                  </a:cubicBezTo>
                  <a:lnTo>
                    <a:pt x="2040350" y="246888"/>
                  </a:lnTo>
                  <a:lnTo>
                    <a:pt x="2125218" y="246888"/>
                  </a:lnTo>
                  <a:lnTo>
                    <a:pt x="2141220" y="302609"/>
                  </a:lnTo>
                  <a:cubicBezTo>
                    <a:pt x="2143506" y="309944"/>
                    <a:pt x="2146649" y="314039"/>
                    <a:pt x="2154460" y="314039"/>
                  </a:cubicBezTo>
                  <a:lnTo>
                    <a:pt x="2195513" y="314039"/>
                  </a:lnTo>
                  <a:cubicBezTo>
                    <a:pt x="2203228" y="314039"/>
                    <a:pt x="2205990" y="309944"/>
                    <a:pt x="2203704" y="302609"/>
                  </a:cubicBezTo>
                  <a:lnTo>
                    <a:pt x="2118836" y="15145"/>
                  </a:lnTo>
                  <a:cubicBezTo>
                    <a:pt x="2116550" y="7429"/>
                    <a:pt x="2112455" y="3715"/>
                    <a:pt x="2104263" y="3715"/>
                  </a:cubicBezTo>
                  <a:lnTo>
                    <a:pt x="2064544" y="3715"/>
                  </a:lnTo>
                  <a:close/>
                  <a:moveTo>
                    <a:pt x="1926717" y="15050"/>
                  </a:moveTo>
                  <a:cubicBezTo>
                    <a:pt x="1926717" y="7334"/>
                    <a:pt x="1923955" y="3620"/>
                    <a:pt x="1915763" y="3620"/>
                  </a:cubicBezTo>
                  <a:lnTo>
                    <a:pt x="1879664" y="3620"/>
                  </a:lnTo>
                  <a:cubicBezTo>
                    <a:pt x="1871472" y="3620"/>
                    <a:pt x="1868710" y="7239"/>
                    <a:pt x="1868710" y="15050"/>
                  </a:cubicBezTo>
                  <a:lnTo>
                    <a:pt x="1868710" y="197644"/>
                  </a:lnTo>
                  <a:cubicBezTo>
                    <a:pt x="1868710" y="197644"/>
                    <a:pt x="1860995" y="178975"/>
                    <a:pt x="1853184" y="165735"/>
                  </a:cubicBezTo>
                  <a:lnTo>
                    <a:pt x="1761458" y="8287"/>
                  </a:lnTo>
                  <a:cubicBezTo>
                    <a:pt x="1759649" y="5048"/>
                    <a:pt x="1756886" y="3715"/>
                    <a:pt x="1751838" y="3715"/>
                  </a:cubicBezTo>
                  <a:lnTo>
                    <a:pt x="1715738" y="3715"/>
                  </a:lnTo>
                  <a:cubicBezTo>
                    <a:pt x="1707547" y="3715"/>
                    <a:pt x="1704785" y="7334"/>
                    <a:pt x="1704785" y="15145"/>
                  </a:cubicBezTo>
                  <a:lnTo>
                    <a:pt x="1704785" y="302609"/>
                  </a:lnTo>
                  <a:cubicBezTo>
                    <a:pt x="1704785" y="310420"/>
                    <a:pt x="1707547" y="314039"/>
                    <a:pt x="1715738" y="314039"/>
                  </a:cubicBezTo>
                  <a:lnTo>
                    <a:pt x="1751838" y="314039"/>
                  </a:lnTo>
                  <a:cubicBezTo>
                    <a:pt x="1760030" y="314039"/>
                    <a:pt x="1762792" y="310420"/>
                    <a:pt x="1762792" y="302609"/>
                  </a:cubicBezTo>
                  <a:lnTo>
                    <a:pt x="1762792" y="120491"/>
                  </a:lnTo>
                  <a:cubicBezTo>
                    <a:pt x="1763268" y="121825"/>
                    <a:pt x="1768697" y="136874"/>
                    <a:pt x="1781080" y="157448"/>
                  </a:cubicBezTo>
                  <a:lnTo>
                    <a:pt x="1869186" y="308515"/>
                  </a:lnTo>
                  <a:cubicBezTo>
                    <a:pt x="1871472" y="312611"/>
                    <a:pt x="1873758" y="313944"/>
                    <a:pt x="1879664" y="313944"/>
                  </a:cubicBezTo>
                  <a:lnTo>
                    <a:pt x="1915763" y="313944"/>
                  </a:lnTo>
                  <a:cubicBezTo>
                    <a:pt x="1923955" y="313944"/>
                    <a:pt x="1926717" y="310324"/>
                    <a:pt x="1926717" y="302514"/>
                  </a:cubicBezTo>
                  <a:lnTo>
                    <a:pt x="1926717" y="15050"/>
                  </a:lnTo>
                  <a:close/>
                  <a:moveTo>
                    <a:pt x="1574006" y="198120"/>
                  </a:moveTo>
                  <a:lnTo>
                    <a:pt x="1515999" y="198120"/>
                  </a:lnTo>
                  <a:lnTo>
                    <a:pt x="1531525" y="146971"/>
                  </a:lnTo>
                  <a:cubicBezTo>
                    <a:pt x="1537049" y="127825"/>
                    <a:pt x="1544764" y="70295"/>
                    <a:pt x="1545717" y="64389"/>
                  </a:cubicBezTo>
                  <a:cubicBezTo>
                    <a:pt x="1546193" y="70295"/>
                    <a:pt x="1553051" y="128778"/>
                    <a:pt x="1558957" y="147447"/>
                  </a:cubicBezTo>
                  <a:lnTo>
                    <a:pt x="1574006" y="198120"/>
                  </a:lnTo>
                  <a:close/>
                  <a:moveTo>
                    <a:pt x="1526953" y="3715"/>
                  </a:moveTo>
                  <a:cubicBezTo>
                    <a:pt x="1518761" y="3715"/>
                    <a:pt x="1515047" y="7334"/>
                    <a:pt x="1512856" y="15145"/>
                  </a:cubicBezTo>
                  <a:lnTo>
                    <a:pt x="1427512" y="302609"/>
                  </a:lnTo>
                  <a:cubicBezTo>
                    <a:pt x="1425226" y="309944"/>
                    <a:pt x="1427988" y="314039"/>
                    <a:pt x="1436180" y="314039"/>
                  </a:cubicBezTo>
                  <a:lnTo>
                    <a:pt x="1473137" y="314039"/>
                  </a:lnTo>
                  <a:cubicBezTo>
                    <a:pt x="1481328" y="314039"/>
                    <a:pt x="1484567" y="309944"/>
                    <a:pt x="1486853" y="302609"/>
                  </a:cubicBezTo>
                  <a:lnTo>
                    <a:pt x="1502855" y="246888"/>
                  </a:lnTo>
                  <a:lnTo>
                    <a:pt x="1587722" y="246888"/>
                  </a:lnTo>
                  <a:lnTo>
                    <a:pt x="1603724" y="302609"/>
                  </a:lnTo>
                  <a:cubicBezTo>
                    <a:pt x="1606010" y="309944"/>
                    <a:pt x="1609249" y="314039"/>
                    <a:pt x="1616964" y="314039"/>
                  </a:cubicBezTo>
                  <a:lnTo>
                    <a:pt x="1658017" y="314039"/>
                  </a:lnTo>
                  <a:cubicBezTo>
                    <a:pt x="1665732" y="314039"/>
                    <a:pt x="1668494" y="309944"/>
                    <a:pt x="1666208" y="302609"/>
                  </a:cubicBezTo>
                  <a:lnTo>
                    <a:pt x="1581341" y="15145"/>
                  </a:lnTo>
                  <a:cubicBezTo>
                    <a:pt x="1579055" y="7429"/>
                    <a:pt x="1574959" y="3715"/>
                    <a:pt x="1566767" y="3715"/>
                  </a:cubicBezTo>
                  <a:lnTo>
                    <a:pt x="1526953" y="3715"/>
                  </a:lnTo>
                  <a:close/>
                  <a:moveTo>
                    <a:pt x="1161002" y="268415"/>
                  </a:moveTo>
                  <a:cubicBezTo>
                    <a:pt x="1121759" y="268415"/>
                    <a:pt x="1103090" y="256985"/>
                    <a:pt x="1103090" y="234601"/>
                  </a:cubicBezTo>
                  <a:lnTo>
                    <a:pt x="1103090" y="212217"/>
                  </a:lnTo>
                  <a:cubicBezTo>
                    <a:pt x="1103090" y="189452"/>
                    <a:pt x="1117664" y="178880"/>
                    <a:pt x="1147763" y="178880"/>
                  </a:cubicBezTo>
                  <a:lnTo>
                    <a:pt x="1219010" y="178880"/>
                  </a:lnTo>
                  <a:lnTo>
                    <a:pt x="1219010" y="234601"/>
                  </a:lnTo>
                  <a:cubicBezTo>
                    <a:pt x="1218914" y="256985"/>
                    <a:pt x="1199769" y="268415"/>
                    <a:pt x="1161002" y="268415"/>
                  </a:cubicBezTo>
                  <a:moveTo>
                    <a:pt x="1151858" y="129635"/>
                  </a:moveTo>
                  <a:cubicBezTo>
                    <a:pt x="1121283" y="129635"/>
                    <a:pt x="1107091" y="118681"/>
                    <a:pt x="1107091" y="95917"/>
                  </a:cubicBezTo>
                  <a:lnTo>
                    <a:pt x="1107091" y="83153"/>
                  </a:lnTo>
                  <a:cubicBezTo>
                    <a:pt x="1107091" y="60770"/>
                    <a:pt x="1119378" y="49435"/>
                    <a:pt x="1149096" y="49435"/>
                  </a:cubicBezTo>
                  <a:cubicBezTo>
                    <a:pt x="1179195" y="49435"/>
                    <a:pt x="1191578" y="60865"/>
                    <a:pt x="1191578" y="83153"/>
                  </a:cubicBezTo>
                  <a:lnTo>
                    <a:pt x="1191578" y="89059"/>
                  </a:lnTo>
                  <a:cubicBezTo>
                    <a:pt x="1191578" y="96774"/>
                    <a:pt x="1194721" y="100489"/>
                    <a:pt x="1202531" y="100489"/>
                  </a:cubicBezTo>
                  <a:lnTo>
                    <a:pt x="1240917" y="100489"/>
                  </a:lnTo>
                  <a:cubicBezTo>
                    <a:pt x="1248632" y="100489"/>
                    <a:pt x="1251395" y="96869"/>
                    <a:pt x="1251395" y="89059"/>
                  </a:cubicBezTo>
                  <a:lnTo>
                    <a:pt x="1251395" y="74486"/>
                  </a:lnTo>
                  <a:cubicBezTo>
                    <a:pt x="1251395" y="36195"/>
                    <a:pt x="1229963" y="95"/>
                    <a:pt x="1148715" y="95"/>
                  </a:cubicBezTo>
                  <a:cubicBezTo>
                    <a:pt x="1067943" y="95"/>
                    <a:pt x="1046988" y="34766"/>
                    <a:pt x="1046988" y="72676"/>
                  </a:cubicBezTo>
                  <a:lnTo>
                    <a:pt x="1046988" y="105061"/>
                  </a:lnTo>
                  <a:cubicBezTo>
                    <a:pt x="1046988" y="128778"/>
                    <a:pt x="1055656" y="143827"/>
                    <a:pt x="1081183" y="152495"/>
                  </a:cubicBezTo>
                  <a:cubicBezTo>
                    <a:pt x="1052417" y="162973"/>
                    <a:pt x="1042892" y="181261"/>
                    <a:pt x="1042892" y="204502"/>
                  </a:cubicBezTo>
                  <a:lnTo>
                    <a:pt x="1042892" y="245078"/>
                  </a:lnTo>
                  <a:cubicBezTo>
                    <a:pt x="1042892" y="282988"/>
                    <a:pt x="1067943" y="317659"/>
                    <a:pt x="1160145" y="317659"/>
                  </a:cubicBezTo>
                  <a:cubicBezTo>
                    <a:pt x="1252823" y="317659"/>
                    <a:pt x="1278827" y="281559"/>
                    <a:pt x="1278827" y="243269"/>
                  </a:cubicBezTo>
                  <a:lnTo>
                    <a:pt x="1278827" y="178880"/>
                  </a:lnTo>
                  <a:lnTo>
                    <a:pt x="1305782" y="178880"/>
                  </a:lnTo>
                  <a:cubicBezTo>
                    <a:pt x="1313593" y="178880"/>
                    <a:pt x="1317212" y="175641"/>
                    <a:pt x="1317212" y="167449"/>
                  </a:cubicBezTo>
                  <a:lnTo>
                    <a:pt x="1317212" y="140494"/>
                  </a:lnTo>
                  <a:cubicBezTo>
                    <a:pt x="1317212" y="132302"/>
                    <a:pt x="1313593" y="129540"/>
                    <a:pt x="1305782" y="129540"/>
                  </a:cubicBezTo>
                  <a:lnTo>
                    <a:pt x="1151858" y="129540"/>
                  </a:lnTo>
                  <a:close/>
                  <a:moveTo>
                    <a:pt x="826961" y="198120"/>
                  </a:moveTo>
                  <a:lnTo>
                    <a:pt x="769049" y="198120"/>
                  </a:lnTo>
                  <a:lnTo>
                    <a:pt x="784574" y="146971"/>
                  </a:lnTo>
                  <a:cubicBezTo>
                    <a:pt x="790099" y="127825"/>
                    <a:pt x="797814" y="70295"/>
                    <a:pt x="798767" y="64389"/>
                  </a:cubicBezTo>
                  <a:cubicBezTo>
                    <a:pt x="799243" y="70295"/>
                    <a:pt x="806101" y="128778"/>
                    <a:pt x="812006" y="147447"/>
                  </a:cubicBezTo>
                  <a:lnTo>
                    <a:pt x="826961" y="198120"/>
                  </a:lnTo>
                  <a:close/>
                  <a:moveTo>
                    <a:pt x="779907" y="3715"/>
                  </a:moveTo>
                  <a:cubicBezTo>
                    <a:pt x="771715" y="3715"/>
                    <a:pt x="768001" y="7334"/>
                    <a:pt x="765810" y="15145"/>
                  </a:cubicBezTo>
                  <a:lnTo>
                    <a:pt x="680466" y="302609"/>
                  </a:lnTo>
                  <a:cubicBezTo>
                    <a:pt x="678180" y="309944"/>
                    <a:pt x="680942" y="314039"/>
                    <a:pt x="689134" y="314039"/>
                  </a:cubicBezTo>
                  <a:lnTo>
                    <a:pt x="726091" y="314039"/>
                  </a:lnTo>
                  <a:cubicBezTo>
                    <a:pt x="734282" y="314039"/>
                    <a:pt x="737521" y="309944"/>
                    <a:pt x="739807" y="302609"/>
                  </a:cubicBezTo>
                  <a:lnTo>
                    <a:pt x="755809" y="246888"/>
                  </a:lnTo>
                  <a:lnTo>
                    <a:pt x="840677" y="246888"/>
                  </a:lnTo>
                  <a:lnTo>
                    <a:pt x="856679" y="302609"/>
                  </a:lnTo>
                  <a:cubicBezTo>
                    <a:pt x="858965" y="309944"/>
                    <a:pt x="862203" y="314039"/>
                    <a:pt x="869918" y="314039"/>
                  </a:cubicBezTo>
                  <a:lnTo>
                    <a:pt x="910971" y="314039"/>
                  </a:lnTo>
                  <a:cubicBezTo>
                    <a:pt x="918686" y="314039"/>
                    <a:pt x="921449" y="309944"/>
                    <a:pt x="919163" y="302609"/>
                  </a:cubicBezTo>
                  <a:lnTo>
                    <a:pt x="834295" y="15145"/>
                  </a:lnTo>
                  <a:cubicBezTo>
                    <a:pt x="832009" y="7429"/>
                    <a:pt x="827913" y="3715"/>
                    <a:pt x="819722" y="3715"/>
                  </a:cubicBezTo>
                  <a:lnTo>
                    <a:pt x="779907" y="3715"/>
                  </a:lnTo>
                  <a:close/>
                  <a:moveTo>
                    <a:pt x="489680" y="3715"/>
                  </a:moveTo>
                  <a:cubicBezTo>
                    <a:pt x="481489" y="3715"/>
                    <a:pt x="478250" y="6477"/>
                    <a:pt x="478250" y="14669"/>
                  </a:cubicBezTo>
                  <a:lnTo>
                    <a:pt x="478250" y="43434"/>
                  </a:lnTo>
                  <a:cubicBezTo>
                    <a:pt x="478250" y="51625"/>
                    <a:pt x="481489" y="54864"/>
                    <a:pt x="489680" y="54864"/>
                  </a:cubicBezTo>
                  <a:lnTo>
                    <a:pt x="554450" y="54864"/>
                  </a:lnTo>
                  <a:lnTo>
                    <a:pt x="554450" y="302228"/>
                  </a:lnTo>
                  <a:cubicBezTo>
                    <a:pt x="554450" y="310420"/>
                    <a:pt x="557689" y="314135"/>
                    <a:pt x="565880" y="314135"/>
                  </a:cubicBezTo>
                  <a:lnTo>
                    <a:pt x="605600" y="314135"/>
                  </a:lnTo>
                  <a:cubicBezTo>
                    <a:pt x="613791" y="314135"/>
                    <a:pt x="616553" y="310515"/>
                    <a:pt x="616553" y="302228"/>
                  </a:cubicBezTo>
                  <a:lnTo>
                    <a:pt x="616553" y="54864"/>
                  </a:lnTo>
                  <a:lnTo>
                    <a:pt x="681323" y="54864"/>
                  </a:lnTo>
                  <a:cubicBezTo>
                    <a:pt x="689134" y="54864"/>
                    <a:pt x="692753" y="51625"/>
                    <a:pt x="692753" y="43434"/>
                  </a:cubicBezTo>
                  <a:lnTo>
                    <a:pt x="692753" y="14669"/>
                  </a:lnTo>
                  <a:cubicBezTo>
                    <a:pt x="692753" y="6477"/>
                    <a:pt x="689134" y="3715"/>
                    <a:pt x="681323" y="3715"/>
                  </a:cubicBezTo>
                  <a:lnTo>
                    <a:pt x="489680" y="3715"/>
                  </a:lnTo>
                  <a:close/>
                  <a:moveTo>
                    <a:pt x="399764" y="198120"/>
                  </a:moveTo>
                  <a:lnTo>
                    <a:pt x="341757" y="198120"/>
                  </a:lnTo>
                  <a:lnTo>
                    <a:pt x="357283" y="146971"/>
                  </a:lnTo>
                  <a:cubicBezTo>
                    <a:pt x="362712" y="127825"/>
                    <a:pt x="370523" y="70295"/>
                    <a:pt x="371475" y="64389"/>
                  </a:cubicBezTo>
                  <a:cubicBezTo>
                    <a:pt x="371951" y="70295"/>
                    <a:pt x="378809" y="128778"/>
                    <a:pt x="384715" y="147447"/>
                  </a:cubicBezTo>
                  <a:lnTo>
                    <a:pt x="399764" y="198120"/>
                  </a:lnTo>
                  <a:close/>
                  <a:moveTo>
                    <a:pt x="352806" y="3715"/>
                  </a:moveTo>
                  <a:cubicBezTo>
                    <a:pt x="344615" y="3715"/>
                    <a:pt x="340900" y="7334"/>
                    <a:pt x="338614" y="15145"/>
                  </a:cubicBezTo>
                  <a:lnTo>
                    <a:pt x="253270" y="302609"/>
                  </a:lnTo>
                  <a:cubicBezTo>
                    <a:pt x="250984" y="309944"/>
                    <a:pt x="253746" y="314039"/>
                    <a:pt x="261938" y="314039"/>
                  </a:cubicBezTo>
                  <a:lnTo>
                    <a:pt x="298895" y="314039"/>
                  </a:lnTo>
                  <a:cubicBezTo>
                    <a:pt x="307086" y="314039"/>
                    <a:pt x="310325" y="309944"/>
                    <a:pt x="312611" y="302609"/>
                  </a:cubicBezTo>
                  <a:lnTo>
                    <a:pt x="328613" y="246888"/>
                  </a:lnTo>
                  <a:lnTo>
                    <a:pt x="413480" y="246888"/>
                  </a:lnTo>
                  <a:lnTo>
                    <a:pt x="429482" y="302609"/>
                  </a:lnTo>
                  <a:cubicBezTo>
                    <a:pt x="431768" y="309944"/>
                    <a:pt x="435007" y="314039"/>
                    <a:pt x="442722" y="314039"/>
                  </a:cubicBezTo>
                  <a:lnTo>
                    <a:pt x="483775" y="314039"/>
                  </a:lnTo>
                  <a:cubicBezTo>
                    <a:pt x="491490" y="314039"/>
                    <a:pt x="494252" y="309944"/>
                    <a:pt x="491966" y="302609"/>
                  </a:cubicBezTo>
                  <a:lnTo>
                    <a:pt x="407099" y="15145"/>
                  </a:lnTo>
                  <a:cubicBezTo>
                    <a:pt x="404813" y="7429"/>
                    <a:pt x="400717" y="3715"/>
                    <a:pt x="392525" y="3715"/>
                  </a:cubicBezTo>
                  <a:lnTo>
                    <a:pt x="352806" y="3715"/>
                  </a:lnTo>
                  <a:close/>
                  <a:moveTo>
                    <a:pt x="110490" y="54769"/>
                  </a:moveTo>
                  <a:cubicBezTo>
                    <a:pt x="141542" y="54769"/>
                    <a:pt x="160211" y="66199"/>
                    <a:pt x="160211" y="88964"/>
                  </a:cubicBezTo>
                  <a:lnTo>
                    <a:pt x="160211" y="228600"/>
                  </a:lnTo>
                  <a:cubicBezTo>
                    <a:pt x="160211" y="251460"/>
                    <a:pt x="141542" y="262795"/>
                    <a:pt x="110490" y="262795"/>
                  </a:cubicBezTo>
                  <a:lnTo>
                    <a:pt x="61627" y="262795"/>
                  </a:lnTo>
                  <a:lnTo>
                    <a:pt x="61627" y="54673"/>
                  </a:lnTo>
                  <a:lnTo>
                    <a:pt x="110490" y="54673"/>
                  </a:lnTo>
                  <a:close/>
                  <a:moveTo>
                    <a:pt x="110490" y="314039"/>
                  </a:moveTo>
                  <a:cubicBezTo>
                    <a:pt x="193072" y="314039"/>
                    <a:pt x="221837" y="278035"/>
                    <a:pt x="221837" y="239649"/>
                  </a:cubicBezTo>
                  <a:lnTo>
                    <a:pt x="221837" y="78105"/>
                  </a:lnTo>
                  <a:cubicBezTo>
                    <a:pt x="221837" y="39815"/>
                    <a:pt x="193072" y="3715"/>
                    <a:pt x="110490" y="3715"/>
                  </a:cubicBezTo>
                  <a:lnTo>
                    <a:pt x="10954" y="3715"/>
                  </a:lnTo>
                  <a:cubicBezTo>
                    <a:pt x="2762" y="3715"/>
                    <a:pt x="0" y="7334"/>
                    <a:pt x="0" y="15621"/>
                  </a:cubicBezTo>
                  <a:lnTo>
                    <a:pt x="0" y="302228"/>
                  </a:lnTo>
                  <a:cubicBezTo>
                    <a:pt x="0" y="309944"/>
                    <a:pt x="2286" y="314135"/>
                    <a:pt x="9620" y="314135"/>
                  </a:cubicBezTo>
                  <a:lnTo>
                    <a:pt x="110490" y="31413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8" name="Google Shape;170;p24">
              <a:extLst>
                <a:ext uri="{FF2B5EF4-FFF2-40B4-BE49-F238E27FC236}">
                  <a16:creationId xmlns:a16="http://schemas.microsoft.com/office/drawing/2014/main" xmlns="" id="{41667090-7C48-7848-AFE6-77AB63933C72}"/>
                </a:ext>
              </a:extLst>
            </p:cNvPr>
            <p:cNvSpPr/>
            <p:nvPr/>
          </p:nvSpPr>
          <p:spPr>
            <a:xfrm>
              <a:off x="747903" y="2188534"/>
              <a:ext cx="620077" cy="921734"/>
            </a:xfrm>
            <a:custGeom>
              <a:avLst/>
              <a:gdLst/>
              <a:ahLst/>
              <a:cxnLst/>
              <a:rect l="l" t="t" r="r" b="b"/>
              <a:pathLst>
                <a:path w="620077" h="921734" extrusionOk="0">
                  <a:moveTo>
                    <a:pt x="172212" y="151829"/>
                  </a:moveTo>
                  <a:lnTo>
                    <a:pt x="172212" y="770001"/>
                  </a:lnTo>
                  <a:lnTo>
                    <a:pt x="308705" y="770001"/>
                  </a:lnTo>
                  <a:cubicBezTo>
                    <a:pt x="395478" y="770001"/>
                    <a:pt x="447770" y="736092"/>
                    <a:pt x="447770" y="668369"/>
                  </a:cubicBezTo>
                  <a:lnTo>
                    <a:pt x="447770" y="253460"/>
                  </a:lnTo>
                  <a:cubicBezTo>
                    <a:pt x="447770" y="185642"/>
                    <a:pt x="395383" y="151733"/>
                    <a:pt x="308705" y="151733"/>
                  </a:cubicBezTo>
                  <a:lnTo>
                    <a:pt x="172212" y="151733"/>
                  </a:lnTo>
                  <a:close/>
                  <a:moveTo>
                    <a:pt x="26765"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765" y="921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9" name="Google Shape;171;p24">
              <a:extLst>
                <a:ext uri="{FF2B5EF4-FFF2-40B4-BE49-F238E27FC236}">
                  <a16:creationId xmlns:a16="http://schemas.microsoft.com/office/drawing/2014/main" xmlns="" id="{6BABEA06-2003-2846-AB15-D32E165D07E6}"/>
                </a:ext>
              </a:extLst>
            </p:cNvPr>
            <p:cNvSpPr/>
            <p:nvPr/>
          </p:nvSpPr>
          <p:spPr>
            <a:xfrm>
              <a:off x="1486566" y="2177676"/>
              <a:ext cx="620077" cy="943451"/>
            </a:xfrm>
            <a:custGeom>
              <a:avLst/>
              <a:gdLst/>
              <a:ahLst/>
              <a:cxnLst/>
              <a:rect l="l" t="t" r="r" b="b"/>
              <a:pathLst>
                <a:path w="620077" h="943451" extrusionOk="0">
                  <a:moveTo>
                    <a:pt x="447865" y="253460"/>
                  </a:moveTo>
                  <a:cubicBezTo>
                    <a:pt x="447865" y="185738"/>
                    <a:pt x="395573" y="151829"/>
                    <a:pt x="310039" y="151829"/>
                  </a:cubicBezTo>
                  <a:cubicBezTo>
                    <a:pt x="224599" y="151829"/>
                    <a:pt x="173545" y="185738"/>
                    <a:pt x="173545" y="253460"/>
                  </a:cubicBezTo>
                  <a:lnTo>
                    <a:pt x="173545" y="689991"/>
                  </a:lnTo>
                  <a:cubicBezTo>
                    <a:pt x="173545" y="757809"/>
                    <a:pt x="224599" y="791718"/>
                    <a:pt x="310039" y="791718"/>
                  </a:cubicBezTo>
                  <a:cubicBezTo>
                    <a:pt x="395573" y="791718"/>
                    <a:pt x="447865" y="757809"/>
                    <a:pt x="447865" y="689991"/>
                  </a:cubicBezTo>
                  <a:lnTo>
                    <a:pt x="447865" y="253460"/>
                  </a:lnTo>
                  <a:close/>
                  <a:moveTo>
                    <a:pt x="0" y="220980"/>
                  </a:moveTo>
                  <a:cubicBezTo>
                    <a:pt x="0" y="107061"/>
                    <a:pt x="79057" y="0"/>
                    <a:pt x="310039" y="0"/>
                  </a:cubicBezTo>
                  <a:cubicBezTo>
                    <a:pt x="540925" y="0"/>
                    <a:pt x="620077" y="107061"/>
                    <a:pt x="620077" y="220980"/>
                  </a:cubicBezTo>
                  <a:lnTo>
                    <a:pt x="620077" y="722471"/>
                  </a:lnTo>
                  <a:cubicBezTo>
                    <a:pt x="620077" y="836390"/>
                    <a:pt x="540925" y="943451"/>
                    <a:pt x="310039" y="943451"/>
                  </a:cubicBezTo>
                  <a:cubicBezTo>
                    <a:pt x="79057" y="943451"/>
                    <a:pt x="0" y="836295"/>
                    <a:pt x="0" y="722471"/>
                  </a:cubicBezTo>
                  <a:lnTo>
                    <a:pt x="0" y="22098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0" name="Google Shape;172;p24">
              <a:extLst>
                <a:ext uri="{FF2B5EF4-FFF2-40B4-BE49-F238E27FC236}">
                  <a16:creationId xmlns:a16="http://schemas.microsoft.com/office/drawing/2014/main" xmlns="" id="{2EA68131-9EFF-F540-81B3-DBADDD027687}"/>
                </a:ext>
              </a:extLst>
            </p:cNvPr>
            <p:cNvSpPr/>
            <p:nvPr/>
          </p:nvSpPr>
          <p:spPr>
            <a:xfrm>
              <a:off x="2240470" y="2188534"/>
              <a:ext cx="620077" cy="921734"/>
            </a:xfrm>
            <a:custGeom>
              <a:avLst/>
              <a:gdLst/>
              <a:ahLst/>
              <a:cxnLst/>
              <a:rect l="l" t="t" r="r" b="b"/>
              <a:pathLst>
                <a:path w="620077" h="921734" extrusionOk="0">
                  <a:moveTo>
                    <a:pt x="172307" y="151829"/>
                  </a:moveTo>
                  <a:lnTo>
                    <a:pt x="172307" y="770001"/>
                  </a:lnTo>
                  <a:lnTo>
                    <a:pt x="308800" y="770001"/>
                  </a:lnTo>
                  <a:cubicBezTo>
                    <a:pt x="395573" y="770001"/>
                    <a:pt x="447866" y="736092"/>
                    <a:pt x="447866" y="668369"/>
                  </a:cubicBezTo>
                  <a:lnTo>
                    <a:pt x="447866" y="253460"/>
                  </a:lnTo>
                  <a:cubicBezTo>
                    <a:pt x="447866" y="185642"/>
                    <a:pt x="395573" y="151733"/>
                    <a:pt x="308800" y="151733"/>
                  </a:cubicBezTo>
                  <a:lnTo>
                    <a:pt x="172307" y="151733"/>
                  </a:lnTo>
                  <a:close/>
                  <a:moveTo>
                    <a:pt x="26861"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861" y="921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1" name="Google Shape;173;p24">
              <a:extLst>
                <a:ext uri="{FF2B5EF4-FFF2-40B4-BE49-F238E27FC236}">
                  <a16:creationId xmlns:a16="http://schemas.microsoft.com/office/drawing/2014/main" xmlns="" id="{6D4C1E12-9F11-3340-9AA0-BFE1655B13F8}"/>
                </a:ext>
              </a:extLst>
            </p:cNvPr>
            <p:cNvSpPr/>
            <p:nvPr/>
          </p:nvSpPr>
          <p:spPr>
            <a:xfrm>
              <a:off x="2979229" y="2177676"/>
              <a:ext cx="599598" cy="943546"/>
            </a:xfrm>
            <a:custGeom>
              <a:avLst/>
              <a:gdLst/>
              <a:ahLst/>
              <a:cxnLst/>
              <a:rect l="l" t="t" r="r" b="b"/>
              <a:pathLst>
                <a:path w="599598" h="943546" extrusionOk="0">
                  <a:moveTo>
                    <a:pt x="567690" y="448723"/>
                  </a:moveTo>
                  <a:cubicBezTo>
                    <a:pt x="589407" y="448723"/>
                    <a:pt x="599599" y="456914"/>
                    <a:pt x="599599" y="481298"/>
                  </a:cubicBezTo>
                  <a:lnTo>
                    <a:pt x="599599" y="722567"/>
                  </a:lnTo>
                  <a:cubicBezTo>
                    <a:pt x="599599" y="836486"/>
                    <a:pt x="530733" y="943547"/>
                    <a:pt x="299752" y="943547"/>
                  </a:cubicBezTo>
                  <a:cubicBezTo>
                    <a:pt x="68866" y="943547"/>
                    <a:pt x="0" y="836486"/>
                    <a:pt x="0" y="722567"/>
                  </a:cubicBezTo>
                  <a:lnTo>
                    <a:pt x="0" y="220980"/>
                  </a:lnTo>
                  <a:cubicBezTo>
                    <a:pt x="0" y="107061"/>
                    <a:pt x="68866" y="0"/>
                    <a:pt x="299752" y="0"/>
                  </a:cubicBezTo>
                  <a:cubicBezTo>
                    <a:pt x="530733" y="0"/>
                    <a:pt x="599599" y="107061"/>
                    <a:pt x="599599" y="220980"/>
                  </a:cubicBezTo>
                  <a:lnTo>
                    <a:pt x="599599" y="275177"/>
                  </a:lnTo>
                  <a:cubicBezTo>
                    <a:pt x="599599" y="298228"/>
                    <a:pt x="591979" y="309086"/>
                    <a:pt x="570262" y="309086"/>
                  </a:cubicBezTo>
                  <a:lnTo>
                    <a:pt x="464344" y="309086"/>
                  </a:lnTo>
                  <a:cubicBezTo>
                    <a:pt x="441389" y="309086"/>
                    <a:pt x="432435" y="298228"/>
                    <a:pt x="432435" y="275177"/>
                  </a:cubicBezTo>
                  <a:lnTo>
                    <a:pt x="432435" y="253460"/>
                  </a:lnTo>
                  <a:cubicBezTo>
                    <a:pt x="432435" y="185738"/>
                    <a:pt x="387763" y="151829"/>
                    <a:pt x="302324" y="151829"/>
                  </a:cubicBezTo>
                  <a:cubicBezTo>
                    <a:pt x="216789" y="151829"/>
                    <a:pt x="173450" y="185738"/>
                    <a:pt x="173450" y="253460"/>
                  </a:cubicBezTo>
                  <a:lnTo>
                    <a:pt x="173450" y="689991"/>
                  </a:lnTo>
                  <a:cubicBezTo>
                    <a:pt x="173450" y="757809"/>
                    <a:pt x="216789" y="791718"/>
                    <a:pt x="302324" y="791718"/>
                  </a:cubicBezTo>
                  <a:cubicBezTo>
                    <a:pt x="387763" y="791718"/>
                    <a:pt x="432435" y="757809"/>
                    <a:pt x="432435" y="691420"/>
                  </a:cubicBezTo>
                  <a:lnTo>
                    <a:pt x="432435" y="600551"/>
                  </a:lnTo>
                  <a:lnTo>
                    <a:pt x="307372" y="600551"/>
                  </a:lnTo>
                  <a:cubicBezTo>
                    <a:pt x="284417" y="600551"/>
                    <a:pt x="274225" y="592455"/>
                    <a:pt x="274225" y="568071"/>
                  </a:cubicBezTo>
                  <a:lnTo>
                    <a:pt x="274225" y="481394"/>
                  </a:lnTo>
                  <a:cubicBezTo>
                    <a:pt x="274225" y="457010"/>
                    <a:pt x="284417" y="448818"/>
                    <a:pt x="307372" y="448818"/>
                  </a:cubicBezTo>
                  <a:lnTo>
                    <a:pt x="567690" y="44881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2" name="Google Shape;174;p24">
              <a:extLst>
                <a:ext uri="{FF2B5EF4-FFF2-40B4-BE49-F238E27FC236}">
                  <a16:creationId xmlns:a16="http://schemas.microsoft.com/office/drawing/2014/main" xmlns="" id="{4DC30F17-DB86-8849-8607-13301AE29FAD}"/>
                </a:ext>
              </a:extLst>
            </p:cNvPr>
            <p:cNvSpPr/>
            <p:nvPr/>
          </p:nvSpPr>
          <p:spPr>
            <a:xfrm>
              <a:off x="3695795" y="2231777"/>
              <a:ext cx="517398" cy="156019"/>
            </a:xfrm>
            <a:custGeom>
              <a:avLst/>
              <a:gdLst/>
              <a:ahLst/>
              <a:cxnLst/>
              <a:rect l="l" t="t" r="r" b="b"/>
              <a:pathLst>
                <a:path w="517398" h="156019" extrusionOk="0">
                  <a:moveTo>
                    <a:pt x="517398" y="135255"/>
                  </a:moveTo>
                  <a:cubicBezTo>
                    <a:pt x="517398" y="146685"/>
                    <a:pt x="508540" y="156020"/>
                    <a:pt x="497777" y="156020"/>
                  </a:cubicBezTo>
                  <a:lnTo>
                    <a:pt x="19526" y="156020"/>
                  </a:lnTo>
                  <a:cubicBezTo>
                    <a:pt x="8763" y="156020"/>
                    <a:pt x="0" y="146685"/>
                    <a:pt x="0" y="135255"/>
                  </a:cubicBezTo>
                  <a:lnTo>
                    <a:pt x="0" y="20765"/>
                  </a:lnTo>
                  <a:cubicBezTo>
                    <a:pt x="0" y="9335"/>
                    <a:pt x="8763" y="0"/>
                    <a:pt x="19526" y="0"/>
                  </a:cubicBezTo>
                  <a:lnTo>
                    <a:pt x="497777" y="0"/>
                  </a:lnTo>
                  <a:cubicBezTo>
                    <a:pt x="508540" y="0"/>
                    <a:pt x="517398" y="9335"/>
                    <a:pt x="517398" y="20765"/>
                  </a:cubicBezTo>
                  <a:lnTo>
                    <a:pt x="517398" y="13525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3" name="Google Shape;175;p24">
              <a:extLst>
                <a:ext uri="{FF2B5EF4-FFF2-40B4-BE49-F238E27FC236}">
                  <a16:creationId xmlns:a16="http://schemas.microsoft.com/office/drawing/2014/main" xmlns="" id="{8D9EA695-65A5-164B-B891-FE2359EF274D}"/>
                </a:ext>
              </a:extLst>
            </p:cNvPr>
            <p:cNvSpPr/>
            <p:nvPr/>
          </p:nvSpPr>
          <p:spPr>
            <a:xfrm>
              <a:off x="3695890" y="2584012"/>
              <a:ext cx="388239" cy="144970"/>
            </a:xfrm>
            <a:custGeom>
              <a:avLst/>
              <a:gdLst/>
              <a:ahLst/>
              <a:cxnLst/>
              <a:rect l="l" t="t" r="r" b="b"/>
              <a:pathLst>
                <a:path w="388239" h="144970" extrusionOk="0">
                  <a:moveTo>
                    <a:pt x="388239" y="124206"/>
                  </a:moveTo>
                  <a:cubicBezTo>
                    <a:pt x="388239" y="135636"/>
                    <a:pt x="379381" y="144971"/>
                    <a:pt x="368618" y="144971"/>
                  </a:cubicBezTo>
                  <a:lnTo>
                    <a:pt x="19526" y="144971"/>
                  </a:lnTo>
                  <a:cubicBezTo>
                    <a:pt x="8763" y="144971"/>
                    <a:pt x="0" y="135636"/>
                    <a:pt x="0" y="124206"/>
                  </a:cubicBezTo>
                  <a:lnTo>
                    <a:pt x="0" y="20765"/>
                  </a:lnTo>
                  <a:cubicBezTo>
                    <a:pt x="0" y="9334"/>
                    <a:pt x="8858" y="0"/>
                    <a:pt x="19526" y="0"/>
                  </a:cubicBezTo>
                  <a:lnTo>
                    <a:pt x="368618" y="0"/>
                  </a:lnTo>
                  <a:cubicBezTo>
                    <a:pt x="379381" y="0"/>
                    <a:pt x="388239" y="9334"/>
                    <a:pt x="388239" y="20765"/>
                  </a:cubicBezTo>
                  <a:lnTo>
                    <a:pt x="388239" y="124206"/>
                  </a:lnTo>
                  <a:close/>
                </a:path>
              </a:pathLst>
            </a:custGeom>
            <a:solidFill>
              <a:srgbClr val="FFFFFF">
                <a:alpha val="49803"/>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4" name="Google Shape;176;p24">
              <a:extLst>
                <a:ext uri="{FF2B5EF4-FFF2-40B4-BE49-F238E27FC236}">
                  <a16:creationId xmlns:a16="http://schemas.microsoft.com/office/drawing/2014/main" xmlns="" id="{DDEE2BAB-70D5-7E42-9AD0-21CA0984DCD7}"/>
                </a:ext>
              </a:extLst>
            </p:cNvPr>
            <p:cNvSpPr/>
            <p:nvPr/>
          </p:nvSpPr>
          <p:spPr>
            <a:xfrm>
              <a:off x="3695795" y="2915577"/>
              <a:ext cx="517398" cy="151447"/>
            </a:xfrm>
            <a:custGeom>
              <a:avLst/>
              <a:gdLst/>
              <a:ahLst/>
              <a:cxnLst/>
              <a:rect l="l" t="t" r="r" b="b"/>
              <a:pathLst>
                <a:path w="517398" h="151447" extrusionOk="0">
                  <a:moveTo>
                    <a:pt x="517398" y="130683"/>
                  </a:moveTo>
                  <a:cubicBezTo>
                    <a:pt x="517398" y="142113"/>
                    <a:pt x="508540" y="151448"/>
                    <a:pt x="497777" y="151448"/>
                  </a:cubicBezTo>
                  <a:lnTo>
                    <a:pt x="19526" y="151448"/>
                  </a:lnTo>
                  <a:cubicBezTo>
                    <a:pt x="8763" y="151448"/>
                    <a:pt x="0" y="142113"/>
                    <a:pt x="0" y="130683"/>
                  </a:cubicBezTo>
                  <a:lnTo>
                    <a:pt x="0" y="20765"/>
                  </a:lnTo>
                  <a:cubicBezTo>
                    <a:pt x="0" y="9334"/>
                    <a:pt x="8763" y="0"/>
                    <a:pt x="19526" y="0"/>
                  </a:cubicBezTo>
                  <a:lnTo>
                    <a:pt x="497777" y="0"/>
                  </a:lnTo>
                  <a:cubicBezTo>
                    <a:pt x="508540" y="0"/>
                    <a:pt x="517398" y="9334"/>
                    <a:pt x="517398" y="20765"/>
                  </a:cubicBezTo>
                  <a:lnTo>
                    <a:pt x="517398" y="130683"/>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sp>
        <p:nvSpPr>
          <p:cNvPr id="15" name="Google Shape;2253;p207">
            <a:extLst>
              <a:ext uri="{FF2B5EF4-FFF2-40B4-BE49-F238E27FC236}">
                <a16:creationId xmlns:a16="http://schemas.microsoft.com/office/drawing/2014/main" xmlns="" id="{41835B03-FF59-7045-B311-87AA417B33D2}"/>
              </a:ext>
            </a:extLst>
          </p:cNvPr>
          <p:cNvSpPr/>
          <p:nvPr/>
        </p:nvSpPr>
        <p:spPr>
          <a:xfrm>
            <a:off x="826488" y="638354"/>
            <a:ext cx="7478225" cy="4024073"/>
          </a:xfrm>
          <a:prstGeom prst="rect">
            <a:avLst/>
          </a:prstGeom>
          <a:solidFill>
            <a:srgbClr val="181734">
              <a:alpha val="949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19" name="Text Placeholder 24">
            <a:extLst>
              <a:ext uri="{FF2B5EF4-FFF2-40B4-BE49-F238E27FC236}">
                <a16:creationId xmlns:a16="http://schemas.microsoft.com/office/drawing/2014/main" xmlns="" id="{89EAB17A-2190-D340-94A1-65F83CAF2C75}"/>
              </a:ext>
            </a:extLst>
          </p:cNvPr>
          <p:cNvSpPr>
            <a:spLocks noGrp="1"/>
          </p:cNvSpPr>
          <p:nvPr>
            <p:ph type="body" sz="quarter" idx="20" hasCustomPrompt="1"/>
          </p:nvPr>
        </p:nvSpPr>
        <p:spPr>
          <a:xfrm>
            <a:off x="468127" y="281120"/>
            <a:ext cx="5601747" cy="282112"/>
          </a:xfrm>
        </p:spPr>
        <p:txBody>
          <a:bodyPr lIns="0" rIns="36000" anchor="ctr" anchorCtr="0"/>
          <a:lstStyle>
            <a:lvl1pPr marL="7938" indent="0" algn="l">
              <a:spcBef>
                <a:spcPts val="0"/>
              </a:spcBef>
              <a:buNone/>
              <a:tabLst/>
              <a:defRPr sz="1400" b="1" i="0">
                <a:solidFill>
                  <a:schemeClr val="tx2"/>
                </a:solidFill>
                <a:latin typeface="Barlow" pitchFamily="2" charset="77"/>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EDIT</a:t>
            </a:r>
            <a:endParaRPr lang="en-US" dirty="0"/>
          </a:p>
        </p:txBody>
      </p:sp>
      <p:sp>
        <p:nvSpPr>
          <p:cNvPr id="24" name="Picture Placeholder 70">
            <a:extLst>
              <a:ext uri="{FF2B5EF4-FFF2-40B4-BE49-F238E27FC236}">
                <a16:creationId xmlns:a16="http://schemas.microsoft.com/office/drawing/2014/main" xmlns="" id="{F54DD77E-2681-EB4C-B281-692F61C284CE}"/>
              </a:ext>
            </a:extLst>
          </p:cNvPr>
          <p:cNvSpPr>
            <a:spLocks noGrp="1"/>
          </p:cNvSpPr>
          <p:nvPr>
            <p:ph type="pic" sz="quarter" idx="27" hasCustomPrompt="1"/>
          </p:nvPr>
        </p:nvSpPr>
        <p:spPr>
          <a:xfrm>
            <a:off x="916047" y="712124"/>
            <a:ext cx="7311905" cy="3872822"/>
          </a:xfrm>
        </p:spPr>
        <p:txBody>
          <a:bodyPr anchor="ctr"/>
          <a:lstStyle>
            <a:lvl1pPr marL="7938" indent="-7938" algn="ctr">
              <a:buNone/>
              <a:tabLst/>
              <a:defRPr>
                <a:solidFill>
                  <a:schemeClr val="bg1"/>
                </a:solidFill>
              </a:defRPr>
            </a:lvl1pPr>
          </a:lstStyle>
          <a:p>
            <a:r>
              <a:rPr lang="en-US" dirty="0"/>
              <a:t>Screenshot Click to Insert</a:t>
            </a:r>
          </a:p>
        </p:txBody>
      </p:sp>
    </p:spTree>
    <p:extLst>
      <p:ext uri="{BB962C8B-B14F-4D97-AF65-F5344CB8AC3E}">
        <p14:creationId xmlns:p14="http://schemas.microsoft.com/office/powerpoint/2010/main" val="4243904254"/>
      </p:ext>
    </p:extLst>
  </p:cSld>
  <p:clrMapOvr>
    <a:masterClrMapping/>
  </p:clrMapOvr>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creenshot Slide 2">
    <p:spTree>
      <p:nvGrpSpPr>
        <p:cNvPr id="1" name=""/>
        <p:cNvGrpSpPr/>
        <p:nvPr/>
      </p:nvGrpSpPr>
      <p:grpSpPr>
        <a:xfrm>
          <a:off x="0" y="0"/>
          <a:ext cx="0" cy="0"/>
          <a:chOff x="0" y="0"/>
          <a:chExt cx="0" cy="0"/>
        </a:xfrm>
      </p:grpSpPr>
      <p:pic>
        <p:nvPicPr>
          <p:cNvPr id="3" name="Google Shape;123;p20">
            <a:extLst>
              <a:ext uri="{FF2B5EF4-FFF2-40B4-BE49-F238E27FC236}">
                <a16:creationId xmlns:a16="http://schemas.microsoft.com/office/drawing/2014/main" xmlns="" id="{A3494795-1436-684C-89E2-90932993CBB7}"/>
              </a:ext>
            </a:extLst>
          </p:cNvPr>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4" name="Google Shape;124;p20">
            <a:extLst>
              <a:ext uri="{FF2B5EF4-FFF2-40B4-BE49-F238E27FC236}">
                <a16:creationId xmlns:a16="http://schemas.microsoft.com/office/drawing/2014/main" xmlns="" id="{77EEF482-FC9C-FE44-80A7-1C81A0393915}"/>
              </a:ext>
            </a:extLst>
          </p:cNvPr>
          <p:cNvSpPr txBox="1"/>
          <p:nvPr/>
        </p:nvSpPr>
        <p:spPr>
          <a:xfrm>
            <a:off x="1029722" y="4663217"/>
            <a:ext cx="4052247" cy="393600"/>
          </a:xfrm>
          <a:prstGeom prst="rect">
            <a:avLst/>
          </a:prstGeom>
          <a:noFill/>
          <a:ln>
            <a:noFill/>
          </a:ln>
        </p:spPr>
        <p:txBody>
          <a:bodyPr spcFirstLastPara="1" wrap="square" lIns="0" tIns="91425" rIns="0" bIns="91425"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 sz="800" b="0" i="0" u="none" strike="noStrike" cap="none">
                <a:solidFill>
                  <a:schemeClr val="lt1"/>
                </a:solidFill>
                <a:latin typeface="Barlow"/>
                <a:ea typeface="Barlow"/>
                <a:cs typeface="Barlow"/>
                <a:sym typeface="Barlow"/>
              </a:rPr>
              <a:t>©2021 Strictly Confidential</a:t>
            </a:r>
            <a:endParaRPr sz="1400" b="0" i="0" u="none" strike="noStrike" cap="none">
              <a:solidFill>
                <a:schemeClr val="lt1"/>
              </a:solidFill>
              <a:latin typeface="Barlow"/>
              <a:ea typeface="Barlow"/>
              <a:cs typeface="Barlow"/>
              <a:sym typeface="Barlow"/>
            </a:endParaRPr>
          </a:p>
        </p:txBody>
      </p:sp>
      <p:sp>
        <p:nvSpPr>
          <p:cNvPr id="5" name="Google Shape;125;p20">
            <a:extLst>
              <a:ext uri="{FF2B5EF4-FFF2-40B4-BE49-F238E27FC236}">
                <a16:creationId xmlns:a16="http://schemas.microsoft.com/office/drawing/2014/main" xmlns="" id="{6E125245-20C5-8A46-86A8-949E6532B012}"/>
              </a:ext>
            </a:extLst>
          </p:cNvPr>
          <p:cNvSpPr txBox="1"/>
          <p:nvPr/>
        </p:nvSpPr>
        <p:spPr>
          <a:xfrm>
            <a:off x="4885765" y="4663217"/>
            <a:ext cx="3946535" cy="393600"/>
          </a:xfrm>
          <a:prstGeom prst="rect">
            <a:avLst/>
          </a:prstGeom>
          <a:noFill/>
          <a:ln>
            <a:noFill/>
          </a:ln>
        </p:spPr>
        <p:txBody>
          <a:bodyPr spcFirstLastPara="1" wrap="square" lIns="0" tIns="91425" rIns="0" bIns="91425" anchor="ctr" anchorCtr="0">
            <a:noAutofit/>
          </a:bodyPr>
          <a:lstStyle/>
          <a:p>
            <a:pPr marL="0" marR="0" lvl="0" indent="0" algn="r" rtl="0">
              <a:lnSpc>
                <a:spcPct val="100000"/>
              </a:lnSpc>
              <a:spcBef>
                <a:spcPts val="0"/>
              </a:spcBef>
              <a:spcAft>
                <a:spcPts val="0"/>
              </a:spcAft>
              <a:buClr>
                <a:srgbClr val="000000"/>
              </a:buClr>
              <a:buSzPts val="600"/>
              <a:buFont typeface="Arial"/>
              <a:buNone/>
            </a:pPr>
            <a:r>
              <a:rPr lang="en" sz="800" b="0" i="0" u="none" strike="noStrike" cap="none">
                <a:solidFill>
                  <a:schemeClr val="lt1"/>
                </a:solidFill>
                <a:latin typeface="Barlow"/>
                <a:ea typeface="Barlow"/>
                <a:cs typeface="Barlow"/>
                <a:sym typeface="Barlow"/>
              </a:rPr>
              <a:t>construction.com    |    </a:t>
            </a:r>
            <a:fld id="{00000000-1234-1234-1234-123412341234}" type="slidenum">
              <a:rPr lang="en" sz="800" b="0" i="0" u="none" strike="noStrike" cap="none">
                <a:solidFill>
                  <a:schemeClr val="lt1"/>
                </a:solidFill>
                <a:latin typeface="Barlow"/>
                <a:ea typeface="Barlow"/>
                <a:cs typeface="Barlow"/>
                <a:sym typeface="Barlow"/>
              </a:rPr>
              <a:t>‹#›</a:t>
            </a:fld>
            <a:endParaRPr sz="800" b="0" i="0" u="none" strike="noStrike" cap="none">
              <a:solidFill>
                <a:schemeClr val="lt1"/>
              </a:solidFill>
              <a:latin typeface="Barlow"/>
              <a:ea typeface="Barlow"/>
              <a:cs typeface="Barlow"/>
              <a:sym typeface="Barlow"/>
            </a:endParaRPr>
          </a:p>
        </p:txBody>
      </p:sp>
      <p:grpSp>
        <p:nvGrpSpPr>
          <p:cNvPr id="6" name="Google Shape;126;p20">
            <a:extLst>
              <a:ext uri="{FF2B5EF4-FFF2-40B4-BE49-F238E27FC236}">
                <a16:creationId xmlns:a16="http://schemas.microsoft.com/office/drawing/2014/main" xmlns="" id="{BB6F39D4-76DA-1C48-96BC-4C44A0A22DED}"/>
              </a:ext>
            </a:extLst>
          </p:cNvPr>
          <p:cNvGrpSpPr/>
          <p:nvPr/>
        </p:nvGrpSpPr>
        <p:grpSpPr>
          <a:xfrm>
            <a:off x="171884" y="4744208"/>
            <a:ext cx="601885" cy="240030"/>
            <a:chOff x="747903" y="2177676"/>
            <a:chExt cx="3486150" cy="1390268"/>
          </a:xfrm>
        </p:grpSpPr>
        <p:sp>
          <p:nvSpPr>
            <p:cNvPr id="7" name="Google Shape;127;p20">
              <a:extLst>
                <a:ext uri="{FF2B5EF4-FFF2-40B4-BE49-F238E27FC236}">
                  <a16:creationId xmlns:a16="http://schemas.microsoft.com/office/drawing/2014/main" xmlns="" id="{F99882ED-D609-EA4F-B898-5FE2EF78C82B}"/>
                </a:ext>
              </a:extLst>
            </p:cNvPr>
            <p:cNvSpPr/>
            <p:nvPr/>
          </p:nvSpPr>
          <p:spPr>
            <a:xfrm>
              <a:off x="747903" y="3250190"/>
              <a:ext cx="3486150" cy="317754"/>
            </a:xfrm>
            <a:custGeom>
              <a:avLst/>
              <a:gdLst/>
              <a:ahLst/>
              <a:cxnLst/>
              <a:rect l="l" t="t" r="r" b="b"/>
              <a:pathLst>
                <a:path w="3486150" h="317754" extrusionOk="0">
                  <a:moveTo>
                    <a:pt x="3423190" y="93154"/>
                  </a:moveTo>
                  <a:cubicBezTo>
                    <a:pt x="3423190" y="100870"/>
                    <a:pt x="3425952" y="104585"/>
                    <a:pt x="3433667" y="104585"/>
                  </a:cubicBezTo>
                  <a:lnTo>
                    <a:pt x="3472053" y="104585"/>
                  </a:lnTo>
                  <a:cubicBezTo>
                    <a:pt x="3480245" y="104585"/>
                    <a:pt x="3483483" y="100965"/>
                    <a:pt x="3483483" y="93154"/>
                  </a:cubicBezTo>
                  <a:lnTo>
                    <a:pt x="3483483" y="74486"/>
                  </a:lnTo>
                  <a:cubicBezTo>
                    <a:pt x="3483483" y="36195"/>
                    <a:pt x="3457956" y="95"/>
                    <a:pt x="3378041" y="95"/>
                  </a:cubicBezTo>
                  <a:cubicBezTo>
                    <a:pt x="3298127" y="95"/>
                    <a:pt x="3274409" y="36195"/>
                    <a:pt x="3274409" y="74486"/>
                  </a:cubicBezTo>
                  <a:lnTo>
                    <a:pt x="3274409" y="101441"/>
                  </a:lnTo>
                  <a:cubicBezTo>
                    <a:pt x="3274409" y="128778"/>
                    <a:pt x="3294031" y="152114"/>
                    <a:pt x="3315938" y="160306"/>
                  </a:cubicBezTo>
                  <a:lnTo>
                    <a:pt x="3386709" y="186785"/>
                  </a:lnTo>
                  <a:cubicBezTo>
                    <a:pt x="3407283" y="194596"/>
                    <a:pt x="3425476" y="201835"/>
                    <a:pt x="3425476" y="220599"/>
                  </a:cubicBezTo>
                  <a:lnTo>
                    <a:pt x="3425476" y="235172"/>
                  </a:lnTo>
                  <a:cubicBezTo>
                    <a:pt x="3425476" y="257556"/>
                    <a:pt x="3407664" y="268034"/>
                    <a:pt x="3377089" y="268034"/>
                  </a:cubicBezTo>
                  <a:cubicBezTo>
                    <a:pt x="3346037" y="268034"/>
                    <a:pt x="3328702" y="257556"/>
                    <a:pt x="3328702" y="235172"/>
                  </a:cubicBezTo>
                  <a:lnTo>
                    <a:pt x="3328702" y="214598"/>
                  </a:lnTo>
                  <a:cubicBezTo>
                    <a:pt x="3328702" y="206407"/>
                    <a:pt x="3325940" y="202692"/>
                    <a:pt x="3317748" y="202692"/>
                  </a:cubicBezTo>
                  <a:lnTo>
                    <a:pt x="3279458" y="202692"/>
                  </a:lnTo>
                  <a:cubicBezTo>
                    <a:pt x="3271647" y="202692"/>
                    <a:pt x="3268504" y="206311"/>
                    <a:pt x="3268504" y="214598"/>
                  </a:cubicBezTo>
                  <a:lnTo>
                    <a:pt x="3268504" y="243364"/>
                  </a:lnTo>
                  <a:cubicBezTo>
                    <a:pt x="3268504" y="281654"/>
                    <a:pt x="3296317" y="317754"/>
                    <a:pt x="3377565" y="317754"/>
                  </a:cubicBezTo>
                  <a:cubicBezTo>
                    <a:pt x="3459290" y="317754"/>
                    <a:pt x="3486150" y="281654"/>
                    <a:pt x="3486150" y="243364"/>
                  </a:cubicBezTo>
                  <a:lnTo>
                    <a:pt x="3486150" y="208217"/>
                  </a:lnTo>
                  <a:cubicBezTo>
                    <a:pt x="3486150" y="174498"/>
                    <a:pt x="3463385" y="153448"/>
                    <a:pt x="3432334" y="142494"/>
                  </a:cubicBezTo>
                  <a:lnTo>
                    <a:pt x="3352895" y="114205"/>
                  </a:lnTo>
                  <a:cubicBezTo>
                    <a:pt x="3345561" y="111443"/>
                    <a:pt x="3334226" y="105537"/>
                    <a:pt x="3334226" y="89535"/>
                  </a:cubicBezTo>
                  <a:lnTo>
                    <a:pt x="3334226" y="82677"/>
                  </a:lnTo>
                  <a:cubicBezTo>
                    <a:pt x="3334226" y="60293"/>
                    <a:pt x="3349276" y="49816"/>
                    <a:pt x="3378994" y="49816"/>
                  </a:cubicBezTo>
                  <a:cubicBezTo>
                    <a:pt x="3408236" y="49816"/>
                    <a:pt x="3423285" y="60293"/>
                    <a:pt x="3423285" y="82677"/>
                  </a:cubicBezTo>
                  <a:lnTo>
                    <a:pt x="3423285" y="93154"/>
                  </a:lnTo>
                  <a:close/>
                  <a:moveTo>
                    <a:pt x="3227356" y="214979"/>
                  </a:moveTo>
                  <a:cubicBezTo>
                    <a:pt x="3227356" y="206788"/>
                    <a:pt x="3224594" y="203549"/>
                    <a:pt x="3216878" y="203549"/>
                  </a:cubicBezTo>
                  <a:lnTo>
                    <a:pt x="3178969" y="203549"/>
                  </a:lnTo>
                  <a:cubicBezTo>
                    <a:pt x="3170778" y="203549"/>
                    <a:pt x="3167539" y="206788"/>
                    <a:pt x="3167539" y="214979"/>
                  </a:cubicBezTo>
                  <a:lnTo>
                    <a:pt x="3167539" y="232315"/>
                  </a:lnTo>
                  <a:cubicBezTo>
                    <a:pt x="3167539" y="255080"/>
                    <a:pt x="3151537" y="266510"/>
                    <a:pt x="3120962" y="266510"/>
                  </a:cubicBezTo>
                  <a:cubicBezTo>
                    <a:pt x="3090386" y="266510"/>
                    <a:pt x="3074861" y="255080"/>
                    <a:pt x="3074861" y="232315"/>
                  </a:cubicBezTo>
                  <a:lnTo>
                    <a:pt x="3074861" y="85344"/>
                  </a:lnTo>
                  <a:cubicBezTo>
                    <a:pt x="3074861" y="62484"/>
                    <a:pt x="3090386" y="51149"/>
                    <a:pt x="3120962" y="51149"/>
                  </a:cubicBezTo>
                  <a:cubicBezTo>
                    <a:pt x="3151537" y="51149"/>
                    <a:pt x="3167539" y="62579"/>
                    <a:pt x="3167539" y="85344"/>
                  </a:cubicBezTo>
                  <a:lnTo>
                    <a:pt x="3167539" y="96298"/>
                  </a:lnTo>
                  <a:cubicBezTo>
                    <a:pt x="3167539" y="104489"/>
                    <a:pt x="3170682" y="107728"/>
                    <a:pt x="3178969" y="107728"/>
                  </a:cubicBezTo>
                  <a:lnTo>
                    <a:pt x="3216878" y="107728"/>
                  </a:lnTo>
                  <a:cubicBezTo>
                    <a:pt x="3224689" y="107728"/>
                    <a:pt x="3227356" y="104489"/>
                    <a:pt x="3227356" y="96298"/>
                  </a:cubicBezTo>
                  <a:lnTo>
                    <a:pt x="3227356" y="74390"/>
                  </a:lnTo>
                  <a:cubicBezTo>
                    <a:pt x="3227356" y="36100"/>
                    <a:pt x="3202686" y="0"/>
                    <a:pt x="3120104" y="0"/>
                  </a:cubicBezTo>
                  <a:cubicBezTo>
                    <a:pt x="3037523" y="0"/>
                    <a:pt x="3012853" y="36100"/>
                    <a:pt x="3012853" y="74390"/>
                  </a:cubicBezTo>
                  <a:lnTo>
                    <a:pt x="3012853" y="243269"/>
                  </a:lnTo>
                  <a:cubicBezTo>
                    <a:pt x="3012853" y="281559"/>
                    <a:pt x="3037523" y="317659"/>
                    <a:pt x="3120104" y="317659"/>
                  </a:cubicBezTo>
                  <a:cubicBezTo>
                    <a:pt x="3202686" y="317659"/>
                    <a:pt x="3227356" y="281559"/>
                    <a:pt x="3227356" y="243269"/>
                  </a:cubicBezTo>
                  <a:lnTo>
                    <a:pt x="3227356" y="214979"/>
                  </a:lnTo>
                  <a:close/>
                  <a:moveTo>
                    <a:pt x="2954465" y="15526"/>
                  </a:moveTo>
                  <a:cubicBezTo>
                    <a:pt x="2954465" y="7334"/>
                    <a:pt x="2951703" y="3620"/>
                    <a:pt x="2943511" y="3620"/>
                  </a:cubicBezTo>
                  <a:lnTo>
                    <a:pt x="2903791" y="3620"/>
                  </a:lnTo>
                  <a:cubicBezTo>
                    <a:pt x="2895600" y="3620"/>
                    <a:pt x="2892838" y="7239"/>
                    <a:pt x="2892838" y="15526"/>
                  </a:cubicBezTo>
                  <a:lnTo>
                    <a:pt x="2892838" y="302133"/>
                  </a:lnTo>
                  <a:cubicBezTo>
                    <a:pt x="2892838" y="310324"/>
                    <a:pt x="2895600" y="314039"/>
                    <a:pt x="2903791" y="314039"/>
                  </a:cubicBezTo>
                  <a:lnTo>
                    <a:pt x="2943511" y="314039"/>
                  </a:lnTo>
                  <a:cubicBezTo>
                    <a:pt x="2951703" y="314039"/>
                    <a:pt x="2954465" y="310420"/>
                    <a:pt x="2954465" y="302133"/>
                  </a:cubicBezTo>
                  <a:lnTo>
                    <a:pt x="2954465" y="15526"/>
                  </a:lnTo>
                  <a:close/>
                  <a:moveTo>
                    <a:pt x="2652332" y="3715"/>
                  </a:moveTo>
                  <a:cubicBezTo>
                    <a:pt x="2644140" y="3715"/>
                    <a:pt x="2640902" y="6477"/>
                    <a:pt x="2640902" y="14669"/>
                  </a:cubicBezTo>
                  <a:lnTo>
                    <a:pt x="2640902" y="43434"/>
                  </a:lnTo>
                  <a:cubicBezTo>
                    <a:pt x="2640902" y="51625"/>
                    <a:pt x="2644045" y="54864"/>
                    <a:pt x="2652332" y="54864"/>
                  </a:cubicBezTo>
                  <a:lnTo>
                    <a:pt x="2717102" y="54864"/>
                  </a:lnTo>
                  <a:lnTo>
                    <a:pt x="2717102" y="302228"/>
                  </a:lnTo>
                  <a:cubicBezTo>
                    <a:pt x="2717102" y="310420"/>
                    <a:pt x="2720340" y="314135"/>
                    <a:pt x="2728532" y="314135"/>
                  </a:cubicBezTo>
                  <a:lnTo>
                    <a:pt x="2768251" y="314135"/>
                  </a:lnTo>
                  <a:cubicBezTo>
                    <a:pt x="2776442" y="314135"/>
                    <a:pt x="2779205" y="310515"/>
                    <a:pt x="2779205" y="302228"/>
                  </a:cubicBezTo>
                  <a:lnTo>
                    <a:pt x="2779205" y="54864"/>
                  </a:lnTo>
                  <a:lnTo>
                    <a:pt x="2843974" y="54864"/>
                  </a:lnTo>
                  <a:cubicBezTo>
                    <a:pt x="2851690" y="54864"/>
                    <a:pt x="2855405" y="51625"/>
                    <a:pt x="2855405" y="43434"/>
                  </a:cubicBezTo>
                  <a:lnTo>
                    <a:pt x="2855405" y="14669"/>
                  </a:lnTo>
                  <a:cubicBezTo>
                    <a:pt x="2855405" y="6477"/>
                    <a:pt x="2851785" y="3715"/>
                    <a:pt x="2843974" y="3715"/>
                  </a:cubicBezTo>
                  <a:lnTo>
                    <a:pt x="2652332" y="3715"/>
                  </a:lnTo>
                  <a:close/>
                  <a:moveTo>
                    <a:pt x="2460689" y="15050"/>
                  </a:moveTo>
                  <a:cubicBezTo>
                    <a:pt x="2457926" y="8192"/>
                    <a:pt x="2454783" y="3620"/>
                    <a:pt x="2446973" y="3620"/>
                  </a:cubicBezTo>
                  <a:lnTo>
                    <a:pt x="2401824" y="3620"/>
                  </a:lnTo>
                  <a:cubicBezTo>
                    <a:pt x="2394014" y="3620"/>
                    <a:pt x="2390870" y="8192"/>
                    <a:pt x="2394014" y="15050"/>
                  </a:cubicBezTo>
                  <a:lnTo>
                    <a:pt x="2480691" y="202597"/>
                  </a:lnTo>
                  <a:lnTo>
                    <a:pt x="2480691" y="302514"/>
                  </a:lnTo>
                  <a:cubicBezTo>
                    <a:pt x="2480691" y="310324"/>
                    <a:pt x="2483930" y="313944"/>
                    <a:pt x="2492121" y="313944"/>
                  </a:cubicBezTo>
                  <a:lnTo>
                    <a:pt x="2531840" y="313944"/>
                  </a:lnTo>
                  <a:cubicBezTo>
                    <a:pt x="2540032" y="313944"/>
                    <a:pt x="2542794" y="310324"/>
                    <a:pt x="2542794" y="302514"/>
                  </a:cubicBezTo>
                  <a:lnTo>
                    <a:pt x="2542794" y="195263"/>
                  </a:lnTo>
                  <a:lnTo>
                    <a:pt x="2629091" y="14954"/>
                  </a:lnTo>
                  <a:cubicBezTo>
                    <a:pt x="2632710" y="7620"/>
                    <a:pt x="2628614" y="3524"/>
                    <a:pt x="2620899" y="3524"/>
                  </a:cubicBezTo>
                  <a:lnTo>
                    <a:pt x="2581656" y="3524"/>
                  </a:lnTo>
                  <a:cubicBezTo>
                    <a:pt x="2573941" y="3524"/>
                    <a:pt x="2571179" y="8573"/>
                    <a:pt x="2568416" y="14954"/>
                  </a:cubicBezTo>
                  <a:lnTo>
                    <a:pt x="2520029" y="118967"/>
                  </a:lnTo>
                  <a:cubicBezTo>
                    <a:pt x="2516410" y="126302"/>
                    <a:pt x="2512219" y="141351"/>
                    <a:pt x="2511838" y="143161"/>
                  </a:cubicBezTo>
                  <a:cubicBezTo>
                    <a:pt x="2511362" y="141351"/>
                    <a:pt x="2506790" y="126302"/>
                    <a:pt x="2504123" y="118967"/>
                  </a:cubicBezTo>
                  <a:lnTo>
                    <a:pt x="2460689" y="15050"/>
                  </a:lnTo>
                  <a:close/>
                  <a:moveTo>
                    <a:pt x="2304193" y="15526"/>
                  </a:moveTo>
                  <a:cubicBezTo>
                    <a:pt x="2304193" y="7334"/>
                    <a:pt x="2301431" y="3620"/>
                    <a:pt x="2293239" y="3620"/>
                  </a:cubicBezTo>
                  <a:lnTo>
                    <a:pt x="2253520" y="3620"/>
                  </a:lnTo>
                  <a:cubicBezTo>
                    <a:pt x="2245328" y="3620"/>
                    <a:pt x="2242566" y="7239"/>
                    <a:pt x="2242566" y="15526"/>
                  </a:cubicBezTo>
                  <a:lnTo>
                    <a:pt x="2242566" y="302133"/>
                  </a:lnTo>
                  <a:cubicBezTo>
                    <a:pt x="2242566" y="309848"/>
                    <a:pt x="2245328" y="314039"/>
                    <a:pt x="2252186" y="314039"/>
                  </a:cubicBezTo>
                  <a:lnTo>
                    <a:pt x="2406015" y="314039"/>
                  </a:lnTo>
                  <a:cubicBezTo>
                    <a:pt x="2413826" y="314039"/>
                    <a:pt x="2417445" y="310896"/>
                    <a:pt x="2417445" y="302609"/>
                  </a:cubicBezTo>
                  <a:lnTo>
                    <a:pt x="2417445" y="273844"/>
                  </a:lnTo>
                  <a:cubicBezTo>
                    <a:pt x="2417445" y="265652"/>
                    <a:pt x="2413826" y="262890"/>
                    <a:pt x="2406015" y="262890"/>
                  </a:cubicBezTo>
                  <a:lnTo>
                    <a:pt x="2304288" y="262890"/>
                  </a:lnTo>
                  <a:lnTo>
                    <a:pt x="2304288" y="15526"/>
                  </a:lnTo>
                  <a:close/>
                  <a:moveTo>
                    <a:pt x="2111597" y="198120"/>
                  </a:moveTo>
                  <a:lnTo>
                    <a:pt x="2053685" y="198120"/>
                  </a:lnTo>
                  <a:lnTo>
                    <a:pt x="2069211" y="146971"/>
                  </a:lnTo>
                  <a:cubicBezTo>
                    <a:pt x="2074736" y="127825"/>
                    <a:pt x="2082451" y="70295"/>
                    <a:pt x="2083308" y="64389"/>
                  </a:cubicBezTo>
                  <a:cubicBezTo>
                    <a:pt x="2083784" y="70295"/>
                    <a:pt x="2090642" y="128778"/>
                    <a:pt x="2096548" y="147447"/>
                  </a:cubicBezTo>
                  <a:lnTo>
                    <a:pt x="2111597" y="198120"/>
                  </a:lnTo>
                  <a:close/>
                  <a:moveTo>
                    <a:pt x="2064544" y="3715"/>
                  </a:moveTo>
                  <a:cubicBezTo>
                    <a:pt x="2056352" y="3715"/>
                    <a:pt x="2052638" y="7334"/>
                    <a:pt x="2050352" y="15145"/>
                  </a:cubicBezTo>
                  <a:lnTo>
                    <a:pt x="1965008" y="302609"/>
                  </a:lnTo>
                  <a:cubicBezTo>
                    <a:pt x="1962722" y="309944"/>
                    <a:pt x="1965484" y="314039"/>
                    <a:pt x="1973675" y="314039"/>
                  </a:cubicBezTo>
                  <a:lnTo>
                    <a:pt x="2010632" y="314039"/>
                  </a:lnTo>
                  <a:cubicBezTo>
                    <a:pt x="2018824" y="314039"/>
                    <a:pt x="2022062" y="309944"/>
                    <a:pt x="2024348" y="302609"/>
                  </a:cubicBezTo>
                  <a:lnTo>
                    <a:pt x="2040350" y="246888"/>
                  </a:lnTo>
                  <a:lnTo>
                    <a:pt x="2125218" y="246888"/>
                  </a:lnTo>
                  <a:lnTo>
                    <a:pt x="2141220" y="302609"/>
                  </a:lnTo>
                  <a:cubicBezTo>
                    <a:pt x="2143506" y="309944"/>
                    <a:pt x="2146649" y="314039"/>
                    <a:pt x="2154460" y="314039"/>
                  </a:cubicBezTo>
                  <a:lnTo>
                    <a:pt x="2195513" y="314039"/>
                  </a:lnTo>
                  <a:cubicBezTo>
                    <a:pt x="2203228" y="314039"/>
                    <a:pt x="2205990" y="309944"/>
                    <a:pt x="2203704" y="302609"/>
                  </a:cubicBezTo>
                  <a:lnTo>
                    <a:pt x="2118836" y="15145"/>
                  </a:lnTo>
                  <a:cubicBezTo>
                    <a:pt x="2116550" y="7429"/>
                    <a:pt x="2112455" y="3715"/>
                    <a:pt x="2104263" y="3715"/>
                  </a:cubicBezTo>
                  <a:lnTo>
                    <a:pt x="2064544" y="3715"/>
                  </a:lnTo>
                  <a:close/>
                  <a:moveTo>
                    <a:pt x="1926717" y="15050"/>
                  </a:moveTo>
                  <a:cubicBezTo>
                    <a:pt x="1926717" y="7334"/>
                    <a:pt x="1923955" y="3620"/>
                    <a:pt x="1915763" y="3620"/>
                  </a:cubicBezTo>
                  <a:lnTo>
                    <a:pt x="1879664" y="3620"/>
                  </a:lnTo>
                  <a:cubicBezTo>
                    <a:pt x="1871472" y="3620"/>
                    <a:pt x="1868710" y="7239"/>
                    <a:pt x="1868710" y="15050"/>
                  </a:cubicBezTo>
                  <a:lnTo>
                    <a:pt x="1868710" y="197644"/>
                  </a:lnTo>
                  <a:cubicBezTo>
                    <a:pt x="1868710" y="197644"/>
                    <a:pt x="1860995" y="178975"/>
                    <a:pt x="1853184" y="165735"/>
                  </a:cubicBezTo>
                  <a:lnTo>
                    <a:pt x="1761458" y="8287"/>
                  </a:lnTo>
                  <a:cubicBezTo>
                    <a:pt x="1759649" y="5048"/>
                    <a:pt x="1756886" y="3715"/>
                    <a:pt x="1751838" y="3715"/>
                  </a:cubicBezTo>
                  <a:lnTo>
                    <a:pt x="1715738" y="3715"/>
                  </a:lnTo>
                  <a:cubicBezTo>
                    <a:pt x="1707547" y="3715"/>
                    <a:pt x="1704785" y="7334"/>
                    <a:pt x="1704785" y="15145"/>
                  </a:cubicBezTo>
                  <a:lnTo>
                    <a:pt x="1704785" y="302609"/>
                  </a:lnTo>
                  <a:cubicBezTo>
                    <a:pt x="1704785" y="310420"/>
                    <a:pt x="1707547" y="314039"/>
                    <a:pt x="1715738" y="314039"/>
                  </a:cubicBezTo>
                  <a:lnTo>
                    <a:pt x="1751838" y="314039"/>
                  </a:lnTo>
                  <a:cubicBezTo>
                    <a:pt x="1760030" y="314039"/>
                    <a:pt x="1762792" y="310420"/>
                    <a:pt x="1762792" y="302609"/>
                  </a:cubicBezTo>
                  <a:lnTo>
                    <a:pt x="1762792" y="120491"/>
                  </a:lnTo>
                  <a:cubicBezTo>
                    <a:pt x="1763268" y="121825"/>
                    <a:pt x="1768697" y="136874"/>
                    <a:pt x="1781080" y="157448"/>
                  </a:cubicBezTo>
                  <a:lnTo>
                    <a:pt x="1869186" y="308515"/>
                  </a:lnTo>
                  <a:cubicBezTo>
                    <a:pt x="1871472" y="312611"/>
                    <a:pt x="1873758" y="313944"/>
                    <a:pt x="1879664" y="313944"/>
                  </a:cubicBezTo>
                  <a:lnTo>
                    <a:pt x="1915763" y="313944"/>
                  </a:lnTo>
                  <a:cubicBezTo>
                    <a:pt x="1923955" y="313944"/>
                    <a:pt x="1926717" y="310324"/>
                    <a:pt x="1926717" y="302514"/>
                  </a:cubicBezTo>
                  <a:lnTo>
                    <a:pt x="1926717" y="15050"/>
                  </a:lnTo>
                  <a:close/>
                  <a:moveTo>
                    <a:pt x="1574006" y="198120"/>
                  </a:moveTo>
                  <a:lnTo>
                    <a:pt x="1515999" y="198120"/>
                  </a:lnTo>
                  <a:lnTo>
                    <a:pt x="1531525" y="146971"/>
                  </a:lnTo>
                  <a:cubicBezTo>
                    <a:pt x="1537049" y="127825"/>
                    <a:pt x="1544764" y="70295"/>
                    <a:pt x="1545717" y="64389"/>
                  </a:cubicBezTo>
                  <a:cubicBezTo>
                    <a:pt x="1546193" y="70295"/>
                    <a:pt x="1553051" y="128778"/>
                    <a:pt x="1558957" y="147447"/>
                  </a:cubicBezTo>
                  <a:lnTo>
                    <a:pt x="1574006" y="198120"/>
                  </a:lnTo>
                  <a:close/>
                  <a:moveTo>
                    <a:pt x="1526953" y="3715"/>
                  </a:moveTo>
                  <a:cubicBezTo>
                    <a:pt x="1518761" y="3715"/>
                    <a:pt x="1515047" y="7334"/>
                    <a:pt x="1512856" y="15145"/>
                  </a:cubicBezTo>
                  <a:lnTo>
                    <a:pt x="1427512" y="302609"/>
                  </a:lnTo>
                  <a:cubicBezTo>
                    <a:pt x="1425226" y="309944"/>
                    <a:pt x="1427988" y="314039"/>
                    <a:pt x="1436180" y="314039"/>
                  </a:cubicBezTo>
                  <a:lnTo>
                    <a:pt x="1473137" y="314039"/>
                  </a:lnTo>
                  <a:cubicBezTo>
                    <a:pt x="1481328" y="314039"/>
                    <a:pt x="1484567" y="309944"/>
                    <a:pt x="1486853" y="302609"/>
                  </a:cubicBezTo>
                  <a:lnTo>
                    <a:pt x="1502855" y="246888"/>
                  </a:lnTo>
                  <a:lnTo>
                    <a:pt x="1587722" y="246888"/>
                  </a:lnTo>
                  <a:lnTo>
                    <a:pt x="1603724" y="302609"/>
                  </a:lnTo>
                  <a:cubicBezTo>
                    <a:pt x="1606010" y="309944"/>
                    <a:pt x="1609249" y="314039"/>
                    <a:pt x="1616964" y="314039"/>
                  </a:cubicBezTo>
                  <a:lnTo>
                    <a:pt x="1658017" y="314039"/>
                  </a:lnTo>
                  <a:cubicBezTo>
                    <a:pt x="1665732" y="314039"/>
                    <a:pt x="1668494" y="309944"/>
                    <a:pt x="1666208" y="302609"/>
                  </a:cubicBezTo>
                  <a:lnTo>
                    <a:pt x="1581341" y="15145"/>
                  </a:lnTo>
                  <a:cubicBezTo>
                    <a:pt x="1579055" y="7429"/>
                    <a:pt x="1574959" y="3715"/>
                    <a:pt x="1566767" y="3715"/>
                  </a:cubicBezTo>
                  <a:lnTo>
                    <a:pt x="1526953" y="3715"/>
                  </a:lnTo>
                  <a:close/>
                  <a:moveTo>
                    <a:pt x="1161002" y="268415"/>
                  </a:moveTo>
                  <a:cubicBezTo>
                    <a:pt x="1121759" y="268415"/>
                    <a:pt x="1103090" y="256985"/>
                    <a:pt x="1103090" y="234601"/>
                  </a:cubicBezTo>
                  <a:lnTo>
                    <a:pt x="1103090" y="212217"/>
                  </a:lnTo>
                  <a:cubicBezTo>
                    <a:pt x="1103090" y="189452"/>
                    <a:pt x="1117664" y="178880"/>
                    <a:pt x="1147763" y="178880"/>
                  </a:cubicBezTo>
                  <a:lnTo>
                    <a:pt x="1219010" y="178880"/>
                  </a:lnTo>
                  <a:lnTo>
                    <a:pt x="1219010" y="234601"/>
                  </a:lnTo>
                  <a:cubicBezTo>
                    <a:pt x="1218914" y="256985"/>
                    <a:pt x="1199769" y="268415"/>
                    <a:pt x="1161002" y="268415"/>
                  </a:cubicBezTo>
                  <a:moveTo>
                    <a:pt x="1151858" y="129635"/>
                  </a:moveTo>
                  <a:cubicBezTo>
                    <a:pt x="1121283" y="129635"/>
                    <a:pt x="1107091" y="118681"/>
                    <a:pt x="1107091" y="95917"/>
                  </a:cubicBezTo>
                  <a:lnTo>
                    <a:pt x="1107091" y="83153"/>
                  </a:lnTo>
                  <a:cubicBezTo>
                    <a:pt x="1107091" y="60770"/>
                    <a:pt x="1119378" y="49435"/>
                    <a:pt x="1149096" y="49435"/>
                  </a:cubicBezTo>
                  <a:cubicBezTo>
                    <a:pt x="1179195" y="49435"/>
                    <a:pt x="1191578" y="60865"/>
                    <a:pt x="1191578" y="83153"/>
                  </a:cubicBezTo>
                  <a:lnTo>
                    <a:pt x="1191578" y="89059"/>
                  </a:lnTo>
                  <a:cubicBezTo>
                    <a:pt x="1191578" y="96774"/>
                    <a:pt x="1194721" y="100489"/>
                    <a:pt x="1202531" y="100489"/>
                  </a:cubicBezTo>
                  <a:lnTo>
                    <a:pt x="1240917" y="100489"/>
                  </a:lnTo>
                  <a:cubicBezTo>
                    <a:pt x="1248632" y="100489"/>
                    <a:pt x="1251395" y="96869"/>
                    <a:pt x="1251395" y="89059"/>
                  </a:cubicBezTo>
                  <a:lnTo>
                    <a:pt x="1251395" y="74486"/>
                  </a:lnTo>
                  <a:cubicBezTo>
                    <a:pt x="1251395" y="36195"/>
                    <a:pt x="1229963" y="95"/>
                    <a:pt x="1148715" y="95"/>
                  </a:cubicBezTo>
                  <a:cubicBezTo>
                    <a:pt x="1067943" y="95"/>
                    <a:pt x="1046988" y="34766"/>
                    <a:pt x="1046988" y="72676"/>
                  </a:cubicBezTo>
                  <a:lnTo>
                    <a:pt x="1046988" y="105061"/>
                  </a:lnTo>
                  <a:cubicBezTo>
                    <a:pt x="1046988" y="128778"/>
                    <a:pt x="1055656" y="143827"/>
                    <a:pt x="1081183" y="152495"/>
                  </a:cubicBezTo>
                  <a:cubicBezTo>
                    <a:pt x="1052417" y="162973"/>
                    <a:pt x="1042892" y="181261"/>
                    <a:pt x="1042892" y="204502"/>
                  </a:cubicBezTo>
                  <a:lnTo>
                    <a:pt x="1042892" y="245078"/>
                  </a:lnTo>
                  <a:cubicBezTo>
                    <a:pt x="1042892" y="282988"/>
                    <a:pt x="1067943" y="317659"/>
                    <a:pt x="1160145" y="317659"/>
                  </a:cubicBezTo>
                  <a:cubicBezTo>
                    <a:pt x="1252823" y="317659"/>
                    <a:pt x="1278827" y="281559"/>
                    <a:pt x="1278827" y="243269"/>
                  </a:cubicBezTo>
                  <a:lnTo>
                    <a:pt x="1278827" y="178880"/>
                  </a:lnTo>
                  <a:lnTo>
                    <a:pt x="1305782" y="178880"/>
                  </a:lnTo>
                  <a:cubicBezTo>
                    <a:pt x="1313593" y="178880"/>
                    <a:pt x="1317212" y="175641"/>
                    <a:pt x="1317212" y="167449"/>
                  </a:cubicBezTo>
                  <a:lnTo>
                    <a:pt x="1317212" y="140494"/>
                  </a:lnTo>
                  <a:cubicBezTo>
                    <a:pt x="1317212" y="132302"/>
                    <a:pt x="1313593" y="129540"/>
                    <a:pt x="1305782" y="129540"/>
                  </a:cubicBezTo>
                  <a:lnTo>
                    <a:pt x="1151858" y="129540"/>
                  </a:lnTo>
                  <a:close/>
                  <a:moveTo>
                    <a:pt x="826961" y="198120"/>
                  </a:moveTo>
                  <a:lnTo>
                    <a:pt x="769049" y="198120"/>
                  </a:lnTo>
                  <a:lnTo>
                    <a:pt x="784574" y="146971"/>
                  </a:lnTo>
                  <a:cubicBezTo>
                    <a:pt x="790099" y="127825"/>
                    <a:pt x="797814" y="70295"/>
                    <a:pt x="798767" y="64389"/>
                  </a:cubicBezTo>
                  <a:cubicBezTo>
                    <a:pt x="799243" y="70295"/>
                    <a:pt x="806101" y="128778"/>
                    <a:pt x="812006" y="147447"/>
                  </a:cubicBezTo>
                  <a:lnTo>
                    <a:pt x="826961" y="198120"/>
                  </a:lnTo>
                  <a:close/>
                  <a:moveTo>
                    <a:pt x="779907" y="3715"/>
                  </a:moveTo>
                  <a:cubicBezTo>
                    <a:pt x="771715" y="3715"/>
                    <a:pt x="768001" y="7334"/>
                    <a:pt x="765810" y="15145"/>
                  </a:cubicBezTo>
                  <a:lnTo>
                    <a:pt x="680466" y="302609"/>
                  </a:lnTo>
                  <a:cubicBezTo>
                    <a:pt x="678180" y="309944"/>
                    <a:pt x="680942" y="314039"/>
                    <a:pt x="689134" y="314039"/>
                  </a:cubicBezTo>
                  <a:lnTo>
                    <a:pt x="726091" y="314039"/>
                  </a:lnTo>
                  <a:cubicBezTo>
                    <a:pt x="734282" y="314039"/>
                    <a:pt x="737521" y="309944"/>
                    <a:pt x="739807" y="302609"/>
                  </a:cubicBezTo>
                  <a:lnTo>
                    <a:pt x="755809" y="246888"/>
                  </a:lnTo>
                  <a:lnTo>
                    <a:pt x="840677" y="246888"/>
                  </a:lnTo>
                  <a:lnTo>
                    <a:pt x="856679" y="302609"/>
                  </a:lnTo>
                  <a:cubicBezTo>
                    <a:pt x="858965" y="309944"/>
                    <a:pt x="862203" y="314039"/>
                    <a:pt x="869918" y="314039"/>
                  </a:cubicBezTo>
                  <a:lnTo>
                    <a:pt x="910971" y="314039"/>
                  </a:lnTo>
                  <a:cubicBezTo>
                    <a:pt x="918686" y="314039"/>
                    <a:pt x="921449" y="309944"/>
                    <a:pt x="919163" y="302609"/>
                  </a:cubicBezTo>
                  <a:lnTo>
                    <a:pt x="834295" y="15145"/>
                  </a:lnTo>
                  <a:cubicBezTo>
                    <a:pt x="832009" y="7429"/>
                    <a:pt x="827913" y="3715"/>
                    <a:pt x="819722" y="3715"/>
                  </a:cubicBezTo>
                  <a:lnTo>
                    <a:pt x="779907" y="3715"/>
                  </a:lnTo>
                  <a:close/>
                  <a:moveTo>
                    <a:pt x="489680" y="3715"/>
                  </a:moveTo>
                  <a:cubicBezTo>
                    <a:pt x="481489" y="3715"/>
                    <a:pt x="478250" y="6477"/>
                    <a:pt x="478250" y="14669"/>
                  </a:cubicBezTo>
                  <a:lnTo>
                    <a:pt x="478250" y="43434"/>
                  </a:lnTo>
                  <a:cubicBezTo>
                    <a:pt x="478250" y="51625"/>
                    <a:pt x="481489" y="54864"/>
                    <a:pt x="489680" y="54864"/>
                  </a:cubicBezTo>
                  <a:lnTo>
                    <a:pt x="554450" y="54864"/>
                  </a:lnTo>
                  <a:lnTo>
                    <a:pt x="554450" y="302228"/>
                  </a:lnTo>
                  <a:cubicBezTo>
                    <a:pt x="554450" y="310420"/>
                    <a:pt x="557689" y="314135"/>
                    <a:pt x="565880" y="314135"/>
                  </a:cubicBezTo>
                  <a:lnTo>
                    <a:pt x="605600" y="314135"/>
                  </a:lnTo>
                  <a:cubicBezTo>
                    <a:pt x="613791" y="314135"/>
                    <a:pt x="616553" y="310515"/>
                    <a:pt x="616553" y="302228"/>
                  </a:cubicBezTo>
                  <a:lnTo>
                    <a:pt x="616553" y="54864"/>
                  </a:lnTo>
                  <a:lnTo>
                    <a:pt x="681323" y="54864"/>
                  </a:lnTo>
                  <a:cubicBezTo>
                    <a:pt x="689134" y="54864"/>
                    <a:pt x="692753" y="51625"/>
                    <a:pt x="692753" y="43434"/>
                  </a:cubicBezTo>
                  <a:lnTo>
                    <a:pt x="692753" y="14669"/>
                  </a:lnTo>
                  <a:cubicBezTo>
                    <a:pt x="692753" y="6477"/>
                    <a:pt x="689134" y="3715"/>
                    <a:pt x="681323" y="3715"/>
                  </a:cubicBezTo>
                  <a:lnTo>
                    <a:pt x="489680" y="3715"/>
                  </a:lnTo>
                  <a:close/>
                  <a:moveTo>
                    <a:pt x="399764" y="198120"/>
                  </a:moveTo>
                  <a:lnTo>
                    <a:pt x="341757" y="198120"/>
                  </a:lnTo>
                  <a:lnTo>
                    <a:pt x="357283" y="146971"/>
                  </a:lnTo>
                  <a:cubicBezTo>
                    <a:pt x="362712" y="127825"/>
                    <a:pt x="370523" y="70295"/>
                    <a:pt x="371475" y="64389"/>
                  </a:cubicBezTo>
                  <a:cubicBezTo>
                    <a:pt x="371951" y="70295"/>
                    <a:pt x="378809" y="128778"/>
                    <a:pt x="384715" y="147447"/>
                  </a:cubicBezTo>
                  <a:lnTo>
                    <a:pt x="399764" y="198120"/>
                  </a:lnTo>
                  <a:close/>
                  <a:moveTo>
                    <a:pt x="352806" y="3715"/>
                  </a:moveTo>
                  <a:cubicBezTo>
                    <a:pt x="344615" y="3715"/>
                    <a:pt x="340900" y="7334"/>
                    <a:pt x="338614" y="15145"/>
                  </a:cubicBezTo>
                  <a:lnTo>
                    <a:pt x="253270" y="302609"/>
                  </a:lnTo>
                  <a:cubicBezTo>
                    <a:pt x="250984" y="309944"/>
                    <a:pt x="253746" y="314039"/>
                    <a:pt x="261938" y="314039"/>
                  </a:cubicBezTo>
                  <a:lnTo>
                    <a:pt x="298895" y="314039"/>
                  </a:lnTo>
                  <a:cubicBezTo>
                    <a:pt x="307086" y="314039"/>
                    <a:pt x="310325" y="309944"/>
                    <a:pt x="312611" y="302609"/>
                  </a:cubicBezTo>
                  <a:lnTo>
                    <a:pt x="328613" y="246888"/>
                  </a:lnTo>
                  <a:lnTo>
                    <a:pt x="413480" y="246888"/>
                  </a:lnTo>
                  <a:lnTo>
                    <a:pt x="429482" y="302609"/>
                  </a:lnTo>
                  <a:cubicBezTo>
                    <a:pt x="431768" y="309944"/>
                    <a:pt x="435007" y="314039"/>
                    <a:pt x="442722" y="314039"/>
                  </a:cubicBezTo>
                  <a:lnTo>
                    <a:pt x="483775" y="314039"/>
                  </a:lnTo>
                  <a:cubicBezTo>
                    <a:pt x="491490" y="314039"/>
                    <a:pt x="494252" y="309944"/>
                    <a:pt x="491966" y="302609"/>
                  </a:cubicBezTo>
                  <a:lnTo>
                    <a:pt x="407099" y="15145"/>
                  </a:lnTo>
                  <a:cubicBezTo>
                    <a:pt x="404813" y="7429"/>
                    <a:pt x="400717" y="3715"/>
                    <a:pt x="392525" y="3715"/>
                  </a:cubicBezTo>
                  <a:lnTo>
                    <a:pt x="352806" y="3715"/>
                  </a:lnTo>
                  <a:close/>
                  <a:moveTo>
                    <a:pt x="110490" y="54769"/>
                  </a:moveTo>
                  <a:cubicBezTo>
                    <a:pt x="141542" y="54769"/>
                    <a:pt x="160211" y="66199"/>
                    <a:pt x="160211" y="88964"/>
                  </a:cubicBezTo>
                  <a:lnTo>
                    <a:pt x="160211" y="228600"/>
                  </a:lnTo>
                  <a:cubicBezTo>
                    <a:pt x="160211" y="251460"/>
                    <a:pt x="141542" y="262795"/>
                    <a:pt x="110490" y="262795"/>
                  </a:cubicBezTo>
                  <a:lnTo>
                    <a:pt x="61627" y="262795"/>
                  </a:lnTo>
                  <a:lnTo>
                    <a:pt x="61627" y="54673"/>
                  </a:lnTo>
                  <a:lnTo>
                    <a:pt x="110490" y="54673"/>
                  </a:lnTo>
                  <a:close/>
                  <a:moveTo>
                    <a:pt x="110490" y="314039"/>
                  </a:moveTo>
                  <a:cubicBezTo>
                    <a:pt x="193072" y="314039"/>
                    <a:pt x="221837" y="278035"/>
                    <a:pt x="221837" y="239649"/>
                  </a:cubicBezTo>
                  <a:lnTo>
                    <a:pt x="221837" y="78105"/>
                  </a:lnTo>
                  <a:cubicBezTo>
                    <a:pt x="221837" y="39815"/>
                    <a:pt x="193072" y="3715"/>
                    <a:pt x="110490" y="3715"/>
                  </a:cubicBezTo>
                  <a:lnTo>
                    <a:pt x="10954" y="3715"/>
                  </a:lnTo>
                  <a:cubicBezTo>
                    <a:pt x="2762" y="3715"/>
                    <a:pt x="0" y="7334"/>
                    <a:pt x="0" y="15621"/>
                  </a:cubicBezTo>
                  <a:lnTo>
                    <a:pt x="0" y="302228"/>
                  </a:lnTo>
                  <a:cubicBezTo>
                    <a:pt x="0" y="309944"/>
                    <a:pt x="2286" y="314135"/>
                    <a:pt x="9620" y="314135"/>
                  </a:cubicBezTo>
                  <a:lnTo>
                    <a:pt x="110490" y="31413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8" name="Google Shape;128;p20">
              <a:extLst>
                <a:ext uri="{FF2B5EF4-FFF2-40B4-BE49-F238E27FC236}">
                  <a16:creationId xmlns:a16="http://schemas.microsoft.com/office/drawing/2014/main" xmlns="" id="{D070DE4B-0213-A841-980D-1B3C27448B4D}"/>
                </a:ext>
              </a:extLst>
            </p:cNvPr>
            <p:cNvSpPr/>
            <p:nvPr/>
          </p:nvSpPr>
          <p:spPr>
            <a:xfrm>
              <a:off x="747903" y="2188534"/>
              <a:ext cx="620077" cy="921734"/>
            </a:xfrm>
            <a:custGeom>
              <a:avLst/>
              <a:gdLst/>
              <a:ahLst/>
              <a:cxnLst/>
              <a:rect l="l" t="t" r="r" b="b"/>
              <a:pathLst>
                <a:path w="620077" h="921734" extrusionOk="0">
                  <a:moveTo>
                    <a:pt x="172212" y="151829"/>
                  </a:moveTo>
                  <a:lnTo>
                    <a:pt x="172212" y="770001"/>
                  </a:lnTo>
                  <a:lnTo>
                    <a:pt x="308705" y="770001"/>
                  </a:lnTo>
                  <a:cubicBezTo>
                    <a:pt x="395478" y="770001"/>
                    <a:pt x="447770" y="736092"/>
                    <a:pt x="447770" y="668369"/>
                  </a:cubicBezTo>
                  <a:lnTo>
                    <a:pt x="447770" y="253460"/>
                  </a:lnTo>
                  <a:cubicBezTo>
                    <a:pt x="447770" y="185642"/>
                    <a:pt x="395383" y="151733"/>
                    <a:pt x="308705" y="151733"/>
                  </a:cubicBezTo>
                  <a:lnTo>
                    <a:pt x="172212" y="151733"/>
                  </a:lnTo>
                  <a:close/>
                  <a:moveTo>
                    <a:pt x="26765"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765" y="921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9" name="Google Shape;129;p20">
              <a:extLst>
                <a:ext uri="{FF2B5EF4-FFF2-40B4-BE49-F238E27FC236}">
                  <a16:creationId xmlns:a16="http://schemas.microsoft.com/office/drawing/2014/main" xmlns="" id="{3CDB9385-23A3-2041-8D43-34B470AFF744}"/>
                </a:ext>
              </a:extLst>
            </p:cNvPr>
            <p:cNvSpPr/>
            <p:nvPr/>
          </p:nvSpPr>
          <p:spPr>
            <a:xfrm>
              <a:off x="1486566" y="2177676"/>
              <a:ext cx="620077" cy="943451"/>
            </a:xfrm>
            <a:custGeom>
              <a:avLst/>
              <a:gdLst/>
              <a:ahLst/>
              <a:cxnLst/>
              <a:rect l="l" t="t" r="r" b="b"/>
              <a:pathLst>
                <a:path w="620077" h="943451" extrusionOk="0">
                  <a:moveTo>
                    <a:pt x="447865" y="253460"/>
                  </a:moveTo>
                  <a:cubicBezTo>
                    <a:pt x="447865" y="185738"/>
                    <a:pt x="395573" y="151829"/>
                    <a:pt x="310039" y="151829"/>
                  </a:cubicBezTo>
                  <a:cubicBezTo>
                    <a:pt x="224599" y="151829"/>
                    <a:pt x="173545" y="185738"/>
                    <a:pt x="173545" y="253460"/>
                  </a:cubicBezTo>
                  <a:lnTo>
                    <a:pt x="173545" y="689991"/>
                  </a:lnTo>
                  <a:cubicBezTo>
                    <a:pt x="173545" y="757809"/>
                    <a:pt x="224599" y="791718"/>
                    <a:pt x="310039" y="791718"/>
                  </a:cubicBezTo>
                  <a:cubicBezTo>
                    <a:pt x="395573" y="791718"/>
                    <a:pt x="447865" y="757809"/>
                    <a:pt x="447865" y="689991"/>
                  </a:cubicBezTo>
                  <a:lnTo>
                    <a:pt x="447865" y="253460"/>
                  </a:lnTo>
                  <a:close/>
                  <a:moveTo>
                    <a:pt x="0" y="220980"/>
                  </a:moveTo>
                  <a:cubicBezTo>
                    <a:pt x="0" y="107061"/>
                    <a:pt x="79057" y="0"/>
                    <a:pt x="310039" y="0"/>
                  </a:cubicBezTo>
                  <a:cubicBezTo>
                    <a:pt x="540925" y="0"/>
                    <a:pt x="620077" y="107061"/>
                    <a:pt x="620077" y="220980"/>
                  </a:cubicBezTo>
                  <a:lnTo>
                    <a:pt x="620077" y="722471"/>
                  </a:lnTo>
                  <a:cubicBezTo>
                    <a:pt x="620077" y="836390"/>
                    <a:pt x="540925" y="943451"/>
                    <a:pt x="310039" y="943451"/>
                  </a:cubicBezTo>
                  <a:cubicBezTo>
                    <a:pt x="79057" y="943451"/>
                    <a:pt x="0" y="836295"/>
                    <a:pt x="0" y="722471"/>
                  </a:cubicBezTo>
                  <a:lnTo>
                    <a:pt x="0" y="22098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0" name="Google Shape;130;p20">
              <a:extLst>
                <a:ext uri="{FF2B5EF4-FFF2-40B4-BE49-F238E27FC236}">
                  <a16:creationId xmlns:a16="http://schemas.microsoft.com/office/drawing/2014/main" xmlns="" id="{A8C81C7F-B155-1C45-9C15-BF814F06BE17}"/>
                </a:ext>
              </a:extLst>
            </p:cNvPr>
            <p:cNvSpPr/>
            <p:nvPr/>
          </p:nvSpPr>
          <p:spPr>
            <a:xfrm>
              <a:off x="2240470" y="2188534"/>
              <a:ext cx="620077" cy="921734"/>
            </a:xfrm>
            <a:custGeom>
              <a:avLst/>
              <a:gdLst/>
              <a:ahLst/>
              <a:cxnLst/>
              <a:rect l="l" t="t" r="r" b="b"/>
              <a:pathLst>
                <a:path w="620077" h="921734" extrusionOk="0">
                  <a:moveTo>
                    <a:pt x="172307" y="151829"/>
                  </a:moveTo>
                  <a:lnTo>
                    <a:pt x="172307" y="770001"/>
                  </a:lnTo>
                  <a:lnTo>
                    <a:pt x="308800" y="770001"/>
                  </a:lnTo>
                  <a:cubicBezTo>
                    <a:pt x="395573" y="770001"/>
                    <a:pt x="447866" y="736092"/>
                    <a:pt x="447866" y="668369"/>
                  </a:cubicBezTo>
                  <a:lnTo>
                    <a:pt x="447866" y="253460"/>
                  </a:lnTo>
                  <a:cubicBezTo>
                    <a:pt x="447866" y="185642"/>
                    <a:pt x="395573" y="151733"/>
                    <a:pt x="308800" y="151733"/>
                  </a:cubicBezTo>
                  <a:lnTo>
                    <a:pt x="172307" y="151733"/>
                  </a:lnTo>
                  <a:close/>
                  <a:moveTo>
                    <a:pt x="26861"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861" y="921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1" name="Google Shape;131;p20">
              <a:extLst>
                <a:ext uri="{FF2B5EF4-FFF2-40B4-BE49-F238E27FC236}">
                  <a16:creationId xmlns:a16="http://schemas.microsoft.com/office/drawing/2014/main" xmlns="" id="{26935D12-605F-784F-9EAF-29480426380D}"/>
                </a:ext>
              </a:extLst>
            </p:cNvPr>
            <p:cNvSpPr/>
            <p:nvPr/>
          </p:nvSpPr>
          <p:spPr>
            <a:xfrm>
              <a:off x="2979229" y="2177676"/>
              <a:ext cx="599598" cy="943546"/>
            </a:xfrm>
            <a:custGeom>
              <a:avLst/>
              <a:gdLst/>
              <a:ahLst/>
              <a:cxnLst/>
              <a:rect l="l" t="t" r="r" b="b"/>
              <a:pathLst>
                <a:path w="599598" h="943546" extrusionOk="0">
                  <a:moveTo>
                    <a:pt x="567690" y="448723"/>
                  </a:moveTo>
                  <a:cubicBezTo>
                    <a:pt x="589407" y="448723"/>
                    <a:pt x="599599" y="456914"/>
                    <a:pt x="599599" y="481298"/>
                  </a:cubicBezTo>
                  <a:lnTo>
                    <a:pt x="599599" y="722567"/>
                  </a:lnTo>
                  <a:cubicBezTo>
                    <a:pt x="599599" y="836486"/>
                    <a:pt x="530733" y="943547"/>
                    <a:pt x="299752" y="943547"/>
                  </a:cubicBezTo>
                  <a:cubicBezTo>
                    <a:pt x="68866" y="943547"/>
                    <a:pt x="0" y="836486"/>
                    <a:pt x="0" y="722567"/>
                  </a:cubicBezTo>
                  <a:lnTo>
                    <a:pt x="0" y="220980"/>
                  </a:lnTo>
                  <a:cubicBezTo>
                    <a:pt x="0" y="107061"/>
                    <a:pt x="68866" y="0"/>
                    <a:pt x="299752" y="0"/>
                  </a:cubicBezTo>
                  <a:cubicBezTo>
                    <a:pt x="530733" y="0"/>
                    <a:pt x="599599" y="107061"/>
                    <a:pt x="599599" y="220980"/>
                  </a:cubicBezTo>
                  <a:lnTo>
                    <a:pt x="599599" y="275177"/>
                  </a:lnTo>
                  <a:cubicBezTo>
                    <a:pt x="599599" y="298228"/>
                    <a:pt x="591979" y="309086"/>
                    <a:pt x="570262" y="309086"/>
                  </a:cubicBezTo>
                  <a:lnTo>
                    <a:pt x="464344" y="309086"/>
                  </a:lnTo>
                  <a:cubicBezTo>
                    <a:pt x="441389" y="309086"/>
                    <a:pt x="432435" y="298228"/>
                    <a:pt x="432435" y="275177"/>
                  </a:cubicBezTo>
                  <a:lnTo>
                    <a:pt x="432435" y="253460"/>
                  </a:lnTo>
                  <a:cubicBezTo>
                    <a:pt x="432435" y="185738"/>
                    <a:pt x="387763" y="151829"/>
                    <a:pt x="302324" y="151829"/>
                  </a:cubicBezTo>
                  <a:cubicBezTo>
                    <a:pt x="216789" y="151829"/>
                    <a:pt x="173450" y="185738"/>
                    <a:pt x="173450" y="253460"/>
                  </a:cubicBezTo>
                  <a:lnTo>
                    <a:pt x="173450" y="689991"/>
                  </a:lnTo>
                  <a:cubicBezTo>
                    <a:pt x="173450" y="757809"/>
                    <a:pt x="216789" y="791718"/>
                    <a:pt x="302324" y="791718"/>
                  </a:cubicBezTo>
                  <a:cubicBezTo>
                    <a:pt x="387763" y="791718"/>
                    <a:pt x="432435" y="757809"/>
                    <a:pt x="432435" y="691420"/>
                  </a:cubicBezTo>
                  <a:lnTo>
                    <a:pt x="432435" y="600551"/>
                  </a:lnTo>
                  <a:lnTo>
                    <a:pt x="307372" y="600551"/>
                  </a:lnTo>
                  <a:cubicBezTo>
                    <a:pt x="284417" y="600551"/>
                    <a:pt x="274225" y="592455"/>
                    <a:pt x="274225" y="568071"/>
                  </a:cubicBezTo>
                  <a:lnTo>
                    <a:pt x="274225" y="481394"/>
                  </a:lnTo>
                  <a:cubicBezTo>
                    <a:pt x="274225" y="457010"/>
                    <a:pt x="284417" y="448818"/>
                    <a:pt x="307372" y="448818"/>
                  </a:cubicBezTo>
                  <a:lnTo>
                    <a:pt x="567690" y="44881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2" name="Google Shape;132;p20">
              <a:extLst>
                <a:ext uri="{FF2B5EF4-FFF2-40B4-BE49-F238E27FC236}">
                  <a16:creationId xmlns:a16="http://schemas.microsoft.com/office/drawing/2014/main" xmlns="" id="{B44297BE-ADC3-3045-BC77-4D63A54D718D}"/>
                </a:ext>
              </a:extLst>
            </p:cNvPr>
            <p:cNvSpPr/>
            <p:nvPr/>
          </p:nvSpPr>
          <p:spPr>
            <a:xfrm>
              <a:off x="3695795" y="2231777"/>
              <a:ext cx="517398" cy="156019"/>
            </a:xfrm>
            <a:custGeom>
              <a:avLst/>
              <a:gdLst/>
              <a:ahLst/>
              <a:cxnLst/>
              <a:rect l="l" t="t" r="r" b="b"/>
              <a:pathLst>
                <a:path w="517398" h="156019" extrusionOk="0">
                  <a:moveTo>
                    <a:pt x="517398" y="135255"/>
                  </a:moveTo>
                  <a:cubicBezTo>
                    <a:pt x="517398" y="146685"/>
                    <a:pt x="508540" y="156020"/>
                    <a:pt x="497777" y="156020"/>
                  </a:cubicBezTo>
                  <a:lnTo>
                    <a:pt x="19526" y="156020"/>
                  </a:lnTo>
                  <a:cubicBezTo>
                    <a:pt x="8763" y="156020"/>
                    <a:pt x="0" y="146685"/>
                    <a:pt x="0" y="135255"/>
                  </a:cubicBezTo>
                  <a:lnTo>
                    <a:pt x="0" y="20765"/>
                  </a:lnTo>
                  <a:cubicBezTo>
                    <a:pt x="0" y="9335"/>
                    <a:pt x="8763" y="0"/>
                    <a:pt x="19526" y="0"/>
                  </a:cubicBezTo>
                  <a:lnTo>
                    <a:pt x="497777" y="0"/>
                  </a:lnTo>
                  <a:cubicBezTo>
                    <a:pt x="508540" y="0"/>
                    <a:pt x="517398" y="9335"/>
                    <a:pt x="517398" y="20765"/>
                  </a:cubicBezTo>
                  <a:lnTo>
                    <a:pt x="517398" y="13525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3" name="Google Shape;133;p20">
              <a:extLst>
                <a:ext uri="{FF2B5EF4-FFF2-40B4-BE49-F238E27FC236}">
                  <a16:creationId xmlns:a16="http://schemas.microsoft.com/office/drawing/2014/main" xmlns="" id="{AF97AAD9-74F2-7D4A-A8D7-A8A7949F3C05}"/>
                </a:ext>
              </a:extLst>
            </p:cNvPr>
            <p:cNvSpPr/>
            <p:nvPr/>
          </p:nvSpPr>
          <p:spPr>
            <a:xfrm>
              <a:off x="3695890" y="2584012"/>
              <a:ext cx="388239" cy="144970"/>
            </a:xfrm>
            <a:custGeom>
              <a:avLst/>
              <a:gdLst/>
              <a:ahLst/>
              <a:cxnLst/>
              <a:rect l="l" t="t" r="r" b="b"/>
              <a:pathLst>
                <a:path w="388239" h="144970" extrusionOk="0">
                  <a:moveTo>
                    <a:pt x="388239" y="124206"/>
                  </a:moveTo>
                  <a:cubicBezTo>
                    <a:pt x="388239" y="135636"/>
                    <a:pt x="379381" y="144971"/>
                    <a:pt x="368618" y="144971"/>
                  </a:cubicBezTo>
                  <a:lnTo>
                    <a:pt x="19526" y="144971"/>
                  </a:lnTo>
                  <a:cubicBezTo>
                    <a:pt x="8763" y="144971"/>
                    <a:pt x="0" y="135636"/>
                    <a:pt x="0" y="124206"/>
                  </a:cubicBezTo>
                  <a:lnTo>
                    <a:pt x="0" y="20765"/>
                  </a:lnTo>
                  <a:cubicBezTo>
                    <a:pt x="0" y="9334"/>
                    <a:pt x="8858" y="0"/>
                    <a:pt x="19526" y="0"/>
                  </a:cubicBezTo>
                  <a:lnTo>
                    <a:pt x="368618" y="0"/>
                  </a:lnTo>
                  <a:cubicBezTo>
                    <a:pt x="379381" y="0"/>
                    <a:pt x="388239" y="9334"/>
                    <a:pt x="388239" y="20765"/>
                  </a:cubicBezTo>
                  <a:lnTo>
                    <a:pt x="388239" y="124206"/>
                  </a:lnTo>
                  <a:close/>
                </a:path>
              </a:pathLst>
            </a:custGeom>
            <a:solidFill>
              <a:srgbClr val="FFFFFF">
                <a:alpha val="49803"/>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4" name="Google Shape;134;p20">
              <a:extLst>
                <a:ext uri="{FF2B5EF4-FFF2-40B4-BE49-F238E27FC236}">
                  <a16:creationId xmlns:a16="http://schemas.microsoft.com/office/drawing/2014/main" xmlns="" id="{43C0C7F0-FB7E-E745-88C0-410B6CDE895F}"/>
                </a:ext>
              </a:extLst>
            </p:cNvPr>
            <p:cNvSpPr/>
            <p:nvPr/>
          </p:nvSpPr>
          <p:spPr>
            <a:xfrm>
              <a:off x="3695795" y="2915577"/>
              <a:ext cx="517398" cy="151447"/>
            </a:xfrm>
            <a:custGeom>
              <a:avLst/>
              <a:gdLst/>
              <a:ahLst/>
              <a:cxnLst/>
              <a:rect l="l" t="t" r="r" b="b"/>
              <a:pathLst>
                <a:path w="517398" h="151447" extrusionOk="0">
                  <a:moveTo>
                    <a:pt x="517398" y="130683"/>
                  </a:moveTo>
                  <a:cubicBezTo>
                    <a:pt x="517398" y="142113"/>
                    <a:pt x="508540" y="151448"/>
                    <a:pt x="497777" y="151448"/>
                  </a:cubicBezTo>
                  <a:lnTo>
                    <a:pt x="19526" y="151448"/>
                  </a:lnTo>
                  <a:cubicBezTo>
                    <a:pt x="8763" y="151448"/>
                    <a:pt x="0" y="142113"/>
                    <a:pt x="0" y="130683"/>
                  </a:cubicBezTo>
                  <a:lnTo>
                    <a:pt x="0" y="20765"/>
                  </a:lnTo>
                  <a:cubicBezTo>
                    <a:pt x="0" y="9334"/>
                    <a:pt x="8763" y="0"/>
                    <a:pt x="19526" y="0"/>
                  </a:cubicBezTo>
                  <a:lnTo>
                    <a:pt x="497777" y="0"/>
                  </a:lnTo>
                  <a:cubicBezTo>
                    <a:pt x="508540" y="0"/>
                    <a:pt x="517398" y="9334"/>
                    <a:pt x="517398" y="20765"/>
                  </a:cubicBezTo>
                  <a:lnTo>
                    <a:pt x="517398" y="130683"/>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sp>
        <p:nvSpPr>
          <p:cNvPr id="16" name="Text Placeholder 24">
            <a:extLst>
              <a:ext uri="{FF2B5EF4-FFF2-40B4-BE49-F238E27FC236}">
                <a16:creationId xmlns:a16="http://schemas.microsoft.com/office/drawing/2014/main" xmlns="" id="{79207F5A-0DBD-4F46-8F99-B17D451851D4}"/>
              </a:ext>
            </a:extLst>
          </p:cNvPr>
          <p:cNvSpPr>
            <a:spLocks noGrp="1"/>
          </p:cNvSpPr>
          <p:nvPr>
            <p:ph type="body" sz="quarter" idx="20" hasCustomPrompt="1"/>
          </p:nvPr>
        </p:nvSpPr>
        <p:spPr>
          <a:xfrm>
            <a:off x="468127" y="281120"/>
            <a:ext cx="5601747" cy="282112"/>
          </a:xfrm>
        </p:spPr>
        <p:txBody>
          <a:bodyPr lIns="0" rIns="36000" anchor="ctr" anchorCtr="0"/>
          <a:lstStyle>
            <a:lvl1pPr marL="7938" indent="0" algn="l">
              <a:spcBef>
                <a:spcPts val="0"/>
              </a:spcBef>
              <a:buNone/>
              <a:tabLst/>
              <a:defRPr sz="1400" b="1" i="0">
                <a:solidFill>
                  <a:schemeClr val="tx2"/>
                </a:solidFill>
                <a:latin typeface="Barlow" pitchFamily="2" charset="77"/>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EDIT</a:t>
            </a:r>
            <a:endParaRPr lang="en-US" dirty="0"/>
          </a:p>
        </p:txBody>
      </p:sp>
      <p:sp>
        <p:nvSpPr>
          <p:cNvPr id="18" name="Google Shape;2253;p207">
            <a:extLst>
              <a:ext uri="{FF2B5EF4-FFF2-40B4-BE49-F238E27FC236}">
                <a16:creationId xmlns:a16="http://schemas.microsoft.com/office/drawing/2014/main" xmlns="" id="{3ACD28B9-4C0D-5048-9D70-685031C91498}"/>
              </a:ext>
            </a:extLst>
          </p:cNvPr>
          <p:cNvSpPr/>
          <p:nvPr/>
        </p:nvSpPr>
        <p:spPr>
          <a:xfrm>
            <a:off x="826488" y="638354"/>
            <a:ext cx="7478225" cy="4024073"/>
          </a:xfrm>
          <a:prstGeom prst="rect">
            <a:avLst/>
          </a:prstGeom>
          <a:solidFill>
            <a:srgbClr val="181734">
              <a:alpha val="949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19" name="Picture Placeholder 70">
            <a:extLst>
              <a:ext uri="{FF2B5EF4-FFF2-40B4-BE49-F238E27FC236}">
                <a16:creationId xmlns:a16="http://schemas.microsoft.com/office/drawing/2014/main" xmlns="" id="{7A735380-4AB7-8E4D-AA0C-786749C878F2}"/>
              </a:ext>
            </a:extLst>
          </p:cNvPr>
          <p:cNvSpPr>
            <a:spLocks noGrp="1"/>
          </p:cNvSpPr>
          <p:nvPr>
            <p:ph type="pic" sz="quarter" idx="27" hasCustomPrompt="1"/>
          </p:nvPr>
        </p:nvSpPr>
        <p:spPr>
          <a:xfrm>
            <a:off x="916047" y="712124"/>
            <a:ext cx="7311905" cy="3872822"/>
          </a:xfrm>
        </p:spPr>
        <p:txBody>
          <a:bodyPr anchor="ctr"/>
          <a:lstStyle>
            <a:lvl1pPr marL="7938" indent="-7938" algn="ctr">
              <a:buNone/>
              <a:tabLst/>
              <a:defRPr>
                <a:solidFill>
                  <a:schemeClr val="bg1"/>
                </a:solidFill>
              </a:defRPr>
            </a:lvl1pPr>
          </a:lstStyle>
          <a:p>
            <a:r>
              <a:rPr lang="en-US" dirty="0"/>
              <a:t>Screenshot Click to Insert</a:t>
            </a:r>
          </a:p>
        </p:txBody>
      </p:sp>
    </p:spTree>
    <p:extLst>
      <p:ext uri="{BB962C8B-B14F-4D97-AF65-F5344CB8AC3E}">
        <p14:creationId xmlns:p14="http://schemas.microsoft.com/office/powerpoint/2010/main" val="935614203"/>
      </p:ext>
    </p:extLst>
  </p:cSld>
  <p:clrMapOvr>
    <a:masterClrMapping/>
  </p:clrMapOvr>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Slide 1">
    <p:spTree>
      <p:nvGrpSpPr>
        <p:cNvPr id="1" name=""/>
        <p:cNvGrpSpPr/>
        <p:nvPr/>
      </p:nvGrpSpPr>
      <p:grpSpPr>
        <a:xfrm>
          <a:off x="0" y="0"/>
          <a:ext cx="0" cy="0"/>
          <a:chOff x="0" y="0"/>
          <a:chExt cx="0" cy="0"/>
        </a:xfrm>
      </p:grpSpPr>
      <p:sp>
        <p:nvSpPr>
          <p:cNvPr id="3" name="Google Shape;97;p16">
            <a:extLst>
              <a:ext uri="{FF2B5EF4-FFF2-40B4-BE49-F238E27FC236}">
                <a16:creationId xmlns:a16="http://schemas.microsoft.com/office/drawing/2014/main" xmlns="" id="{A20A1A16-FD9C-6840-87F9-6B9B0DFEA26A}"/>
              </a:ext>
            </a:extLst>
          </p:cNvPr>
          <p:cNvSpPr/>
          <p:nvPr/>
        </p:nvSpPr>
        <p:spPr>
          <a:xfrm>
            <a:off x="-23132" y="-6979"/>
            <a:ext cx="9174112" cy="2395959"/>
          </a:xfrm>
          <a:prstGeom prst="rect">
            <a:avLst/>
          </a:prstGeom>
          <a:gradFill>
            <a:gsLst>
              <a:gs pos="0">
                <a:schemeClr val="accent1"/>
              </a:gs>
              <a:gs pos="77000">
                <a:schemeClr val="accent3"/>
              </a:gs>
              <a:gs pos="100000">
                <a:schemeClr val="accent3"/>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400" b="0" i="0" u="none" strike="noStrike" cap="none">
              <a:solidFill>
                <a:schemeClr val="lt1"/>
              </a:solidFill>
              <a:latin typeface="Calibri"/>
              <a:ea typeface="Calibri"/>
              <a:cs typeface="Calibri"/>
              <a:sym typeface="Calibri"/>
            </a:endParaRPr>
          </a:p>
        </p:txBody>
      </p:sp>
      <p:pic>
        <p:nvPicPr>
          <p:cNvPr id="4" name="Google Shape;98;p16">
            <a:extLst>
              <a:ext uri="{FF2B5EF4-FFF2-40B4-BE49-F238E27FC236}">
                <a16:creationId xmlns:a16="http://schemas.microsoft.com/office/drawing/2014/main" xmlns="" id="{78B796CC-59AF-544C-863F-5B3A51EEF07B}"/>
              </a:ext>
            </a:extLst>
          </p:cNvPr>
          <p:cNvPicPr preferRelativeResize="0"/>
          <p:nvPr/>
        </p:nvPicPr>
        <p:blipFill rotWithShape="1">
          <a:blip r:embed="rId2">
            <a:alphaModFix/>
          </a:blip>
          <a:srcRect/>
          <a:stretch/>
        </p:blipFill>
        <p:spPr>
          <a:xfrm>
            <a:off x="0" y="-6979"/>
            <a:ext cx="9144000" cy="2390775"/>
          </a:xfrm>
          <a:prstGeom prst="rect">
            <a:avLst/>
          </a:prstGeom>
          <a:noFill/>
          <a:ln>
            <a:noFill/>
          </a:ln>
        </p:spPr>
      </p:pic>
      <p:sp>
        <p:nvSpPr>
          <p:cNvPr id="5" name="Google Shape;1854;p197">
            <a:extLst>
              <a:ext uri="{FF2B5EF4-FFF2-40B4-BE49-F238E27FC236}">
                <a16:creationId xmlns:a16="http://schemas.microsoft.com/office/drawing/2014/main" xmlns="" id="{F2529F19-DD40-5A47-9F3A-E444D6FBC2C0}"/>
              </a:ext>
            </a:extLst>
          </p:cNvPr>
          <p:cNvSpPr/>
          <p:nvPr/>
        </p:nvSpPr>
        <p:spPr>
          <a:xfrm>
            <a:off x="340900" y="2002875"/>
            <a:ext cx="1209600" cy="961500"/>
          </a:xfrm>
          <a:prstGeom prst="rect">
            <a:avLst/>
          </a:prstGeom>
          <a:solidFill>
            <a:schemeClr val="lt1">
              <a:alpha val="1098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6" name="Google Shape;1855;p197">
            <a:extLst>
              <a:ext uri="{FF2B5EF4-FFF2-40B4-BE49-F238E27FC236}">
                <a16:creationId xmlns:a16="http://schemas.microsoft.com/office/drawing/2014/main" xmlns="" id="{EFE8E28C-C83F-1049-8381-2FAC26C9FD77}"/>
              </a:ext>
            </a:extLst>
          </p:cNvPr>
          <p:cNvSpPr/>
          <p:nvPr/>
        </p:nvSpPr>
        <p:spPr>
          <a:xfrm>
            <a:off x="400615" y="2050348"/>
            <a:ext cx="1089900" cy="8664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7" name="Google Shape;1856;p197">
            <a:extLst>
              <a:ext uri="{FF2B5EF4-FFF2-40B4-BE49-F238E27FC236}">
                <a16:creationId xmlns:a16="http://schemas.microsoft.com/office/drawing/2014/main" xmlns="" id="{66A3BB72-BC32-4640-9215-0847A001E91F}"/>
              </a:ext>
            </a:extLst>
          </p:cNvPr>
          <p:cNvSpPr/>
          <p:nvPr/>
        </p:nvSpPr>
        <p:spPr>
          <a:xfrm>
            <a:off x="2093500" y="2002875"/>
            <a:ext cx="1209600" cy="961500"/>
          </a:xfrm>
          <a:prstGeom prst="rect">
            <a:avLst/>
          </a:prstGeom>
          <a:solidFill>
            <a:schemeClr val="lt1">
              <a:alpha val="1098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8" name="Google Shape;1857;p197">
            <a:extLst>
              <a:ext uri="{FF2B5EF4-FFF2-40B4-BE49-F238E27FC236}">
                <a16:creationId xmlns:a16="http://schemas.microsoft.com/office/drawing/2014/main" xmlns="" id="{118AAD14-C5DC-3049-9D7C-E8652B999947}"/>
              </a:ext>
            </a:extLst>
          </p:cNvPr>
          <p:cNvSpPr/>
          <p:nvPr/>
        </p:nvSpPr>
        <p:spPr>
          <a:xfrm>
            <a:off x="2153215" y="2050348"/>
            <a:ext cx="1089900" cy="8664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9" name="Google Shape;1858;p197">
            <a:extLst>
              <a:ext uri="{FF2B5EF4-FFF2-40B4-BE49-F238E27FC236}">
                <a16:creationId xmlns:a16="http://schemas.microsoft.com/office/drawing/2014/main" xmlns="" id="{55004C11-8B1B-4B4F-A2DC-82DC66810F84}"/>
              </a:ext>
            </a:extLst>
          </p:cNvPr>
          <p:cNvSpPr/>
          <p:nvPr/>
        </p:nvSpPr>
        <p:spPr>
          <a:xfrm>
            <a:off x="3846100" y="2002875"/>
            <a:ext cx="1209600" cy="961500"/>
          </a:xfrm>
          <a:prstGeom prst="rect">
            <a:avLst/>
          </a:prstGeom>
          <a:solidFill>
            <a:schemeClr val="lt1">
              <a:alpha val="1098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10" name="Google Shape;1859;p197">
            <a:extLst>
              <a:ext uri="{FF2B5EF4-FFF2-40B4-BE49-F238E27FC236}">
                <a16:creationId xmlns:a16="http://schemas.microsoft.com/office/drawing/2014/main" xmlns="" id="{98C12DA2-8FB3-1D49-968F-A41DCB39D627}"/>
              </a:ext>
            </a:extLst>
          </p:cNvPr>
          <p:cNvSpPr/>
          <p:nvPr/>
        </p:nvSpPr>
        <p:spPr>
          <a:xfrm>
            <a:off x="3905815" y="2050348"/>
            <a:ext cx="1089900" cy="8664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11" name="Google Shape;1860;p197">
            <a:extLst>
              <a:ext uri="{FF2B5EF4-FFF2-40B4-BE49-F238E27FC236}">
                <a16:creationId xmlns:a16="http://schemas.microsoft.com/office/drawing/2014/main" xmlns="" id="{BB96A1AF-0E95-2E42-AF4F-82DF131C75FA}"/>
              </a:ext>
            </a:extLst>
          </p:cNvPr>
          <p:cNvSpPr/>
          <p:nvPr/>
        </p:nvSpPr>
        <p:spPr>
          <a:xfrm>
            <a:off x="5674900" y="2002875"/>
            <a:ext cx="1209600" cy="961500"/>
          </a:xfrm>
          <a:prstGeom prst="rect">
            <a:avLst/>
          </a:prstGeom>
          <a:solidFill>
            <a:schemeClr val="lt1">
              <a:alpha val="1098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12" name="Google Shape;1861;p197">
            <a:extLst>
              <a:ext uri="{FF2B5EF4-FFF2-40B4-BE49-F238E27FC236}">
                <a16:creationId xmlns:a16="http://schemas.microsoft.com/office/drawing/2014/main" xmlns="" id="{2AAA1AED-17A9-DC4F-8E20-2411DC05F6AD}"/>
              </a:ext>
            </a:extLst>
          </p:cNvPr>
          <p:cNvSpPr/>
          <p:nvPr/>
        </p:nvSpPr>
        <p:spPr>
          <a:xfrm>
            <a:off x="5734615" y="2050348"/>
            <a:ext cx="1089900" cy="8664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13" name="Google Shape;1862;p197">
            <a:extLst>
              <a:ext uri="{FF2B5EF4-FFF2-40B4-BE49-F238E27FC236}">
                <a16:creationId xmlns:a16="http://schemas.microsoft.com/office/drawing/2014/main" xmlns="" id="{93BEEBA6-C612-154F-973B-AB922A9965CC}"/>
              </a:ext>
            </a:extLst>
          </p:cNvPr>
          <p:cNvSpPr/>
          <p:nvPr/>
        </p:nvSpPr>
        <p:spPr>
          <a:xfrm>
            <a:off x="7503700" y="2002875"/>
            <a:ext cx="1209600" cy="961500"/>
          </a:xfrm>
          <a:prstGeom prst="rect">
            <a:avLst/>
          </a:prstGeom>
          <a:solidFill>
            <a:schemeClr val="lt1">
              <a:alpha val="1098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14" name="Google Shape;1863;p197">
            <a:extLst>
              <a:ext uri="{FF2B5EF4-FFF2-40B4-BE49-F238E27FC236}">
                <a16:creationId xmlns:a16="http://schemas.microsoft.com/office/drawing/2014/main" xmlns="" id="{170AD9FD-8EFE-DA48-A69B-19BD0316E5E8}"/>
              </a:ext>
            </a:extLst>
          </p:cNvPr>
          <p:cNvSpPr/>
          <p:nvPr/>
        </p:nvSpPr>
        <p:spPr>
          <a:xfrm>
            <a:off x="7563415" y="2050348"/>
            <a:ext cx="1089900" cy="8664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15" name="Google Shape;1867;p197">
            <a:extLst>
              <a:ext uri="{FF2B5EF4-FFF2-40B4-BE49-F238E27FC236}">
                <a16:creationId xmlns:a16="http://schemas.microsoft.com/office/drawing/2014/main" xmlns="" id="{22D317E0-E084-3F47-85DA-303E8E04246D}"/>
              </a:ext>
            </a:extLst>
          </p:cNvPr>
          <p:cNvSpPr txBox="1"/>
          <p:nvPr/>
        </p:nvSpPr>
        <p:spPr>
          <a:xfrm>
            <a:off x="340875" y="2002975"/>
            <a:ext cx="1209600" cy="400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19AB8A"/>
              </a:buClr>
              <a:buSzPts val="2000"/>
              <a:buFont typeface="Work Sans"/>
              <a:buNone/>
            </a:pPr>
            <a:endParaRPr sz="500" b="1" dirty="0">
              <a:solidFill>
                <a:schemeClr val="accent6"/>
              </a:solidFill>
              <a:latin typeface="Barlow"/>
              <a:ea typeface="Barlow"/>
              <a:cs typeface="Barlow"/>
              <a:sym typeface="Barlow"/>
            </a:endParaRPr>
          </a:p>
        </p:txBody>
      </p:sp>
      <p:sp>
        <p:nvSpPr>
          <p:cNvPr id="16" name="Text Placeholder 2">
            <a:extLst>
              <a:ext uri="{FF2B5EF4-FFF2-40B4-BE49-F238E27FC236}">
                <a16:creationId xmlns:a16="http://schemas.microsoft.com/office/drawing/2014/main" xmlns="" id="{CAA8C70E-0695-B64F-974C-5A4A1AFB827A}"/>
              </a:ext>
            </a:extLst>
          </p:cNvPr>
          <p:cNvSpPr>
            <a:spLocks noGrp="1"/>
          </p:cNvSpPr>
          <p:nvPr>
            <p:ph type="body" sz="quarter" idx="10" hasCustomPrompt="1"/>
          </p:nvPr>
        </p:nvSpPr>
        <p:spPr>
          <a:xfrm>
            <a:off x="337420" y="2003425"/>
            <a:ext cx="1190625" cy="393700"/>
          </a:xfrm>
        </p:spPr>
        <p:txBody>
          <a:bodyPr anchor="ctr"/>
          <a:lstStyle>
            <a:lvl1pPr marL="6350" indent="0" algn="ctr">
              <a:buNone/>
              <a:tabLst/>
              <a:defRPr sz="1100" b="1">
                <a:solidFill>
                  <a:schemeClr val="accent6"/>
                </a:solidFill>
              </a:defRPr>
            </a:lvl1pPr>
            <a:lvl2pPr marL="596900" indent="0">
              <a:buNone/>
              <a:defRPr sz="1000"/>
            </a:lvl2pPr>
            <a:lvl3pPr marL="1073150" indent="0">
              <a:buNone/>
              <a:defRPr sz="1000"/>
            </a:lvl3pPr>
            <a:lvl4pPr marL="1536700" indent="0">
              <a:buNone/>
              <a:defRPr sz="1000"/>
            </a:lvl4pPr>
            <a:lvl5pPr marL="1993900" indent="0">
              <a:buNone/>
              <a:defRPr sz="1000"/>
            </a:lvl5pPr>
          </a:lstStyle>
          <a:p>
            <a:pPr lvl="0"/>
            <a:r>
              <a:rPr lang="en-GB" dirty="0"/>
              <a:t>CLICK TO EDIT</a:t>
            </a:r>
            <a:endParaRPr lang="en-US" dirty="0"/>
          </a:p>
        </p:txBody>
      </p:sp>
      <p:sp>
        <p:nvSpPr>
          <p:cNvPr id="17" name="Text Placeholder 2">
            <a:extLst>
              <a:ext uri="{FF2B5EF4-FFF2-40B4-BE49-F238E27FC236}">
                <a16:creationId xmlns:a16="http://schemas.microsoft.com/office/drawing/2014/main" xmlns="" id="{38A8809F-88DF-234C-8A1D-7114709F5367}"/>
              </a:ext>
            </a:extLst>
          </p:cNvPr>
          <p:cNvSpPr>
            <a:spLocks noGrp="1"/>
          </p:cNvSpPr>
          <p:nvPr>
            <p:ph type="body" sz="quarter" idx="11" hasCustomPrompt="1"/>
          </p:nvPr>
        </p:nvSpPr>
        <p:spPr>
          <a:xfrm>
            <a:off x="2109715" y="2013910"/>
            <a:ext cx="1190625" cy="393700"/>
          </a:xfrm>
        </p:spPr>
        <p:txBody>
          <a:bodyPr anchor="ctr"/>
          <a:lstStyle>
            <a:lvl1pPr marL="6350" indent="0" algn="ctr">
              <a:buNone/>
              <a:tabLst/>
              <a:defRPr sz="1100" b="1">
                <a:solidFill>
                  <a:schemeClr val="accent6"/>
                </a:solidFill>
              </a:defRPr>
            </a:lvl1pPr>
            <a:lvl2pPr marL="596900" indent="0">
              <a:buNone/>
              <a:defRPr sz="1000"/>
            </a:lvl2pPr>
            <a:lvl3pPr marL="1073150" indent="0">
              <a:buNone/>
              <a:defRPr sz="1000"/>
            </a:lvl3pPr>
            <a:lvl4pPr marL="1536700" indent="0">
              <a:buNone/>
              <a:defRPr sz="1000"/>
            </a:lvl4pPr>
            <a:lvl5pPr marL="1993900" indent="0">
              <a:buNone/>
              <a:defRPr sz="1000"/>
            </a:lvl5pPr>
          </a:lstStyle>
          <a:p>
            <a:pPr lvl="0"/>
            <a:r>
              <a:rPr lang="en-GB" dirty="0"/>
              <a:t>CLICK TO EDIT</a:t>
            </a:r>
            <a:endParaRPr lang="en-US" dirty="0"/>
          </a:p>
        </p:txBody>
      </p:sp>
      <p:sp>
        <p:nvSpPr>
          <p:cNvPr id="18" name="Text Placeholder 2">
            <a:extLst>
              <a:ext uri="{FF2B5EF4-FFF2-40B4-BE49-F238E27FC236}">
                <a16:creationId xmlns:a16="http://schemas.microsoft.com/office/drawing/2014/main" xmlns="" id="{8CDAEF59-0855-0D42-9659-9527487C05F3}"/>
              </a:ext>
            </a:extLst>
          </p:cNvPr>
          <p:cNvSpPr>
            <a:spLocks noGrp="1"/>
          </p:cNvSpPr>
          <p:nvPr>
            <p:ph type="body" sz="quarter" idx="12" hasCustomPrompt="1"/>
          </p:nvPr>
        </p:nvSpPr>
        <p:spPr>
          <a:xfrm>
            <a:off x="3865494" y="2013910"/>
            <a:ext cx="1190625" cy="393700"/>
          </a:xfrm>
        </p:spPr>
        <p:txBody>
          <a:bodyPr anchor="ctr"/>
          <a:lstStyle>
            <a:lvl1pPr marL="6350" indent="0" algn="ctr">
              <a:buNone/>
              <a:tabLst/>
              <a:defRPr sz="1100" b="1">
                <a:solidFill>
                  <a:schemeClr val="accent6"/>
                </a:solidFill>
              </a:defRPr>
            </a:lvl1pPr>
            <a:lvl2pPr marL="596900" indent="0">
              <a:buNone/>
              <a:defRPr sz="1000"/>
            </a:lvl2pPr>
            <a:lvl3pPr marL="1073150" indent="0">
              <a:buNone/>
              <a:defRPr sz="1000"/>
            </a:lvl3pPr>
            <a:lvl4pPr marL="1536700" indent="0">
              <a:buNone/>
              <a:defRPr sz="1000"/>
            </a:lvl4pPr>
            <a:lvl5pPr marL="1993900" indent="0">
              <a:buNone/>
              <a:defRPr sz="1000"/>
            </a:lvl5pPr>
          </a:lstStyle>
          <a:p>
            <a:pPr lvl="0"/>
            <a:r>
              <a:rPr lang="en-GB" dirty="0"/>
              <a:t>CLICK TO EDIT</a:t>
            </a:r>
            <a:endParaRPr lang="en-US" dirty="0"/>
          </a:p>
        </p:txBody>
      </p:sp>
      <p:sp>
        <p:nvSpPr>
          <p:cNvPr id="19" name="Text Placeholder 2">
            <a:extLst>
              <a:ext uri="{FF2B5EF4-FFF2-40B4-BE49-F238E27FC236}">
                <a16:creationId xmlns:a16="http://schemas.microsoft.com/office/drawing/2014/main" xmlns="" id="{05150A01-4F58-F948-9EC3-B07C9C8AAFAD}"/>
              </a:ext>
            </a:extLst>
          </p:cNvPr>
          <p:cNvSpPr>
            <a:spLocks noGrp="1"/>
          </p:cNvSpPr>
          <p:nvPr>
            <p:ph type="body" sz="quarter" idx="13" hasCustomPrompt="1"/>
          </p:nvPr>
        </p:nvSpPr>
        <p:spPr>
          <a:xfrm>
            <a:off x="5680815" y="2020889"/>
            <a:ext cx="1190625" cy="393700"/>
          </a:xfrm>
        </p:spPr>
        <p:txBody>
          <a:bodyPr anchor="ctr"/>
          <a:lstStyle>
            <a:lvl1pPr marL="6350" indent="0" algn="ctr">
              <a:buNone/>
              <a:tabLst/>
              <a:defRPr sz="1100" b="1">
                <a:solidFill>
                  <a:schemeClr val="accent6"/>
                </a:solidFill>
              </a:defRPr>
            </a:lvl1pPr>
            <a:lvl2pPr marL="596900" indent="0">
              <a:buNone/>
              <a:defRPr sz="1000"/>
            </a:lvl2pPr>
            <a:lvl3pPr marL="1073150" indent="0">
              <a:buNone/>
              <a:defRPr sz="1000"/>
            </a:lvl3pPr>
            <a:lvl4pPr marL="1536700" indent="0">
              <a:buNone/>
              <a:defRPr sz="1000"/>
            </a:lvl4pPr>
            <a:lvl5pPr marL="1993900" indent="0">
              <a:buNone/>
              <a:defRPr sz="1000"/>
            </a:lvl5pPr>
          </a:lstStyle>
          <a:p>
            <a:pPr lvl="0"/>
            <a:r>
              <a:rPr lang="en-GB" dirty="0"/>
              <a:t>CLICK TO EDIT</a:t>
            </a:r>
            <a:endParaRPr lang="en-US" dirty="0"/>
          </a:p>
        </p:txBody>
      </p:sp>
      <p:sp>
        <p:nvSpPr>
          <p:cNvPr id="20" name="Text Placeholder 2">
            <a:extLst>
              <a:ext uri="{FF2B5EF4-FFF2-40B4-BE49-F238E27FC236}">
                <a16:creationId xmlns:a16="http://schemas.microsoft.com/office/drawing/2014/main" xmlns="" id="{89F892DD-BFBE-9148-BB5A-41F38A8F0DF6}"/>
              </a:ext>
            </a:extLst>
          </p:cNvPr>
          <p:cNvSpPr>
            <a:spLocks noGrp="1"/>
          </p:cNvSpPr>
          <p:nvPr>
            <p:ph type="body" sz="quarter" idx="14" hasCustomPrompt="1"/>
          </p:nvPr>
        </p:nvSpPr>
        <p:spPr>
          <a:xfrm>
            <a:off x="7507702" y="2020889"/>
            <a:ext cx="1190625" cy="393700"/>
          </a:xfrm>
        </p:spPr>
        <p:txBody>
          <a:bodyPr anchor="ctr"/>
          <a:lstStyle>
            <a:lvl1pPr marL="6350" indent="0" algn="ctr">
              <a:buNone/>
              <a:tabLst/>
              <a:defRPr sz="1100" b="1">
                <a:solidFill>
                  <a:schemeClr val="accent6"/>
                </a:solidFill>
              </a:defRPr>
            </a:lvl1pPr>
            <a:lvl2pPr marL="596900" indent="0">
              <a:buNone/>
              <a:defRPr sz="1000"/>
            </a:lvl2pPr>
            <a:lvl3pPr marL="1073150" indent="0">
              <a:buNone/>
              <a:defRPr sz="1000"/>
            </a:lvl3pPr>
            <a:lvl4pPr marL="1536700" indent="0">
              <a:buNone/>
              <a:defRPr sz="1000"/>
            </a:lvl4pPr>
            <a:lvl5pPr marL="1993900" indent="0">
              <a:buNone/>
              <a:defRPr sz="1000"/>
            </a:lvl5pPr>
          </a:lstStyle>
          <a:p>
            <a:pPr lvl="0"/>
            <a:r>
              <a:rPr lang="en-GB" dirty="0"/>
              <a:t>CLICK TO EDIT</a:t>
            </a:r>
            <a:endParaRPr lang="en-US" dirty="0"/>
          </a:p>
        </p:txBody>
      </p:sp>
      <p:sp>
        <p:nvSpPr>
          <p:cNvPr id="21" name="Text Placeholder 24">
            <a:extLst>
              <a:ext uri="{FF2B5EF4-FFF2-40B4-BE49-F238E27FC236}">
                <a16:creationId xmlns:a16="http://schemas.microsoft.com/office/drawing/2014/main" xmlns="" id="{F3127A4E-DB4B-CB40-9723-DC2D91E29FD3}"/>
              </a:ext>
            </a:extLst>
          </p:cNvPr>
          <p:cNvSpPr>
            <a:spLocks noGrp="1"/>
          </p:cNvSpPr>
          <p:nvPr>
            <p:ph type="body" sz="quarter" idx="15"/>
          </p:nvPr>
        </p:nvSpPr>
        <p:spPr>
          <a:xfrm>
            <a:off x="326307" y="2599182"/>
            <a:ext cx="1212850" cy="1590675"/>
          </a:xfrm>
        </p:spPr>
        <p:txBody>
          <a:bodyPr lIns="36000" tIns="36000" rIns="36000"/>
          <a:lstStyle>
            <a:lvl1pPr marL="7938" indent="0" algn="ctr">
              <a:spcBef>
                <a:spcPts val="0"/>
              </a:spcBef>
              <a:spcAft>
                <a:spcPts val="600"/>
              </a:spcAft>
              <a:buNone/>
              <a:tabLst/>
              <a:defRPr sz="1200">
                <a:solidFill>
                  <a:schemeClr val="accent1"/>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22" name="Text Placeholder 24">
            <a:extLst>
              <a:ext uri="{FF2B5EF4-FFF2-40B4-BE49-F238E27FC236}">
                <a16:creationId xmlns:a16="http://schemas.microsoft.com/office/drawing/2014/main" xmlns="" id="{03257AD7-0A57-3A45-95DB-0C3DE31FE7DE}"/>
              </a:ext>
            </a:extLst>
          </p:cNvPr>
          <p:cNvSpPr>
            <a:spLocks noGrp="1"/>
          </p:cNvSpPr>
          <p:nvPr>
            <p:ph type="body" sz="quarter" idx="16"/>
          </p:nvPr>
        </p:nvSpPr>
        <p:spPr>
          <a:xfrm>
            <a:off x="2090460" y="2599182"/>
            <a:ext cx="1212850" cy="1590675"/>
          </a:xfrm>
        </p:spPr>
        <p:txBody>
          <a:bodyPr lIns="36000" tIns="36000" rIns="36000"/>
          <a:lstStyle>
            <a:lvl1pPr marL="7938" indent="0" algn="ctr">
              <a:spcBef>
                <a:spcPts val="0"/>
              </a:spcBef>
              <a:spcAft>
                <a:spcPts val="600"/>
              </a:spcAft>
              <a:buNone/>
              <a:tabLst/>
              <a:defRPr sz="1200">
                <a:solidFill>
                  <a:schemeClr val="accent1"/>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23" name="Text Placeholder 24">
            <a:extLst>
              <a:ext uri="{FF2B5EF4-FFF2-40B4-BE49-F238E27FC236}">
                <a16:creationId xmlns:a16="http://schemas.microsoft.com/office/drawing/2014/main" xmlns="" id="{8680D08A-988B-2A4B-ABF7-A0B3C4B394C0}"/>
              </a:ext>
            </a:extLst>
          </p:cNvPr>
          <p:cNvSpPr>
            <a:spLocks noGrp="1"/>
          </p:cNvSpPr>
          <p:nvPr>
            <p:ph type="body" sz="quarter" idx="17"/>
          </p:nvPr>
        </p:nvSpPr>
        <p:spPr>
          <a:xfrm>
            <a:off x="3847568" y="2599182"/>
            <a:ext cx="1212850" cy="1590675"/>
          </a:xfrm>
        </p:spPr>
        <p:txBody>
          <a:bodyPr lIns="36000" tIns="36000" rIns="36000"/>
          <a:lstStyle>
            <a:lvl1pPr marL="7938" indent="0" algn="ctr">
              <a:spcBef>
                <a:spcPts val="0"/>
              </a:spcBef>
              <a:spcAft>
                <a:spcPts val="600"/>
              </a:spcAft>
              <a:buNone/>
              <a:tabLst/>
              <a:defRPr sz="1200">
                <a:solidFill>
                  <a:schemeClr val="accent1"/>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24" name="Text Placeholder 24">
            <a:extLst>
              <a:ext uri="{FF2B5EF4-FFF2-40B4-BE49-F238E27FC236}">
                <a16:creationId xmlns:a16="http://schemas.microsoft.com/office/drawing/2014/main" xmlns="" id="{162165BB-5FB9-7043-BCD1-5B03E49E203F}"/>
              </a:ext>
            </a:extLst>
          </p:cNvPr>
          <p:cNvSpPr>
            <a:spLocks noGrp="1"/>
          </p:cNvSpPr>
          <p:nvPr>
            <p:ph type="body" sz="quarter" idx="18"/>
          </p:nvPr>
        </p:nvSpPr>
        <p:spPr>
          <a:xfrm>
            <a:off x="5671650" y="2599182"/>
            <a:ext cx="1212850" cy="1590675"/>
          </a:xfrm>
        </p:spPr>
        <p:txBody>
          <a:bodyPr lIns="36000" tIns="36000" rIns="36000"/>
          <a:lstStyle>
            <a:lvl1pPr marL="7938" indent="0" algn="ctr">
              <a:spcBef>
                <a:spcPts val="0"/>
              </a:spcBef>
              <a:spcAft>
                <a:spcPts val="600"/>
              </a:spcAft>
              <a:buNone/>
              <a:tabLst/>
              <a:defRPr sz="1200">
                <a:solidFill>
                  <a:schemeClr val="accent1"/>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25" name="Text Placeholder 24">
            <a:extLst>
              <a:ext uri="{FF2B5EF4-FFF2-40B4-BE49-F238E27FC236}">
                <a16:creationId xmlns:a16="http://schemas.microsoft.com/office/drawing/2014/main" xmlns="" id="{1EEFB0D7-4682-FF4D-9066-6BD9ED1A829A}"/>
              </a:ext>
            </a:extLst>
          </p:cNvPr>
          <p:cNvSpPr>
            <a:spLocks noGrp="1"/>
          </p:cNvSpPr>
          <p:nvPr>
            <p:ph type="body" sz="quarter" idx="19"/>
          </p:nvPr>
        </p:nvSpPr>
        <p:spPr>
          <a:xfrm>
            <a:off x="7504921" y="2599182"/>
            <a:ext cx="1212850" cy="1590675"/>
          </a:xfrm>
        </p:spPr>
        <p:txBody>
          <a:bodyPr lIns="36000" tIns="36000" rIns="36000"/>
          <a:lstStyle>
            <a:lvl1pPr marL="7938" indent="0" algn="ctr">
              <a:spcBef>
                <a:spcPts val="0"/>
              </a:spcBef>
              <a:spcAft>
                <a:spcPts val="600"/>
              </a:spcAft>
              <a:buNone/>
              <a:tabLst/>
              <a:defRPr sz="1200">
                <a:solidFill>
                  <a:schemeClr val="accent1"/>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26" name="Text Placeholder 24">
            <a:extLst>
              <a:ext uri="{FF2B5EF4-FFF2-40B4-BE49-F238E27FC236}">
                <a16:creationId xmlns:a16="http://schemas.microsoft.com/office/drawing/2014/main" xmlns="" id="{03D7826F-3BB9-8143-9BAB-A92F5BDC2822}"/>
              </a:ext>
            </a:extLst>
          </p:cNvPr>
          <p:cNvSpPr>
            <a:spLocks noGrp="1"/>
          </p:cNvSpPr>
          <p:nvPr>
            <p:ph type="body" sz="quarter" idx="20" hasCustomPrompt="1"/>
          </p:nvPr>
        </p:nvSpPr>
        <p:spPr>
          <a:xfrm>
            <a:off x="468127" y="438629"/>
            <a:ext cx="5601747" cy="282112"/>
          </a:xfrm>
        </p:spPr>
        <p:txBody>
          <a:bodyPr lIns="0" rIns="36000" anchor="ctr" anchorCtr="0"/>
          <a:lstStyle>
            <a:lvl1pPr marL="7938" indent="0" algn="l">
              <a:spcBef>
                <a:spcPts val="0"/>
              </a:spcBef>
              <a:buNone/>
              <a:tabLst/>
              <a:defRPr sz="1400">
                <a:solidFill>
                  <a:schemeClr val="bg1"/>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EDIT</a:t>
            </a:r>
            <a:endParaRPr lang="en-US" dirty="0"/>
          </a:p>
        </p:txBody>
      </p:sp>
      <p:sp>
        <p:nvSpPr>
          <p:cNvPr id="27" name="Text Placeholder 24">
            <a:extLst>
              <a:ext uri="{FF2B5EF4-FFF2-40B4-BE49-F238E27FC236}">
                <a16:creationId xmlns:a16="http://schemas.microsoft.com/office/drawing/2014/main" xmlns="" id="{47CB9463-978D-EC4B-8932-92BB92D05CBA}"/>
              </a:ext>
            </a:extLst>
          </p:cNvPr>
          <p:cNvSpPr>
            <a:spLocks noGrp="1"/>
          </p:cNvSpPr>
          <p:nvPr>
            <p:ph type="body" sz="quarter" idx="21" hasCustomPrompt="1"/>
          </p:nvPr>
        </p:nvSpPr>
        <p:spPr>
          <a:xfrm>
            <a:off x="468127" y="624184"/>
            <a:ext cx="5601747" cy="576097"/>
          </a:xfrm>
        </p:spPr>
        <p:txBody>
          <a:bodyPr lIns="0" rIns="36000" anchor="t" anchorCtr="0"/>
          <a:lstStyle>
            <a:lvl1pPr marL="7938" indent="0" algn="l">
              <a:spcBef>
                <a:spcPts val="0"/>
              </a:spcBef>
              <a:buNone/>
              <a:tabLst/>
              <a:defRPr sz="3200" b="1">
                <a:solidFill>
                  <a:schemeClr val="tx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EDIT</a:t>
            </a:r>
            <a:endParaRPr lang="en-US" dirty="0"/>
          </a:p>
        </p:txBody>
      </p:sp>
      <p:sp>
        <p:nvSpPr>
          <p:cNvPr id="28" name="Text Placeholder 24">
            <a:extLst>
              <a:ext uri="{FF2B5EF4-FFF2-40B4-BE49-F238E27FC236}">
                <a16:creationId xmlns:a16="http://schemas.microsoft.com/office/drawing/2014/main" xmlns="" id="{E1BE74D1-F651-1D4C-A560-ED3C6D0FE93D}"/>
              </a:ext>
            </a:extLst>
          </p:cNvPr>
          <p:cNvSpPr>
            <a:spLocks noGrp="1"/>
          </p:cNvSpPr>
          <p:nvPr>
            <p:ph type="body" sz="quarter" idx="22"/>
          </p:nvPr>
        </p:nvSpPr>
        <p:spPr>
          <a:xfrm>
            <a:off x="468127" y="1139302"/>
            <a:ext cx="5601747" cy="541451"/>
          </a:xfrm>
        </p:spPr>
        <p:txBody>
          <a:bodyPr lIns="0" rIns="36000" anchor="t" anchorCtr="0"/>
          <a:lstStyle>
            <a:lvl1pPr marL="7938" indent="0" algn="l">
              <a:spcBef>
                <a:spcPts val="0"/>
              </a:spcBef>
              <a:buNone/>
              <a:tabLst/>
              <a:defRPr sz="1200">
                <a:solidFill>
                  <a:schemeClr val="bg1"/>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Tree>
    <p:extLst>
      <p:ext uri="{BB962C8B-B14F-4D97-AF65-F5344CB8AC3E}">
        <p14:creationId xmlns:p14="http://schemas.microsoft.com/office/powerpoint/2010/main" val="255099353"/>
      </p:ext>
    </p:extLst>
  </p:cSld>
  <p:clrMapOvr>
    <a:masterClrMapping/>
  </p:clrMapOvr>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creenshot Slide 3">
    <p:spTree>
      <p:nvGrpSpPr>
        <p:cNvPr id="1" name=""/>
        <p:cNvGrpSpPr/>
        <p:nvPr/>
      </p:nvGrpSpPr>
      <p:grpSpPr>
        <a:xfrm>
          <a:off x="0" y="0"/>
          <a:ext cx="0" cy="0"/>
          <a:chOff x="0" y="0"/>
          <a:chExt cx="0" cy="0"/>
        </a:xfrm>
      </p:grpSpPr>
      <p:pic>
        <p:nvPicPr>
          <p:cNvPr id="3" name="Google Shape;165;p24">
            <a:extLst>
              <a:ext uri="{FF2B5EF4-FFF2-40B4-BE49-F238E27FC236}">
                <a16:creationId xmlns:a16="http://schemas.microsoft.com/office/drawing/2014/main" xmlns="" id="{5A49E873-6C00-E64E-BC07-7548C569BE36}"/>
              </a:ext>
            </a:extLst>
          </p:cNvPr>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17" name="Google Shape;405;p50" descr="Macbook PNG Image | Identity design logo, Macbook, Png">
            <a:extLst>
              <a:ext uri="{FF2B5EF4-FFF2-40B4-BE49-F238E27FC236}">
                <a16:creationId xmlns:a16="http://schemas.microsoft.com/office/drawing/2014/main" xmlns="" id="{D5D92520-D9D8-F74C-92A1-AFAA14736493}"/>
              </a:ext>
            </a:extLst>
          </p:cNvPr>
          <p:cNvPicPr preferRelativeResize="0"/>
          <p:nvPr/>
        </p:nvPicPr>
        <p:blipFill rotWithShape="1">
          <a:blip r:embed="rId3">
            <a:alphaModFix/>
          </a:blip>
          <a:srcRect b="11625"/>
          <a:stretch/>
        </p:blipFill>
        <p:spPr>
          <a:xfrm>
            <a:off x="195377" y="680330"/>
            <a:ext cx="8753245" cy="4466515"/>
          </a:xfrm>
          <a:prstGeom prst="rect">
            <a:avLst/>
          </a:prstGeom>
          <a:noFill/>
          <a:ln>
            <a:noFill/>
          </a:ln>
        </p:spPr>
      </p:pic>
      <p:sp>
        <p:nvSpPr>
          <p:cNvPr id="5" name="Google Shape;167;p24">
            <a:extLst>
              <a:ext uri="{FF2B5EF4-FFF2-40B4-BE49-F238E27FC236}">
                <a16:creationId xmlns:a16="http://schemas.microsoft.com/office/drawing/2014/main" xmlns="" id="{8EEFDA2F-9A18-3743-9AF6-8FDE621D80DE}"/>
              </a:ext>
            </a:extLst>
          </p:cNvPr>
          <p:cNvSpPr txBox="1"/>
          <p:nvPr/>
        </p:nvSpPr>
        <p:spPr>
          <a:xfrm>
            <a:off x="4885765" y="4663217"/>
            <a:ext cx="3946535" cy="393600"/>
          </a:xfrm>
          <a:prstGeom prst="rect">
            <a:avLst/>
          </a:prstGeom>
          <a:noFill/>
          <a:ln>
            <a:noFill/>
          </a:ln>
        </p:spPr>
        <p:txBody>
          <a:bodyPr spcFirstLastPara="1" wrap="square" lIns="0" tIns="91425" rIns="0" bIns="91425" anchor="ctr" anchorCtr="0">
            <a:noAutofit/>
          </a:bodyPr>
          <a:lstStyle/>
          <a:p>
            <a:pPr marL="0" marR="0" lvl="0" indent="0" algn="r" rtl="0">
              <a:lnSpc>
                <a:spcPct val="100000"/>
              </a:lnSpc>
              <a:spcBef>
                <a:spcPts val="0"/>
              </a:spcBef>
              <a:spcAft>
                <a:spcPts val="0"/>
              </a:spcAft>
              <a:buClr>
                <a:srgbClr val="000000"/>
              </a:buClr>
              <a:buSzPts val="600"/>
              <a:buFont typeface="Arial"/>
              <a:buNone/>
            </a:pPr>
            <a:fld id="{00000000-1234-1234-1234-123412341234}" type="slidenum">
              <a:rPr lang="en" sz="800" b="0" i="0" u="none" strike="noStrike" cap="none" smtClean="0">
                <a:solidFill>
                  <a:schemeClr val="lt1"/>
                </a:solidFill>
                <a:latin typeface="Barlow"/>
                <a:ea typeface="Barlow"/>
                <a:cs typeface="Barlow"/>
                <a:sym typeface="Barlow"/>
              </a:rPr>
              <a:t>‹#›</a:t>
            </a:fld>
            <a:endParaRPr sz="800" b="0" i="0" u="none" strike="noStrike" cap="none" dirty="0">
              <a:solidFill>
                <a:schemeClr val="lt1"/>
              </a:solidFill>
              <a:latin typeface="Barlow"/>
              <a:ea typeface="Barlow"/>
              <a:cs typeface="Barlow"/>
              <a:sym typeface="Barlow"/>
            </a:endParaRPr>
          </a:p>
        </p:txBody>
      </p:sp>
      <p:grpSp>
        <p:nvGrpSpPr>
          <p:cNvPr id="6" name="Google Shape;168;p24">
            <a:extLst>
              <a:ext uri="{FF2B5EF4-FFF2-40B4-BE49-F238E27FC236}">
                <a16:creationId xmlns:a16="http://schemas.microsoft.com/office/drawing/2014/main" xmlns="" id="{41D8F291-38A8-D54B-9E50-DA2F48E6BE6D}"/>
              </a:ext>
            </a:extLst>
          </p:cNvPr>
          <p:cNvGrpSpPr/>
          <p:nvPr/>
        </p:nvGrpSpPr>
        <p:grpSpPr>
          <a:xfrm>
            <a:off x="171884" y="4744208"/>
            <a:ext cx="601885" cy="240030"/>
            <a:chOff x="747903" y="2177676"/>
            <a:chExt cx="3486150" cy="1390268"/>
          </a:xfrm>
        </p:grpSpPr>
        <p:sp>
          <p:nvSpPr>
            <p:cNvPr id="7" name="Google Shape;169;p24">
              <a:extLst>
                <a:ext uri="{FF2B5EF4-FFF2-40B4-BE49-F238E27FC236}">
                  <a16:creationId xmlns:a16="http://schemas.microsoft.com/office/drawing/2014/main" xmlns="" id="{3CB983A8-60DC-624A-9265-4753504AF3C3}"/>
                </a:ext>
              </a:extLst>
            </p:cNvPr>
            <p:cNvSpPr/>
            <p:nvPr/>
          </p:nvSpPr>
          <p:spPr>
            <a:xfrm>
              <a:off x="747903" y="3250190"/>
              <a:ext cx="3486150" cy="317754"/>
            </a:xfrm>
            <a:custGeom>
              <a:avLst/>
              <a:gdLst/>
              <a:ahLst/>
              <a:cxnLst/>
              <a:rect l="l" t="t" r="r" b="b"/>
              <a:pathLst>
                <a:path w="3486150" h="317754" extrusionOk="0">
                  <a:moveTo>
                    <a:pt x="3423190" y="93154"/>
                  </a:moveTo>
                  <a:cubicBezTo>
                    <a:pt x="3423190" y="100870"/>
                    <a:pt x="3425952" y="104585"/>
                    <a:pt x="3433667" y="104585"/>
                  </a:cubicBezTo>
                  <a:lnTo>
                    <a:pt x="3472053" y="104585"/>
                  </a:lnTo>
                  <a:cubicBezTo>
                    <a:pt x="3480245" y="104585"/>
                    <a:pt x="3483483" y="100965"/>
                    <a:pt x="3483483" y="93154"/>
                  </a:cubicBezTo>
                  <a:lnTo>
                    <a:pt x="3483483" y="74486"/>
                  </a:lnTo>
                  <a:cubicBezTo>
                    <a:pt x="3483483" y="36195"/>
                    <a:pt x="3457956" y="95"/>
                    <a:pt x="3378041" y="95"/>
                  </a:cubicBezTo>
                  <a:cubicBezTo>
                    <a:pt x="3298127" y="95"/>
                    <a:pt x="3274409" y="36195"/>
                    <a:pt x="3274409" y="74486"/>
                  </a:cubicBezTo>
                  <a:lnTo>
                    <a:pt x="3274409" y="101441"/>
                  </a:lnTo>
                  <a:cubicBezTo>
                    <a:pt x="3274409" y="128778"/>
                    <a:pt x="3294031" y="152114"/>
                    <a:pt x="3315938" y="160306"/>
                  </a:cubicBezTo>
                  <a:lnTo>
                    <a:pt x="3386709" y="186785"/>
                  </a:lnTo>
                  <a:cubicBezTo>
                    <a:pt x="3407283" y="194596"/>
                    <a:pt x="3425476" y="201835"/>
                    <a:pt x="3425476" y="220599"/>
                  </a:cubicBezTo>
                  <a:lnTo>
                    <a:pt x="3425476" y="235172"/>
                  </a:lnTo>
                  <a:cubicBezTo>
                    <a:pt x="3425476" y="257556"/>
                    <a:pt x="3407664" y="268034"/>
                    <a:pt x="3377089" y="268034"/>
                  </a:cubicBezTo>
                  <a:cubicBezTo>
                    <a:pt x="3346037" y="268034"/>
                    <a:pt x="3328702" y="257556"/>
                    <a:pt x="3328702" y="235172"/>
                  </a:cubicBezTo>
                  <a:lnTo>
                    <a:pt x="3328702" y="214598"/>
                  </a:lnTo>
                  <a:cubicBezTo>
                    <a:pt x="3328702" y="206407"/>
                    <a:pt x="3325940" y="202692"/>
                    <a:pt x="3317748" y="202692"/>
                  </a:cubicBezTo>
                  <a:lnTo>
                    <a:pt x="3279458" y="202692"/>
                  </a:lnTo>
                  <a:cubicBezTo>
                    <a:pt x="3271647" y="202692"/>
                    <a:pt x="3268504" y="206311"/>
                    <a:pt x="3268504" y="214598"/>
                  </a:cubicBezTo>
                  <a:lnTo>
                    <a:pt x="3268504" y="243364"/>
                  </a:lnTo>
                  <a:cubicBezTo>
                    <a:pt x="3268504" y="281654"/>
                    <a:pt x="3296317" y="317754"/>
                    <a:pt x="3377565" y="317754"/>
                  </a:cubicBezTo>
                  <a:cubicBezTo>
                    <a:pt x="3459290" y="317754"/>
                    <a:pt x="3486150" y="281654"/>
                    <a:pt x="3486150" y="243364"/>
                  </a:cubicBezTo>
                  <a:lnTo>
                    <a:pt x="3486150" y="208217"/>
                  </a:lnTo>
                  <a:cubicBezTo>
                    <a:pt x="3486150" y="174498"/>
                    <a:pt x="3463385" y="153448"/>
                    <a:pt x="3432334" y="142494"/>
                  </a:cubicBezTo>
                  <a:lnTo>
                    <a:pt x="3352895" y="114205"/>
                  </a:lnTo>
                  <a:cubicBezTo>
                    <a:pt x="3345561" y="111443"/>
                    <a:pt x="3334226" y="105537"/>
                    <a:pt x="3334226" y="89535"/>
                  </a:cubicBezTo>
                  <a:lnTo>
                    <a:pt x="3334226" y="82677"/>
                  </a:lnTo>
                  <a:cubicBezTo>
                    <a:pt x="3334226" y="60293"/>
                    <a:pt x="3349276" y="49816"/>
                    <a:pt x="3378994" y="49816"/>
                  </a:cubicBezTo>
                  <a:cubicBezTo>
                    <a:pt x="3408236" y="49816"/>
                    <a:pt x="3423285" y="60293"/>
                    <a:pt x="3423285" y="82677"/>
                  </a:cubicBezTo>
                  <a:lnTo>
                    <a:pt x="3423285" y="93154"/>
                  </a:lnTo>
                  <a:close/>
                  <a:moveTo>
                    <a:pt x="3227356" y="214979"/>
                  </a:moveTo>
                  <a:cubicBezTo>
                    <a:pt x="3227356" y="206788"/>
                    <a:pt x="3224594" y="203549"/>
                    <a:pt x="3216878" y="203549"/>
                  </a:cubicBezTo>
                  <a:lnTo>
                    <a:pt x="3178969" y="203549"/>
                  </a:lnTo>
                  <a:cubicBezTo>
                    <a:pt x="3170778" y="203549"/>
                    <a:pt x="3167539" y="206788"/>
                    <a:pt x="3167539" y="214979"/>
                  </a:cubicBezTo>
                  <a:lnTo>
                    <a:pt x="3167539" y="232315"/>
                  </a:lnTo>
                  <a:cubicBezTo>
                    <a:pt x="3167539" y="255080"/>
                    <a:pt x="3151537" y="266510"/>
                    <a:pt x="3120962" y="266510"/>
                  </a:cubicBezTo>
                  <a:cubicBezTo>
                    <a:pt x="3090386" y="266510"/>
                    <a:pt x="3074861" y="255080"/>
                    <a:pt x="3074861" y="232315"/>
                  </a:cubicBezTo>
                  <a:lnTo>
                    <a:pt x="3074861" y="85344"/>
                  </a:lnTo>
                  <a:cubicBezTo>
                    <a:pt x="3074861" y="62484"/>
                    <a:pt x="3090386" y="51149"/>
                    <a:pt x="3120962" y="51149"/>
                  </a:cubicBezTo>
                  <a:cubicBezTo>
                    <a:pt x="3151537" y="51149"/>
                    <a:pt x="3167539" y="62579"/>
                    <a:pt x="3167539" y="85344"/>
                  </a:cubicBezTo>
                  <a:lnTo>
                    <a:pt x="3167539" y="96298"/>
                  </a:lnTo>
                  <a:cubicBezTo>
                    <a:pt x="3167539" y="104489"/>
                    <a:pt x="3170682" y="107728"/>
                    <a:pt x="3178969" y="107728"/>
                  </a:cubicBezTo>
                  <a:lnTo>
                    <a:pt x="3216878" y="107728"/>
                  </a:lnTo>
                  <a:cubicBezTo>
                    <a:pt x="3224689" y="107728"/>
                    <a:pt x="3227356" y="104489"/>
                    <a:pt x="3227356" y="96298"/>
                  </a:cubicBezTo>
                  <a:lnTo>
                    <a:pt x="3227356" y="74390"/>
                  </a:lnTo>
                  <a:cubicBezTo>
                    <a:pt x="3227356" y="36100"/>
                    <a:pt x="3202686" y="0"/>
                    <a:pt x="3120104" y="0"/>
                  </a:cubicBezTo>
                  <a:cubicBezTo>
                    <a:pt x="3037523" y="0"/>
                    <a:pt x="3012853" y="36100"/>
                    <a:pt x="3012853" y="74390"/>
                  </a:cubicBezTo>
                  <a:lnTo>
                    <a:pt x="3012853" y="243269"/>
                  </a:lnTo>
                  <a:cubicBezTo>
                    <a:pt x="3012853" y="281559"/>
                    <a:pt x="3037523" y="317659"/>
                    <a:pt x="3120104" y="317659"/>
                  </a:cubicBezTo>
                  <a:cubicBezTo>
                    <a:pt x="3202686" y="317659"/>
                    <a:pt x="3227356" y="281559"/>
                    <a:pt x="3227356" y="243269"/>
                  </a:cubicBezTo>
                  <a:lnTo>
                    <a:pt x="3227356" y="214979"/>
                  </a:lnTo>
                  <a:close/>
                  <a:moveTo>
                    <a:pt x="2954465" y="15526"/>
                  </a:moveTo>
                  <a:cubicBezTo>
                    <a:pt x="2954465" y="7334"/>
                    <a:pt x="2951703" y="3620"/>
                    <a:pt x="2943511" y="3620"/>
                  </a:cubicBezTo>
                  <a:lnTo>
                    <a:pt x="2903791" y="3620"/>
                  </a:lnTo>
                  <a:cubicBezTo>
                    <a:pt x="2895600" y="3620"/>
                    <a:pt x="2892838" y="7239"/>
                    <a:pt x="2892838" y="15526"/>
                  </a:cubicBezTo>
                  <a:lnTo>
                    <a:pt x="2892838" y="302133"/>
                  </a:lnTo>
                  <a:cubicBezTo>
                    <a:pt x="2892838" y="310324"/>
                    <a:pt x="2895600" y="314039"/>
                    <a:pt x="2903791" y="314039"/>
                  </a:cubicBezTo>
                  <a:lnTo>
                    <a:pt x="2943511" y="314039"/>
                  </a:lnTo>
                  <a:cubicBezTo>
                    <a:pt x="2951703" y="314039"/>
                    <a:pt x="2954465" y="310420"/>
                    <a:pt x="2954465" y="302133"/>
                  </a:cubicBezTo>
                  <a:lnTo>
                    <a:pt x="2954465" y="15526"/>
                  </a:lnTo>
                  <a:close/>
                  <a:moveTo>
                    <a:pt x="2652332" y="3715"/>
                  </a:moveTo>
                  <a:cubicBezTo>
                    <a:pt x="2644140" y="3715"/>
                    <a:pt x="2640902" y="6477"/>
                    <a:pt x="2640902" y="14669"/>
                  </a:cubicBezTo>
                  <a:lnTo>
                    <a:pt x="2640902" y="43434"/>
                  </a:lnTo>
                  <a:cubicBezTo>
                    <a:pt x="2640902" y="51625"/>
                    <a:pt x="2644045" y="54864"/>
                    <a:pt x="2652332" y="54864"/>
                  </a:cubicBezTo>
                  <a:lnTo>
                    <a:pt x="2717102" y="54864"/>
                  </a:lnTo>
                  <a:lnTo>
                    <a:pt x="2717102" y="302228"/>
                  </a:lnTo>
                  <a:cubicBezTo>
                    <a:pt x="2717102" y="310420"/>
                    <a:pt x="2720340" y="314135"/>
                    <a:pt x="2728532" y="314135"/>
                  </a:cubicBezTo>
                  <a:lnTo>
                    <a:pt x="2768251" y="314135"/>
                  </a:lnTo>
                  <a:cubicBezTo>
                    <a:pt x="2776442" y="314135"/>
                    <a:pt x="2779205" y="310515"/>
                    <a:pt x="2779205" y="302228"/>
                  </a:cubicBezTo>
                  <a:lnTo>
                    <a:pt x="2779205" y="54864"/>
                  </a:lnTo>
                  <a:lnTo>
                    <a:pt x="2843974" y="54864"/>
                  </a:lnTo>
                  <a:cubicBezTo>
                    <a:pt x="2851690" y="54864"/>
                    <a:pt x="2855405" y="51625"/>
                    <a:pt x="2855405" y="43434"/>
                  </a:cubicBezTo>
                  <a:lnTo>
                    <a:pt x="2855405" y="14669"/>
                  </a:lnTo>
                  <a:cubicBezTo>
                    <a:pt x="2855405" y="6477"/>
                    <a:pt x="2851785" y="3715"/>
                    <a:pt x="2843974" y="3715"/>
                  </a:cubicBezTo>
                  <a:lnTo>
                    <a:pt x="2652332" y="3715"/>
                  </a:lnTo>
                  <a:close/>
                  <a:moveTo>
                    <a:pt x="2460689" y="15050"/>
                  </a:moveTo>
                  <a:cubicBezTo>
                    <a:pt x="2457926" y="8192"/>
                    <a:pt x="2454783" y="3620"/>
                    <a:pt x="2446973" y="3620"/>
                  </a:cubicBezTo>
                  <a:lnTo>
                    <a:pt x="2401824" y="3620"/>
                  </a:lnTo>
                  <a:cubicBezTo>
                    <a:pt x="2394014" y="3620"/>
                    <a:pt x="2390870" y="8192"/>
                    <a:pt x="2394014" y="15050"/>
                  </a:cubicBezTo>
                  <a:lnTo>
                    <a:pt x="2480691" y="202597"/>
                  </a:lnTo>
                  <a:lnTo>
                    <a:pt x="2480691" y="302514"/>
                  </a:lnTo>
                  <a:cubicBezTo>
                    <a:pt x="2480691" y="310324"/>
                    <a:pt x="2483930" y="313944"/>
                    <a:pt x="2492121" y="313944"/>
                  </a:cubicBezTo>
                  <a:lnTo>
                    <a:pt x="2531840" y="313944"/>
                  </a:lnTo>
                  <a:cubicBezTo>
                    <a:pt x="2540032" y="313944"/>
                    <a:pt x="2542794" y="310324"/>
                    <a:pt x="2542794" y="302514"/>
                  </a:cubicBezTo>
                  <a:lnTo>
                    <a:pt x="2542794" y="195263"/>
                  </a:lnTo>
                  <a:lnTo>
                    <a:pt x="2629091" y="14954"/>
                  </a:lnTo>
                  <a:cubicBezTo>
                    <a:pt x="2632710" y="7620"/>
                    <a:pt x="2628614" y="3524"/>
                    <a:pt x="2620899" y="3524"/>
                  </a:cubicBezTo>
                  <a:lnTo>
                    <a:pt x="2581656" y="3524"/>
                  </a:lnTo>
                  <a:cubicBezTo>
                    <a:pt x="2573941" y="3524"/>
                    <a:pt x="2571179" y="8573"/>
                    <a:pt x="2568416" y="14954"/>
                  </a:cubicBezTo>
                  <a:lnTo>
                    <a:pt x="2520029" y="118967"/>
                  </a:lnTo>
                  <a:cubicBezTo>
                    <a:pt x="2516410" y="126302"/>
                    <a:pt x="2512219" y="141351"/>
                    <a:pt x="2511838" y="143161"/>
                  </a:cubicBezTo>
                  <a:cubicBezTo>
                    <a:pt x="2511362" y="141351"/>
                    <a:pt x="2506790" y="126302"/>
                    <a:pt x="2504123" y="118967"/>
                  </a:cubicBezTo>
                  <a:lnTo>
                    <a:pt x="2460689" y="15050"/>
                  </a:lnTo>
                  <a:close/>
                  <a:moveTo>
                    <a:pt x="2304193" y="15526"/>
                  </a:moveTo>
                  <a:cubicBezTo>
                    <a:pt x="2304193" y="7334"/>
                    <a:pt x="2301431" y="3620"/>
                    <a:pt x="2293239" y="3620"/>
                  </a:cubicBezTo>
                  <a:lnTo>
                    <a:pt x="2253520" y="3620"/>
                  </a:lnTo>
                  <a:cubicBezTo>
                    <a:pt x="2245328" y="3620"/>
                    <a:pt x="2242566" y="7239"/>
                    <a:pt x="2242566" y="15526"/>
                  </a:cubicBezTo>
                  <a:lnTo>
                    <a:pt x="2242566" y="302133"/>
                  </a:lnTo>
                  <a:cubicBezTo>
                    <a:pt x="2242566" y="309848"/>
                    <a:pt x="2245328" y="314039"/>
                    <a:pt x="2252186" y="314039"/>
                  </a:cubicBezTo>
                  <a:lnTo>
                    <a:pt x="2406015" y="314039"/>
                  </a:lnTo>
                  <a:cubicBezTo>
                    <a:pt x="2413826" y="314039"/>
                    <a:pt x="2417445" y="310896"/>
                    <a:pt x="2417445" y="302609"/>
                  </a:cubicBezTo>
                  <a:lnTo>
                    <a:pt x="2417445" y="273844"/>
                  </a:lnTo>
                  <a:cubicBezTo>
                    <a:pt x="2417445" y="265652"/>
                    <a:pt x="2413826" y="262890"/>
                    <a:pt x="2406015" y="262890"/>
                  </a:cubicBezTo>
                  <a:lnTo>
                    <a:pt x="2304288" y="262890"/>
                  </a:lnTo>
                  <a:lnTo>
                    <a:pt x="2304288" y="15526"/>
                  </a:lnTo>
                  <a:close/>
                  <a:moveTo>
                    <a:pt x="2111597" y="198120"/>
                  </a:moveTo>
                  <a:lnTo>
                    <a:pt x="2053685" y="198120"/>
                  </a:lnTo>
                  <a:lnTo>
                    <a:pt x="2069211" y="146971"/>
                  </a:lnTo>
                  <a:cubicBezTo>
                    <a:pt x="2074736" y="127825"/>
                    <a:pt x="2082451" y="70295"/>
                    <a:pt x="2083308" y="64389"/>
                  </a:cubicBezTo>
                  <a:cubicBezTo>
                    <a:pt x="2083784" y="70295"/>
                    <a:pt x="2090642" y="128778"/>
                    <a:pt x="2096548" y="147447"/>
                  </a:cubicBezTo>
                  <a:lnTo>
                    <a:pt x="2111597" y="198120"/>
                  </a:lnTo>
                  <a:close/>
                  <a:moveTo>
                    <a:pt x="2064544" y="3715"/>
                  </a:moveTo>
                  <a:cubicBezTo>
                    <a:pt x="2056352" y="3715"/>
                    <a:pt x="2052638" y="7334"/>
                    <a:pt x="2050352" y="15145"/>
                  </a:cubicBezTo>
                  <a:lnTo>
                    <a:pt x="1965008" y="302609"/>
                  </a:lnTo>
                  <a:cubicBezTo>
                    <a:pt x="1962722" y="309944"/>
                    <a:pt x="1965484" y="314039"/>
                    <a:pt x="1973675" y="314039"/>
                  </a:cubicBezTo>
                  <a:lnTo>
                    <a:pt x="2010632" y="314039"/>
                  </a:lnTo>
                  <a:cubicBezTo>
                    <a:pt x="2018824" y="314039"/>
                    <a:pt x="2022062" y="309944"/>
                    <a:pt x="2024348" y="302609"/>
                  </a:cubicBezTo>
                  <a:lnTo>
                    <a:pt x="2040350" y="246888"/>
                  </a:lnTo>
                  <a:lnTo>
                    <a:pt x="2125218" y="246888"/>
                  </a:lnTo>
                  <a:lnTo>
                    <a:pt x="2141220" y="302609"/>
                  </a:lnTo>
                  <a:cubicBezTo>
                    <a:pt x="2143506" y="309944"/>
                    <a:pt x="2146649" y="314039"/>
                    <a:pt x="2154460" y="314039"/>
                  </a:cubicBezTo>
                  <a:lnTo>
                    <a:pt x="2195513" y="314039"/>
                  </a:lnTo>
                  <a:cubicBezTo>
                    <a:pt x="2203228" y="314039"/>
                    <a:pt x="2205990" y="309944"/>
                    <a:pt x="2203704" y="302609"/>
                  </a:cubicBezTo>
                  <a:lnTo>
                    <a:pt x="2118836" y="15145"/>
                  </a:lnTo>
                  <a:cubicBezTo>
                    <a:pt x="2116550" y="7429"/>
                    <a:pt x="2112455" y="3715"/>
                    <a:pt x="2104263" y="3715"/>
                  </a:cubicBezTo>
                  <a:lnTo>
                    <a:pt x="2064544" y="3715"/>
                  </a:lnTo>
                  <a:close/>
                  <a:moveTo>
                    <a:pt x="1926717" y="15050"/>
                  </a:moveTo>
                  <a:cubicBezTo>
                    <a:pt x="1926717" y="7334"/>
                    <a:pt x="1923955" y="3620"/>
                    <a:pt x="1915763" y="3620"/>
                  </a:cubicBezTo>
                  <a:lnTo>
                    <a:pt x="1879664" y="3620"/>
                  </a:lnTo>
                  <a:cubicBezTo>
                    <a:pt x="1871472" y="3620"/>
                    <a:pt x="1868710" y="7239"/>
                    <a:pt x="1868710" y="15050"/>
                  </a:cubicBezTo>
                  <a:lnTo>
                    <a:pt x="1868710" y="197644"/>
                  </a:lnTo>
                  <a:cubicBezTo>
                    <a:pt x="1868710" y="197644"/>
                    <a:pt x="1860995" y="178975"/>
                    <a:pt x="1853184" y="165735"/>
                  </a:cubicBezTo>
                  <a:lnTo>
                    <a:pt x="1761458" y="8287"/>
                  </a:lnTo>
                  <a:cubicBezTo>
                    <a:pt x="1759649" y="5048"/>
                    <a:pt x="1756886" y="3715"/>
                    <a:pt x="1751838" y="3715"/>
                  </a:cubicBezTo>
                  <a:lnTo>
                    <a:pt x="1715738" y="3715"/>
                  </a:lnTo>
                  <a:cubicBezTo>
                    <a:pt x="1707547" y="3715"/>
                    <a:pt x="1704785" y="7334"/>
                    <a:pt x="1704785" y="15145"/>
                  </a:cubicBezTo>
                  <a:lnTo>
                    <a:pt x="1704785" y="302609"/>
                  </a:lnTo>
                  <a:cubicBezTo>
                    <a:pt x="1704785" y="310420"/>
                    <a:pt x="1707547" y="314039"/>
                    <a:pt x="1715738" y="314039"/>
                  </a:cubicBezTo>
                  <a:lnTo>
                    <a:pt x="1751838" y="314039"/>
                  </a:lnTo>
                  <a:cubicBezTo>
                    <a:pt x="1760030" y="314039"/>
                    <a:pt x="1762792" y="310420"/>
                    <a:pt x="1762792" y="302609"/>
                  </a:cubicBezTo>
                  <a:lnTo>
                    <a:pt x="1762792" y="120491"/>
                  </a:lnTo>
                  <a:cubicBezTo>
                    <a:pt x="1763268" y="121825"/>
                    <a:pt x="1768697" y="136874"/>
                    <a:pt x="1781080" y="157448"/>
                  </a:cubicBezTo>
                  <a:lnTo>
                    <a:pt x="1869186" y="308515"/>
                  </a:lnTo>
                  <a:cubicBezTo>
                    <a:pt x="1871472" y="312611"/>
                    <a:pt x="1873758" y="313944"/>
                    <a:pt x="1879664" y="313944"/>
                  </a:cubicBezTo>
                  <a:lnTo>
                    <a:pt x="1915763" y="313944"/>
                  </a:lnTo>
                  <a:cubicBezTo>
                    <a:pt x="1923955" y="313944"/>
                    <a:pt x="1926717" y="310324"/>
                    <a:pt x="1926717" y="302514"/>
                  </a:cubicBezTo>
                  <a:lnTo>
                    <a:pt x="1926717" y="15050"/>
                  </a:lnTo>
                  <a:close/>
                  <a:moveTo>
                    <a:pt x="1574006" y="198120"/>
                  </a:moveTo>
                  <a:lnTo>
                    <a:pt x="1515999" y="198120"/>
                  </a:lnTo>
                  <a:lnTo>
                    <a:pt x="1531525" y="146971"/>
                  </a:lnTo>
                  <a:cubicBezTo>
                    <a:pt x="1537049" y="127825"/>
                    <a:pt x="1544764" y="70295"/>
                    <a:pt x="1545717" y="64389"/>
                  </a:cubicBezTo>
                  <a:cubicBezTo>
                    <a:pt x="1546193" y="70295"/>
                    <a:pt x="1553051" y="128778"/>
                    <a:pt x="1558957" y="147447"/>
                  </a:cubicBezTo>
                  <a:lnTo>
                    <a:pt x="1574006" y="198120"/>
                  </a:lnTo>
                  <a:close/>
                  <a:moveTo>
                    <a:pt x="1526953" y="3715"/>
                  </a:moveTo>
                  <a:cubicBezTo>
                    <a:pt x="1518761" y="3715"/>
                    <a:pt x="1515047" y="7334"/>
                    <a:pt x="1512856" y="15145"/>
                  </a:cubicBezTo>
                  <a:lnTo>
                    <a:pt x="1427512" y="302609"/>
                  </a:lnTo>
                  <a:cubicBezTo>
                    <a:pt x="1425226" y="309944"/>
                    <a:pt x="1427988" y="314039"/>
                    <a:pt x="1436180" y="314039"/>
                  </a:cubicBezTo>
                  <a:lnTo>
                    <a:pt x="1473137" y="314039"/>
                  </a:lnTo>
                  <a:cubicBezTo>
                    <a:pt x="1481328" y="314039"/>
                    <a:pt x="1484567" y="309944"/>
                    <a:pt x="1486853" y="302609"/>
                  </a:cubicBezTo>
                  <a:lnTo>
                    <a:pt x="1502855" y="246888"/>
                  </a:lnTo>
                  <a:lnTo>
                    <a:pt x="1587722" y="246888"/>
                  </a:lnTo>
                  <a:lnTo>
                    <a:pt x="1603724" y="302609"/>
                  </a:lnTo>
                  <a:cubicBezTo>
                    <a:pt x="1606010" y="309944"/>
                    <a:pt x="1609249" y="314039"/>
                    <a:pt x="1616964" y="314039"/>
                  </a:cubicBezTo>
                  <a:lnTo>
                    <a:pt x="1658017" y="314039"/>
                  </a:lnTo>
                  <a:cubicBezTo>
                    <a:pt x="1665732" y="314039"/>
                    <a:pt x="1668494" y="309944"/>
                    <a:pt x="1666208" y="302609"/>
                  </a:cubicBezTo>
                  <a:lnTo>
                    <a:pt x="1581341" y="15145"/>
                  </a:lnTo>
                  <a:cubicBezTo>
                    <a:pt x="1579055" y="7429"/>
                    <a:pt x="1574959" y="3715"/>
                    <a:pt x="1566767" y="3715"/>
                  </a:cubicBezTo>
                  <a:lnTo>
                    <a:pt x="1526953" y="3715"/>
                  </a:lnTo>
                  <a:close/>
                  <a:moveTo>
                    <a:pt x="1161002" y="268415"/>
                  </a:moveTo>
                  <a:cubicBezTo>
                    <a:pt x="1121759" y="268415"/>
                    <a:pt x="1103090" y="256985"/>
                    <a:pt x="1103090" y="234601"/>
                  </a:cubicBezTo>
                  <a:lnTo>
                    <a:pt x="1103090" y="212217"/>
                  </a:lnTo>
                  <a:cubicBezTo>
                    <a:pt x="1103090" y="189452"/>
                    <a:pt x="1117664" y="178880"/>
                    <a:pt x="1147763" y="178880"/>
                  </a:cubicBezTo>
                  <a:lnTo>
                    <a:pt x="1219010" y="178880"/>
                  </a:lnTo>
                  <a:lnTo>
                    <a:pt x="1219010" y="234601"/>
                  </a:lnTo>
                  <a:cubicBezTo>
                    <a:pt x="1218914" y="256985"/>
                    <a:pt x="1199769" y="268415"/>
                    <a:pt x="1161002" y="268415"/>
                  </a:cubicBezTo>
                  <a:moveTo>
                    <a:pt x="1151858" y="129635"/>
                  </a:moveTo>
                  <a:cubicBezTo>
                    <a:pt x="1121283" y="129635"/>
                    <a:pt x="1107091" y="118681"/>
                    <a:pt x="1107091" y="95917"/>
                  </a:cubicBezTo>
                  <a:lnTo>
                    <a:pt x="1107091" y="83153"/>
                  </a:lnTo>
                  <a:cubicBezTo>
                    <a:pt x="1107091" y="60770"/>
                    <a:pt x="1119378" y="49435"/>
                    <a:pt x="1149096" y="49435"/>
                  </a:cubicBezTo>
                  <a:cubicBezTo>
                    <a:pt x="1179195" y="49435"/>
                    <a:pt x="1191578" y="60865"/>
                    <a:pt x="1191578" y="83153"/>
                  </a:cubicBezTo>
                  <a:lnTo>
                    <a:pt x="1191578" y="89059"/>
                  </a:lnTo>
                  <a:cubicBezTo>
                    <a:pt x="1191578" y="96774"/>
                    <a:pt x="1194721" y="100489"/>
                    <a:pt x="1202531" y="100489"/>
                  </a:cubicBezTo>
                  <a:lnTo>
                    <a:pt x="1240917" y="100489"/>
                  </a:lnTo>
                  <a:cubicBezTo>
                    <a:pt x="1248632" y="100489"/>
                    <a:pt x="1251395" y="96869"/>
                    <a:pt x="1251395" y="89059"/>
                  </a:cubicBezTo>
                  <a:lnTo>
                    <a:pt x="1251395" y="74486"/>
                  </a:lnTo>
                  <a:cubicBezTo>
                    <a:pt x="1251395" y="36195"/>
                    <a:pt x="1229963" y="95"/>
                    <a:pt x="1148715" y="95"/>
                  </a:cubicBezTo>
                  <a:cubicBezTo>
                    <a:pt x="1067943" y="95"/>
                    <a:pt x="1046988" y="34766"/>
                    <a:pt x="1046988" y="72676"/>
                  </a:cubicBezTo>
                  <a:lnTo>
                    <a:pt x="1046988" y="105061"/>
                  </a:lnTo>
                  <a:cubicBezTo>
                    <a:pt x="1046988" y="128778"/>
                    <a:pt x="1055656" y="143827"/>
                    <a:pt x="1081183" y="152495"/>
                  </a:cubicBezTo>
                  <a:cubicBezTo>
                    <a:pt x="1052417" y="162973"/>
                    <a:pt x="1042892" y="181261"/>
                    <a:pt x="1042892" y="204502"/>
                  </a:cubicBezTo>
                  <a:lnTo>
                    <a:pt x="1042892" y="245078"/>
                  </a:lnTo>
                  <a:cubicBezTo>
                    <a:pt x="1042892" y="282988"/>
                    <a:pt x="1067943" y="317659"/>
                    <a:pt x="1160145" y="317659"/>
                  </a:cubicBezTo>
                  <a:cubicBezTo>
                    <a:pt x="1252823" y="317659"/>
                    <a:pt x="1278827" y="281559"/>
                    <a:pt x="1278827" y="243269"/>
                  </a:cubicBezTo>
                  <a:lnTo>
                    <a:pt x="1278827" y="178880"/>
                  </a:lnTo>
                  <a:lnTo>
                    <a:pt x="1305782" y="178880"/>
                  </a:lnTo>
                  <a:cubicBezTo>
                    <a:pt x="1313593" y="178880"/>
                    <a:pt x="1317212" y="175641"/>
                    <a:pt x="1317212" y="167449"/>
                  </a:cubicBezTo>
                  <a:lnTo>
                    <a:pt x="1317212" y="140494"/>
                  </a:lnTo>
                  <a:cubicBezTo>
                    <a:pt x="1317212" y="132302"/>
                    <a:pt x="1313593" y="129540"/>
                    <a:pt x="1305782" y="129540"/>
                  </a:cubicBezTo>
                  <a:lnTo>
                    <a:pt x="1151858" y="129540"/>
                  </a:lnTo>
                  <a:close/>
                  <a:moveTo>
                    <a:pt x="826961" y="198120"/>
                  </a:moveTo>
                  <a:lnTo>
                    <a:pt x="769049" y="198120"/>
                  </a:lnTo>
                  <a:lnTo>
                    <a:pt x="784574" y="146971"/>
                  </a:lnTo>
                  <a:cubicBezTo>
                    <a:pt x="790099" y="127825"/>
                    <a:pt x="797814" y="70295"/>
                    <a:pt x="798767" y="64389"/>
                  </a:cubicBezTo>
                  <a:cubicBezTo>
                    <a:pt x="799243" y="70295"/>
                    <a:pt x="806101" y="128778"/>
                    <a:pt x="812006" y="147447"/>
                  </a:cubicBezTo>
                  <a:lnTo>
                    <a:pt x="826961" y="198120"/>
                  </a:lnTo>
                  <a:close/>
                  <a:moveTo>
                    <a:pt x="779907" y="3715"/>
                  </a:moveTo>
                  <a:cubicBezTo>
                    <a:pt x="771715" y="3715"/>
                    <a:pt x="768001" y="7334"/>
                    <a:pt x="765810" y="15145"/>
                  </a:cubicBezTo>
                  <a:lnTo>
                    <a:pt x="680466" y="302609"/>
                  </a:lnTo>
                  <a:cubicBezTo>
                    <a:pt x="678180" y="309944"/>
                    <a:pt x="680942" y="314039"/>
                    <a:pt x="689134" y="314039"/>
                  </a:cubicBezTo>
                  <a:lnTo>
                    <a:pt x="726091" y="314039"/>
                  </a:lnTo>
                  <a:cubicBezTo>
                    <a:pt x="734282" y="314039"/>
                    <a:pt x="737521" y="309944"/>
                    <a:pt x="739807" y="302609"/>
                  </a:cubicBezTo>
                  <a:lnTo>
                    <a:pt x="755809" y="246888"/>
                  </a:lnTo>
                  <a:lnTo>
                    <a:pt x="840677" y="246888"/>
                  </a:lnTo>
                  <a:lnTo>
                    <a:pt x="856679" y="302609"/>
                  </a:lnTo>
                  <a:cubicBezTo>
                    <a:pt x="858965" y="309944"/>
                    <a:pt x="862203" y="314039"/>
                    <a:pt x="869918" y="314039"/>
                  </a:cubicBezTo>
                  <a:lnTo>
                    <a:pt x="910971" y="314039"/>
                  </a:lnTo>
                  <a:cubicBezTo>
                    <a:pt x="918686" y="314039"/>
                    <a:pt x="921449" y="309944"/>
                    <a:pt x="919163" y="302609"/>
                  </a:cubicBezTo>
                  <a:lnTo>
                    <a:pt x="834295" y="15145"/>
                  </a:lnTo>
                  <a:cubicBezTo>
                    <a:pt x="832009" y="7429"/>
                    <a:pt x="827913" y="3715"/>
                    <a:pt x="819722" y="3715"/>
                  </a:cubicBezTo>
                  <a:lnTo>
                    <a:pt x="779907" y="3715"/>
                  </a:lnTo>
                  <a:close/>
                  <a:moveTo>
                    <a:pt x="489680" y="3715"/>
                  </a:moveTo>
                  <a:cubicBezTo>
                    <a:pt x="481489" y="3715"/>
                    <a:pt x="478250" y="6477"/>
                    <a:pt x="478250" y="14669"/>
                  </a:cubicBezTo>
                  <a:lnTo>
                    <a:pt x="478250" y="43434"/>
                  </a:lnTo>
                  <a:cubicBezTo>
                    <a:pt x="478250" y="51625"/>
                    <a:pt x="481489" y="54864"/>
                    <a:pt x="489680" y="54864"/>
                  </a:cubicBezTo>
                  <a:lnTo>
                    <a:pt x="554450" y="54864"/>
                  </a:lnTo>
                  <a:lnTo>
                    <a:pt x="554450" y="302228"/>
                  </a:lnTo>
                  <a:cubicBezTo>
                    <a:pt x="554450" y="310420"/>
                    <a:pt x="557689" y="314135"/>
                    <a:pt x="565880" y="314135"/>
                  </a:cubicBezTo>
                  <a:lnTo>
                    <a:pt x="605600" y="314135"/>
                  </a:lnTo>
                  <a:cubicBezTo>
                    <a:pt x="613791" y="314135"/>
                    <a:pt x="616553" y="310515"/>
                    <a:pt x="616553" y="302228"/>
                  </a:cubicBezTo>
                  <a:lnTo>
                    <a:pt x="616553" y="54864"/>
                  </a:lnTo>
                  <a:lnTo>
                    <a:pt x="681323" y="54864"/>
                  </a:lnTo>
                  <a:cubicBezTo>
                    <a:pt x="689134" y="54864"/>
                    <a:pt x="692753" y="51625"/>
                    <a:pt x="692753" y="43434"/>
                  </a:cubicBezTo>
                  <a:lnTo>
                    <a:pt x="692753" y="14669"/>
                  </a:lnTo>
                  <a:cubicBezTo>
                    <a:pt x="692753" y="6477"/>
                    <a:pt x="689134" y="3715"/>
                    <a:pt x="681323" y="3715"/>
                  </a:cubicBezTo>
                  <a:lnTo>
                    <a:pt x="489680" y="3715"/>
                  </a:lnTo>
                  <a:close/>
                  <a:moveTo>
                    <a:pt x="399764" y="198120"/>
                  </a:moveTo>
                  <a:lnTo>
                    <a:pt x="341757" y="198120"/>
                  </a:lnTo>
                  <a:lnTo>
                    <a:pt x="357283" y="146971"/>
                  </a:lnTo>
                  <a:cubicBezTo>
                    <a:pt x="362712" y="127825"/>
                    <a:pt x="370523" y="70295"/>
                    <a:pt x="371475" y="64389"/>
                  </a:cubicBezTo>
                  <a:cubicBezTo>
                    <a:pt x="371951" y="70295"/>
                    <a:pt x="378809" y="128778"/>
                    <a:pt x="384715" y="147447"/>
                  </a:cubicBezTo>
                  <a:lnTo>
                    <a:pt x="399764" y="198120"/>
                  </a:lnTo>
                  <a:close/>
                  <a:moveTo>
                    <a:pt x="352806" y="3715"/>
                  </a:moveTo>
                  <a:cubicBezTo>
                    <a:pt x="344615" y="3715"/>
                    <a:pt x="340900" y="7334"/>
                    <a:pt x="338614" y="15145"/>
                  </a:cubicBezTo>
                  <a:lnTo>
                    <a:pt x="253270" y="302609"/>
                  </a:lnTo>
                  <a:cubicBezTo>
                    <a:pt x="250984" y="309944"/>
                    <a:pt x="253746" y="314039"/>
                    <a:pt x="261938" y="314039"/>
                  </a:cubicBezTo>
                  <a:lnTo>
                    <a:pt x="298895" y="314039"/>
                  </a:lnTo>
                  <a:cubicBezTo>
                    <a:pt x="307086" y="314039"/>
                    <a:pt x="310325" y="309944"/>
                    <a:pt x="312611" y="302609"/>
                  </a:cubicBezTo>
                  <a:lnTo>
                    <a:pt x="328613" y="246888"/>
                  </a:lnTo>
                  <a:lnTo>
                    <a:pt x="413480" y="246888"/>
                  </a:lnTo>
                  <a:lnTo>
                    <a:pt x="429482" y="302609"/>
                  </a:lnTo>
                  <a:cubicBezTo>
                    <a:pt x="431768" y="309944"/>
                    <a:pt x="435007" y="314039"/>
                    <a:pt x="442722" y="314039"/>
                  </a:cubicBezTo>
                  <a:lnTo>
                    <a:pt x="483775" y="314039"/>
                  </a:lnTo>
                  <a:cubicBezTo>
                    <a:pt x="491490" y="314039"/>
                    <a:pt x="494252" y="309944"/>
                    <a:pt x="491966" y="302609"/>
                  </a:cubicBezTo>
                  <a:lnTo>
                    <a:pt x="407099" y="15145"/>
                  </a:lnTo>
                  <a:cubicBezTo>
                    <a:pt x="404813" y="7429"/>
                    <a:pt x="400717" y="3715"/>
                    <a:pt x="392525" y="3715"/>
                  </a:cubicBezTo>
                  <a:lnTo>
                    <a:pt x="352806" y="3715"/>
                  </a:lnTo>
                  <a:close/>
                  <a:moveTo>
                    <a:pt x="110490" y="54769"/>
                  </a:moveTo>
                  <a:cubicBezTo>
                    <a:pt x="141542" y="54769"/>
                    <a:pt x="160211" y="66199"/>
                    <a:pt x="160211" y="88964"/>
                  </a:cubicBezTo>
                  <a:lnTo>
                    <a:pt x="160211" y="228600"/>
                  </a:lnTo>
                  <a:cubicBezTo>
                    <a:pt x="160211" y="251460"/>
                    <a:pt x="141542" y="262795"/>
                    <a:pt x="110490" y="262795"/>
                  </a:cubicBezTo>
                  <a:lnTo>
                    <a:pt x="61627" y="262795"/>
                  </a:lnTo>
                  <a:lnTo>
                    <a:pt x="61627" y="54673"/>
                  </a:lnTo>
                  <a:lnTo>
                    <a:pt x="110490" y="54673"/>
                  </a:lnTo>
                  <a:close/>
                  <a:moveTo>
                    <a:pt x="110490" y="314039"/>
                  </a:moveTo>
                  <a:cubicBezTo>
                    <a:pt x="193072" y="314039"/>
                    <a:pt x="221837" y="278035"/>
                    <a:pt x="221837" y="239649"/>
                  </a:cubicBezTo>
                  <a:lnTo>
                    <a:pt x="221837" y="78105"/>
                  </a:lnTo>
                  <a:cubicBezTo>
                    <a:pt x="221837" y="39815"/>
                    <a:pt x="193072" y="3715"/>
                    <a:pt x="110490" y="3715"/>
                  </a:cubicBezTo>
                  <a:lnTo>
                    <a:pt x="10954" y="3715"/>
                  </a:lnTo>
                  <a:cubicBezTo>
                    <a:pt x="2762" y="3715"/>
                    <a:pt x="0" y="7334"/>
                    <a:pt x="0" y="15621"/>
                  </a:cubicBezTo>
                  <a:lnTo>
                    <a:pt x="0" y="302228"/>
                  </a:lnTo>
                  <a:cubicBezTo>
                    <a:pt x="0" y="309944"/>
                    <a:pt x="2286" y="314135"/>
                    <a:pt x="9620" y="314135"/>
                  </a:cubicBezTo>
                  <a:lnTo>
                    <a:pt x="110490" y="31413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8" name="Google Shape;170;p24">
              <a:extLst>
                <a:ext uri="{FF2B5EF4-FFF2-40B4-BE49-F238E27FC236}">
                  <a16:creationId xmlns:a16="http://schemas.microsoft.com/office/drawing/2014/main" xmlns="" id="{41667090-7C48-7848-AFE6-77AB63933C72}"/>
                </a:ext>
              </a:extLst>
            </p:cNvPr>
            <p:cNvSpPr/>
            <p:nvPr/>
          </p:nvSpPr>
          <p:spPr>
            <a:xfrm>
              <a:off x="747903" y="2188534"/>
              <a:ext cx="620077" cy="921734"/>
            </a:xfrm>
            <a:custGeom>
              <a:avLst/>
              <a:gdLst/>
              <a:ahLst/>
              <a:cxnLst/>
              <a:rect l="l" t="t" r="r" b="b"/>
              <a:pathLst>
                <a:path w="620077" h="921734" extrusionOk="0">
                  <a:moveTo>
                    <a:pt x="172212" y="151829"/>
                  </a:moveTo>
                  <a:lnTo>
                    <a:pt x="172212" y="770001"/>
                  </a:lnTo>
                  <a:lnTo>
                    <a:pt x="308705" y="770001"/>
                  </a:lnTo>
                  <a:cubicBezTo>
                    <a:pt x="395478" y="770001"/>
                    <a:pt x="447770" y="736092"/>
                    <a:pt x="447770" y="668369"/>
                  </a:cubicBezTo>
                  <a:lnTo>
                    <a:pt x="447770" y="253460"/>
                  </a:lnTo>
                  <a:cubicBezTo>
                    <a:pt x="447770" y="185642"/>
                    <a:pt x="395383" y="151733"/>
                    <a:pt x="308705" y="151733"/>
                  </a:cubicBezTo>
                  <a:lnTo>
                    <a:pt x="172212" y="151733"/>
                  </a:lnTo>
                  <a:close/>
                  <a:moveTo>
                    <a:pt x="26765"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765" y="921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9" name="Google Shape;171;p24">
              <a:extLst>
                <a:ext uri="{FF2B5EF4-FFF2-40B4-BE49-F238E27FC236}">
                  <a16:creationId xmlns:a16="http://schemas.microsoft.com/office/drawing/2014/main" xmlns="" id="{6BABEA06-2003-2846-AB15-D32E165D07E6}"/>
                </a:ext>
              </a:extLst>
            </p:cNvPr>
            <p:cNvSpPr/>
            <p:nvPr/>
          </p:nvSpPr>
          <p:spPr>
            <a:xfrm>
              <a:off x="1486566" y="2177676"/>
              <a:ext cx="620077" cy="943451"/>
            </a:xfrm>
            <a:custGeom>
              <a:avLst/>
              <a:gdLst/>
              <a:ahLst/>
              <a:cxnLst/>
              <a:rect l="l" t="t" r="r" b="b"/>
              <a:pathLst>
                <a:path w="620077" h="943451" extrusionOk="0">
                  <a:moveTo>
                    <a:pt x="447865" y="253460"/>
                  </a:moveTo>
                  <a:cubicBezTo>
                    <a:pt x="447865" y="185738"/>
                    <a:pt x="395573" y="151829"/>
                    <a:pt x="310039" y="151829"/>
                  </a:cubicBezTo>
                  <a:cubicBezTo>
                    <a:pt x="224599" y="151829"/>
                    <a:pt x="173545" y="185738"/>
                    <a:pt x="173545" y="253460"/>
                  </a:cubicBezTo>
                  <a:lnTo>
                    <a:pt x="173545" y="689991"/>
                  </a:lnTo>
                  <a:cubicBezTo>
                    <a:pt x="173545" y="757809"/>
                    <a:pt x="224599" y="791718"/>
                    <a:pt x="310039" y="791718"/>
                  </a:cubicBezTo>
                  <a:cubicBezTo>
                    <a:pt x="395573" y="791718"/>
                    <a:pt x="447865" y="757809"/>
                    <a:pt x="447865" y="689991"/>
                  </a:cubicBezTo>
                  <a:lnTo>
                    <a:pt x="447865" y="253460"/>
                  </a:lnTo>
                  <a:close/>
                  <a:moveTo>
                    <a:pt x="0" y="220980"/>
                  </a:moveTo>
                  <a:cubicBezTo>
                    <a:pt x="0" y="107061"/>
                    <a:pt x="79057" y="0"/>
                    <a:pt x="310039" y="0"/>
                  </a:cubicBezTo>
                  <a:cubicBezTo>
                    <a:pt x="540925" y="0"/>
                    <a:pt x="620077" y="107061"/>
                    <a:pt x="620077" y="220980"/>
                  </a:cubicBezTo>
                  <a:lnTo>
                    <a:pt x="620077" y="722471"/>
                  </a:lnTo>
                  <a:cubicBezTo>
                    <a:pt x="620077" y="836390"/>
                    <a:pt x="540925" y="943451"/>
                    <a:pt x="310039" y="943451"/>
                  </a:cubicBezTo>
                  <a:cubicBezTo>
                    <a:pt x="79057" y="943451"/>
                    <a:pt x="0" y="836295"/>
                    <a:pt x="0" y="722471"/>
                  </a:cubicBezTo>
                  <a:lnTo>
                    <a:pt x="0" y="22098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0" name="Google Shape;172;p24">
              <a:extLst>
                <a:ext uri="{FF2B5EF4-FFF2-40B4-BE49-F238E27FC236}">
                  <a16:creationId xmlns:a16="http://schemas.microsoft.com/office/drawing/2014/main" xmlns="" id="{2EA68131-9EFF-F540-81B3-DBADDD027687}"/>
                </a:ext>
              </a:extLst>
            </p:cNvPr>
            <p:cNvSpPr/>
            <p:nvPr/>
          </p:nvSpPr>
          <p:spPr>
            <a:xfrm>
              <a:off x="2240470" y="2188534"/>
              <a:ext cx="620077" cy="921734"/>
            </a:xfrm>
            <a:custGeom>
              <a:avLst/>
              <a:gdLst/>
              <a:ahLst/>
              <a:cxnLst/>
              <a:rect l="l" t="t" r="r" b="b"/>
              <a:pathLst>
                <a:path w="620077" h="921734" extrusionOk="0">
                  <a:moveTo>
                    <a:pt x="172307" y="151829"/>
                  </a:moveTo>
                  <a:lnTo>
                    <a:pt x="172307" y="770001"/>
                  </a:lnTo>
                  <a:lnTo>
                    <a:pt x="308800" y="770001"/>
                  </a:lnTo>
                  <a:cubicBezTo>
                    <a:pt x="395573" y="770001"/>
                    <a:pt x="447866" y="736092"/>
                    <a:pt x="447866" y="668369"/>
                  </a:cubicBezTo>
                  <a:lnTo>
                    <a:pt x="447866" y="253460"/>
                  </a:lnTo>
                  <a:cubicBezTo>
                    <a:pt x="447866" y="185642"/>
                    <a:pt x="395573" y="151733"/>
                    <a:pt x="308800" y="151733"/>
                  </a:cubicBezTo>
                  <a:lnTo>
                    <a:pt x="172307" y="151733"/>
                  </a:lnTo>
                  <a:close/>
                  <a:moveTo>
                    <a:pt x="26861"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861" y="921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1" name="Google Shape;173;p24">
              <a:extLst>
                <a:ext uri="{FF2B5EF4-FFF2-40B4-BE49-F238E27FC236}">
                  <a16:creationId xmlns:a16="http://schemas.microsoft.com/office/drawing/2014/main" xmlns="" id="{6D4C1E12-9F11-3340-9AA0-BFE1655B13F8}"/>
                </a:ext>
              </a:extLst>
            </p:cNvPr>
            <p:cNvSpPr/>
            <p:nvPr/>
          </p:nvSpPr>
          <p:spPr>
            <a:xfrm>
              <a:off x="2979229" y="2177676"/>
              <a:ext cx="599598" cy="943546"/>
            </a:xfrm>
            <a:custGeom>
              <a:avLst/>
              <a:gdLst/>
              <a:ahLst/>
              <a:cxnLst/>
              <a:rect l="l" t="t" r="r" b="b"/>
              <a:pathLst>
                <a:path w="599598" h="943546" extrusionOk="0">
                  <a:moveTo>
                    <a:pt x="567690" y="448723"/>
                  </a:moveTo>
                  <a:cubicBezTo>
                    <a:pt x="589407" y="448723"/>
                    <a:pt x="599599" y="456914"/>
                    <a:pt x="599599" y="481298"/>
                  </a:cubicBezTo>
                  <a:lnTo>
                    <a:pt x="599599" y="722567"/>
                  </a:lnTo>
                  <a:cubicBezTo>
                    <a:pt x="599599" y="836486"/>
                    <a:pt x="530733" y="943547"/>
                    <a:pt x="299752" y="943547"/>
                  </a:cubicBezTo>
                  <a:cubicBezTo>
                    <a:pt x="68866" y="943547"/>
                    <a:pt x="0" y="836486"/>
                    <a:pt x="0" y="722567"/>
                  </a:cubicBezTo>
                  <a:lnTo>
                    <a:pt x="0" y="220980"/>
                  </a:lnTo>
                  <a:cubicBezTo>
                    <a:pt x="0" y="107061"/>
                    <a:pt x="68866" y="0"/>
                    <a:pt x="299752" y="0"/>
                  </a:cubicBezTo>
                  <a:cubicBezTo>
                    <a:pt x="530733" y="0"/>
                    <a:pt x="599599" y="107061"/>
                    <a:pt x="599599" y="220980"/>
                  </a:cubicBezTo>
                  <a:lnTo>
                    <a:pt x="599599" y="275177"/>
                  </a:lnTo>
                  <a:cubicBezTo>
                    <a:pt x="599599" y="298228"/>
                    <a:pt x="591979" y="309086"/>
                    <a:pt x="570262" y="309086"/>
                  </a:cubicBezTo>
                  <a:lnTo>
                    <a:pt x="464344" y="309086"/>
                  </a:lnTo>
                  <a:cubicBezTo>
                    <a:pt x="441389" y="309086"/>
                    <a:pt x="432435" y="298228"/>
                    <a:pt x="432435" y="275177"/>
                  </a:cubicBezTo>
                  <a:lnTo>
                    <a:pt x="432435" y="253460"/>
                  </a:lnTo>
                  <a:cubicBezTo>
                    <a:pt x="432435" y="185738"/>
                    <a:pt x="387763" y="151829"/>
                    <a:pt x="302324" y="151829"/>
                  </a:cubicBezTo>
                  <a:cubicBezTo>
                    <a:pt x="216789" y="151829"/>
                    <a:pt x="173450" y="185738"/>
                    <a:pt x="173450" y="253460"/>
                  </a:cubicBezTo>
                  <a:lnTo>
                    <a:pt x="173450" y="689991"/>
                  </a:lnTo>
                  <a:cubicBezTo>
                    <a:pt x="173450" y="757809"/>
                    <a:pt x="216789" y="791718"/>
                    <a:pt x="302324" y="791718"/>
                  </a:cubicBezTo>
                  <a:cubicBezTo>
                    <a:pt x="387763" y="791718"/>
                    <a:pt x="432435" y="757809"/>
                    <a:pt x="432435" y="691420"/>
                  </a:cubicBezTo>
                  <a:lnTo>
                    <a:pt x="432435" y="600551"/>
                  </a:lnTo>
                  <a:lnTo>
                    <a:pt x="307372" y="600551"/>
                  </a:lnTo>
                  <a:cubicBezTo>
                    <a:pt x="284417" y="600551"/>
                    <a:pt x="274225" y="592455"/>
                    <a:pt x="274225" y="568071"/>
                  </a:cubicBezTo>
                  <a:lnTo>
                    <a:pt x="274225" y="481394"/>
                  </a:lnTo>
                  <a:cubicBezTo>
                    <a:pt x="274225" y="457010"/>
                    <a:pt x="284417" y="448818"/>
                    <a:pt x="307372" y="448818"/>
                  </a:cubicBezTo>
                  <a:lnTo>
                    <a:pt x="567690" y="44881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2" name="Google Shape;174;p24">
              <a:extLst>
                <a:ext uri="{FF2B5EF4-FFF2-40B4-BE49-F238E27FC236}">
                  <a16:creationId xmlns:a16="http://schemas.microsoft.com/office/drawing/2014/main" xmlns="" id="{4DC30F17-DB86-8849-8607-13301AE29FAD}"/>
                </a:ext>
              </a:extLst>
            </p:cNvPr>
            <p:cNvSpPr/>
            <p:nvPr/>
          </p:nvSpPr>
          <p:spPr>
            <a:xfrm>
              <a:off x="3695795" y="2231777"/>
              <a:ext cx="517398" cy="156019"/>
            </a:xfrm>
            <a:custGeom>
              <a:avLst/>
              <a:gdLst/>
              <a:ahLst/>
              <a:cxnLst/>
              <a:rect l="l" t="t" r="r" b="b"/>
              <a:pathLst>
                <a:path w="517398" h="156019" extrusionOk="0">
                  <a:moveTo>
                    <a:pt x="517398" y="135255"/>
                  </a:moveTo>
                  <a:cubicBezTo>
                    <a:pt x="517398" y="146685"/>
                    <a:pt x="508540" y="156020"/>
                    <a:pt x="497777" y="156020"/>
                  </a:cubicBezTo>
                  <a:lnTo>
                    <a:pt x="19526" y="156020"/>
                  </a:lnTo>
                  <a:cubicBezTo>
                    <a:pt x="8763" y="156020"/>
                    <a:pt x="0" y="146685"/>
                    <a:pt x="0" y="135255"/>
                  </a:cubicBezTo>
                  <a:lnTo>
                    <a:pt x="0" y="20765"/>
                  </a:lnTo>
                  <a:cubicBezTo>
                    <a:pt x="0" y="9335"/>
                    <a:pt x="8763" y="0"/>
                    <a:pt x="19526" y="0"/>
                  </a:cubicBezTo>
                  <a:lnTo>
                    <a:pt x="497777" y="0"/>
                  </a:lnTo>
                  <a:cubicBezTo>
                    <a:pt x="508540" y="0"/>
                    <a:pt x="517398" y="9335"/>
                    <a:pt x="517398" y="20765"/>
                  </a:cubicBezTo>
                  <a:lnTo>
                    <a:pt x="517398" y="13525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3" name="Google Shape;175;p24">
              <a:extLst>
                <a:ext uri="{FF2B5EF4-FFF2-40B4-BE49-F238E27FC236}">
                  <a16:creationId xmlns:a16="http://schemas.microsoft.com/office/drawing/2014/main" xmlns="" id="{8D9EA695-65A5-164B-B891-FE2359EF274D}"/>
                </a:ext>
              </a:extLst>
            </p:cNvPr>
            <p:cNvSpPr/>
            <p:nvPr/>
          </p:nvSpPr>
          <p:spPr>
            <a:xfrm>
              <a:off x="3695890" y="2584012"/>
              <a:ext cx="388239" cy="144970"/>
            </a:xfrm>
            <a:custGeom>
              <a:avLst/>
              <a:gdLst/>
              <a:ahLst/>
              <a:cxnLst/>
              <a:rect l="l" t="t" r="r" b="b"/>
              <a:pathLst>
                <a:path w="388239" h="144970" extrusionOk="0">
                  <a:moveTo>
                    <a:pt x="388239" y="124206"/>
                  </a:moveTo>
                  <a:cubicBezTo>
                    <a:pt x="388239" y="135636"/>
                    <a:pt x="379381" y="144971"/>
                    <a:pt x="368618" y="144971"/>
                  </a:cubicBezTo>
                  <a:lnTo>
                    <a:pt x="19526" y="144971"/>
                  </a:lnTo>
                  <a:cubicBezTo>
                    <a:pt x="8763" y="144971"/>
                    <a:pt x="0" y="135636"/>
                    <a:pt x="0" y="124206"/>
                  </a:cubicBezTo>
                  <a:lnTo>
                    <a:pt x="0" y="20765"/>
                  </a:lnTo>
                  <a:cubicBezTo>
                    <a:pt x="0" y="9334"/>
                    <a:pt x="8858" y="0"/>
                    <a:pt x="19526" y="0"/>
                  </a:cubicBezTo>
                  <a:lnTo>
                    <a:pt x="368618" y="0"/>
                  </a:lnTo>
                  <a:cubicBezTo>
                    <a:pt x="379381" y="0"/>
                    <a:pt x="388239" y="9334"/>
                    <a:pt x="388239" y="20765"/>
                  </a:cubicBezTo>
                  <a:lnTo>
                    <a:pt x="388239" y="124206"/>
                  </a:lnTo>
                  <a:close/>
                </a:path>
              </a:pathLst>
            </a:custGeom>
            <a:solidFill>
              <a:srgbClr val="FFFFFF">
                <a:alpha val="49803"/>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4" name="Google Shape;176;p24">
              <a:extLst>
                <a:ext uri="{FF2B5EF4-FFF2-40B4-BE49-F238E27FC236}">
                  <a16:creationId xmlns:a16="http://schemas.microsoft.com/office/drawing/2014/main" xmlns="" id="{DDEE2BAB-70D5-7E42-9AD0-21CA0984DCD7}"/>
                </a:ext>
              </a:extLst>
            </p:cNvPr>
            <p:cNvSpPr/>
            <p:nvPr/>
          </p:nvSpPr>
          <p:spPr>
            <a:xfrm>
              <a:off x="3695795" y="2915577"/>
              <a:ext cx="517398" cy="151447"/>
            </a:xfrm>
            <a:custGeom>
              <a:avLst/>
              <a:gdLst/>
              <a:ahLst/>
              <a:cxnLst/>
              <a:rect l="l" t="t" r="r" b="b"/>
              <a:pathLst>
                <a:path w="517398" h="151447" extrusionOk="0">
                  <a:moveTo>
                    <a:pt x="517398" y="130683"/>
                  </a:moveTo>
                  <a:cubicBezTo>
                    <a:pt x="517398" y="142113"/>
                    <a:pt x="508540" y="151448"/>
                    <a:pt x="497777" y="151448"/>
                  </a:cubicBezTo>
                  <a:lnTo>
                    <a:pt x="19526" y="151448"/>
                  </a:lnTo>
                  <a:cubicBezTo>
                    <a:pt x="8763" y="151448"/>
                    <a:pt x="0" y="142113"/>
                    <a:pt x="0" y="130683"/>
                  </a:cubicBezTo>
                  <a:lnTo>
                    <a:pt x="0" y="20765"/>
                  </a:lnTo>
                  <a:cubicBezTo>
                    <a:pt x="0" y="9334"/>
                    <a:pt x="8763" y="0"/>
                    <a:pt x="19526" y="0"/>
                  </a:cubicBezTo>
                  <a:lnTo>
                    <a:pt x="497777" y="0"/>
                  </a:lnTo>
                  <a:cubicBezTo>
                    <a:pt x="508540" y="0"/>
                    <a:pt x="517398" y="9334"/>
                    <a:pt x="517398" y="20765"/>
                  </a:cubicBezTo>
                  <a:lnTo>
                    <a:pt x="517398" y="130683"/>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sp>
        <p:nvSpPr>
          <p:cNvPr id="19" name="Text Placeholder 24">
            <a:extLst>
              <a:ext uri="{FF2B5EF4-FFF2-40B4-BE49-F238E27FC236}">
                <a16:creationId xmlns:a16="http://schemas.microsoft.com/office/drawing/2014/main" xmlns="" id="{89EAB17A-2190-D340-94A1-65F83CAF2C75}"/>
              </a:ext>
            </a:extLst>
          </p:cNvPr>
          <p:cNvSpPr>
            <a:spLocks noGrp="1"/>
          </p:cNvSpPr>
          <p:nvPr>
            <p:ph type="body" sz="quarter" idx="20" hasCustomPrompt="1"/>
          </p:nvPr>
        </p:nvSpPr>
        <p:spPr>
          <a:xfrm>
            <a:off x="468127" y="281120"/>
            <a:ext cx="5601747" cy="282112"/>
          </a:xfrm>
        </p:spPr>
        <p:txBody>
          <a:bodyPr lIns="0" rIns="36000" anchor="ctr" anchorCtr="0"/>
          <a:lstStyle>
            <a:lvl1pPr marL="7938" indent="0" algn="l">
              <a:spcBef>
                <a:spcPts val="0"/>
              </a:spcBef>
              <a:buNone/>
              <a:tabLst/>
              <a:defRPr sz="1400" b="1" i="0">
                <a:solidFill>
                  <a:schemeClr val="tx2"/>
                </a:solidFill>
                <a:latin typeface="Barlow" pitchFamily="2" charset="77"/>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EDIT</a:t>
            </a:r>
            <a:endParaRPr lang="en-US" dirty="0"/>
          </a:p>
        </p:txBody>
      </p:sp>
      <p:sp>
        <p:nvSpPr>
          <p:cNvPr id="24" name="Picture Placeholder 70">
            <a:extLst>
              <a:ext uri="{FF2B5EF4-FFF2-40B4-BE49-F238E27FC236}">
                <a16:creationId xmlns:a16="http://schemas.microsoft.com/office/drawing/2014/main" xmlns="" id="{F54DD77E-2681-EB4C-B281-692F61C284CE}"/>
              </a:ext>
            </a:extLst>
          </p:cNvPr>
          <p:cNvSpPr>
            <a:spLocks noGrp="1"/>
          </p:cNvSpPr>
          <p:nvPr>
            <p:ph type="pic" sz="quarter" idx="27" hasCustomPrompt="1"/>
          </p:nvPr>
        </p:nvSpPr>
        <p:spPr>
          <a:xfrm>
            <a:off x="1333500" y="1066800"/>
            <a:ext cx="6502400" cy="3889375"/>
          </a:xfrm>
          <a:solidFill>
            <a:schemeClr val="bg1"/>
          </a:solidFill>
        </p:spPr>
        <p:txBody>
          <a:bodyPr anchor="ctr"/>
          <a:lstStyle>
            <a:lvl1pPr marL="7938" indent="-7938" algn="ctr">
              <a:buNone/>
              <a:tabLst/>
              <a:defRPr sz="3200">
                <a:solidFill>
                  <a:schemeClr val="bg2"/>
                </a:solidFill>
              </a:defRPr>
            </a:lvl1pPr>
          </a:lstStyle>
          <a:p>
            <a:r>
              <a:rPr lang="en-US" dirty="0"/>
              <a:t>Screenshot Click to Insert</a:t>
            </a:r>
          </a:p>
        </p:txBody>
      </p:sp>
    </p:spTree>
    <p:extLst>
      <p:ext uri="{BB962C8B-B14F-4D97-AF65-F5344CB8AC3E}">
        <p14:creationId xmlns:p14="http://schemas.microsoft.com/office/powerpoint/2010/main" val="790695650"/>
      </p:ext>
    </p:extLst>
  </p:cSld>
  <p:clrMapOvr>
    <a:masterClrMapping/>
  </p:clrMapOvr>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creenshot Slide 4">
    <p:spTree>
      <p:nvGrpSpPr>
        <p:cNvPr id="1" name=""/>
        <p:cNvGrpSpPr/>
        <p:nvPr/>
      </p:nvGrpSpPr>
      <p:grpSpPr>
        <a:xfrm>
          <a:off x="0" y="0"/>
          <a:ext cx="0" cy="0"/>
          <a:chOff x="0" y="0"/>
          <a:chExt cx="0" cy="0"/>
        </a:xfrm>
      </p:grpSpPr>
      <p:pic>
        <p:nvPicPr>
          <p:cNvPr id="3" name="Google Shape;123;p20">
            <a:extLst>
              <a:ext uri="{FF2B5EF4-FFF2-40B4-BE49-F238E27FC236}">
                <a16:creationId xmlns:a16="http://schemas.microsoft.com/office/drawing/2014/main" xmlns="" id="{A3494795-1436-684C-89E2-90932993CBB7}"/>
              </a:ext>
            </a:extLst>
          </p:cNvPr>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 name="Google Shape;125;p20">
            <a:extLst>
              <a:ext uri="{FF2B5EF4-FFF2-40B4-BE49-F238E27FC236}">
                <a16:creationId xmlns:a16="http://schemas.microsoft.com/office/drawing/2014/main" xmlns="" id="{6E125245-20C5-8A46-86A8-949E6532B012}"/>
              </a:ext>
            </a:extLst>
          </p:cNvPr>
          <p:cNvSpPr txBox="1"/>
          <p:nvPr/>
        </p:nvSpPr>
        <p:spPr>
          <a:xfrm>
            <a:off x="4885765" y="4663217"/>
            <a:ext cx="3946535" cy="393600"/>
          </a:xfrm>
          <a:prstGeom prst="rect">
            <a:avLst/>
          </a:prstGeom>
          <a:noFill/>
          <a:ln>
            <a:noFill/>
          </a:ln>
        </p:spPr>
        <p:txBody>
          <a:bodyPr spcFirstLastPara="1" wrap="square" lIns="0" tIns="91425" rIns="0" bIns="91425" anchor="ctr" anchorCtr="0">
            <a:noAutofit/>
          </a:bodyPr>
          <a:lstStyle/>
          <a:p>
            <a:pPr marL="0" marR="0" lvl="0" indent="0" algn="r" rtl="0">
              <a:lnSpc>
                <a:spcPct val="100000"/>
              </a:lnSpc>
              <a:spcBef>
                <a:spcPts val="0"/>
              </a:spcBef>
              <a:spcAft>
                <a:spcPts val="0"/>
              </a:spcAft>
              <a:buClr>
                <a:srgbClr val="000000"/>
              </a:buClr>
              <a:buSzPts val="600"/>
              <a:buFont typeface="Arial"/>
              <a:buNone/>
            </a:pPr>
            <a:fld id="{00000000-1234-1234-1234-123412341234}" type="slidenum">
              <a:rPr lang="en" sz="800" b="0" i="0" u="none" strike="noStrike" cap="none" smtClean="0">
                <a:solidFill>
                  <a:schemeClr val="lt1"/>
                </a:solidFill>
                <a:latin typeface="Barlow"/>
                <a:ea typeface="Barlow"/>
                <a:cs typeface="Barlow"/>
                <a:sym typeface="Barlow"/>
              </a:rPr>
              <a:t>‹#›</a:t>
            </a:fld>
            <a:endParaRPr sz="800" b="0" i="0" u="none" strike="noStrike" cap="none" dirty="0">
              <a:solidFill>
                <a:schemeClr val="lt1"/>
              </a:solidFill>
              <a:latin typeface="Barlow"/>
              <a:ea typeface="Barlow"/>
              <a:cs typeface="Barlow"/>
              <a:sym typeface="Barlow"/>
            </a:endParaRPr>
          </a:p>
        </p:txBody>
      </p:sp>
      <p:grpSp>
        <p:nvGrpSpPr>
          <p:cNvPr id="6" name="Google Shape;126;p20">
            <a:extLst>
              <a:ext uri="{FF2B5EF4-FFF2-40B4-BE49-F238E27FC236}">
                <a16:creationId xmlns:a16="http://schemas.microsoft.com/office/drawing/2014/main" xmlns="" id="{BB6F39D4-76DA-1C48-96BC-4C44A0A22DED}"/>
              </a:ext>
            </a:extLst>
          </p:cNvPr>
          <p:cNvGrpSpPr/>
          <p:nvPr/>
        </p:nvGrpSpPr>
        <p:grpSpPr>
          <a:xfrm>
            <a:off x="171884" y="4744208"/>
            <a:ext cx="601885" cy="240030"/>
            <a:chOff x="747903" y="2177676"/>
            <a:chExt cx="3486150" cy="1390268"/>
          </a:xfrm>
        </p:grpSpPr>
        <p:sp>
          <p:nvSpPr>
            <p:cNvPr id="7" name="Google Shape;127;p20">
              <a:extLst>
                <a:ext uri="{FF2B5EF4-FFF2-40B4-BE49-F238E27FC236}">
                  <a16:creationId xmlns:a16="http://schemas.microsoft.com/office/drawing/2014/main" xmlns="" id="{F99882ED-D609-EA4F-B898-5FE2EF78C82B}"/>
                </a:ext>
              </a:extLst>
            </p:cNvPr>
            <p:cNvSpPr/>
            <p:nvPr/>
          </p:nvSpPr>
          <p:spPr>
            <a:xfrm>
              <a:off x="747903" y="3250190"/>
              <a:ext cx="3486150" cy="317754"/>
            </a:xfrm>
            <a:custGeom>
              <a:avLst/>
              <a:gdLst/>
              <a:ahLst/>
              <a:cxnLst/>
              <a:rect l="l" t="t" r="r" b="b"/>
              <a:pathLst>
                <a:path w="3486150" h="317754" extrusionOk="0">
                  <a:moveTo>
                    <a:pt x="3423190" y="93154"/>
                  </a:moveTo>
                  <a:cubicBezTo>
                    <a:pt x="3423190" y="100870"/>
                    <a:pt x="3425952" y="104585"/>
                    <a:pt x="3433667" y="104585"/>
                  </a:cubicBezTo>
                  <a:lnTo>
                    <a:pt x="3472053" y="104585"/>
                  </a:lnTo>
                  <a:cubicBezTo>
                    <a:pt x="3480245" y="104585"/>
                    <a:pt x="3483483" y="100965"/>
                    <a:pt x="3483483" y="93154"/>
                  </a:cubicBezTo>
                  <a:lnTo>
                    <a:pt x="3483483" y="74486"/>
                  </a:lnTo>
                  <a:cubicBezTo>
                    <a:pt x="3483483" y="36195"/>
                    <a:pt x="3457956" y="95"/>
                    <a:pt x="3378041" y="95"/>
                  </a:cubicBezTo>
                  <a:cubicBezTo>
                    <a:pt x="3298127" y="95"/>
                    <a:pt x="3274409" y="36195"/>
                    <a:pt x="3274409" y="74486"/>
                  </a:cubicBezTo>
                  <a:lnTo>
                    <a:pt x="3274409" y="101441"/>
                  </a:lnTo>
                  <a:cubicBezTo>
                    <a:pt x="3274409" y="128778"/>
                    <a:pt x="3294031" y="152114"/>
                    <a:pt x="3315938" y="160306"/>
                  </a:cubicBezTo>
                  <a:lnTo>
                    <a:pt x="3386709" y="186785"/>
                  </a:lnTo>
                  <a:cubicBezTo>
                    <a:pt x="3407283" y="194596"/>
                    <a:pt x="3425476" y="201835"/>
                    <a:pt x="3425476" y="220599"/>
                  </a:cubicBezTo>
                  <a:lnTo>
                    <a:pt x="3425476" y="235172"/>
                  </a:lnTo>
                  <a:cubicBezTo>
                    <a:pt x="3425476" y="257556"/>
                    <a:pt x="3407664" y="268034"/>
                    <a:pt x="3377089" y="268034"/>
                  </a:cubicBezTo>
                  <a:cubicBezTo>
                    <a:pt x="3346037" y="268034"/>
                    <a:pt x="3328702" y="257556"/>
                    <a:pt x="3328702" y="235172"/>
                  </a:cubicBezTo>
                  <a:lnTo>
                    <a:pt x="3328702" y="214598"/>
                  </a:lnTo>
                  <a:cubicBezTo>
                    <a:pt x="3328702" y="206407"/>
                    <a:pt x="3325940" y="202692"/>
                    <a:pt x="3317748" y="202692"/>
                  </a:cubicBezTo>
                  <a:lnTo>
                    <a:pt x="3279458" y="202692"/>
                  </a:lnTo>
                  <a:cubicBezTo>
                    <a:pt x="3271647" y="202692"/>
                    <a:pt x="3268504" y="206311"/>
                    <a:pt x="3268504" y="214598"/>
                  </a:cubicBezTo>
                  <a:lnTo>
                    <a:pt x="3268504" y="243364"/>
                  </a:lnTo>
                  <a:cubicBezTo>
                    <a:pt x="3268504" y="281654"/>
                    <a:pt x="3296317" y="317754"/>
                    <a:pt x="3377565" y="317754"/>
                  </a:cubicBezTo>
                  <a:cubicBezTo>
                    <a:pt x="3459290" y="317754"/>
                    <a:pt x="3486150" y="281654"/>
                    <a:pt x="3486150" y="243364"/>
                  </a:cubicBezTo>
                  <a:lnTo>
                    <a:pt x="3486150" y="208217"/>
                  </a:lnTo>
                  <a:cubicBezTo>
                    <a:pt x="3486150" y="174498"/>
                    <a:pt x="3463385" y="153448"/>
                    <a:pt x="3432334" y="142494"/>
                  </a:cubicBezTo>
                  <a:lnTo>
                    <a:pt x="3352895" y="114205"/>
                  </a:lnTo>
                  <a:cubicBezTo>
                    <a:pt x="3345561" y="111443"/>
                    <a:pt x="3334226" y="105537"/>
                    <a:pt x="3334226" y="89535"/>
                  </a:cubicBezTo>
                  <a:lnTo>
                    <a:pt x="3334226" y="82677"/>
                  </a:lnTo>
                  <a:cubicBezTo>
                    <a:pt x="3334226" y="60293"/>
                    <a:pt x="3349276" y="49816"/>
                    <a:pt x="3378994" y="49816"/>
                  </a:cubicBezTo>
                  <a:cubicBezTo>
                    <a:pt x="3408236" y="49816"/>
                    <a:pt x="3423285" y="60293"/>
                    <a:pt x="3423285" y="82677"/>
                  </a:cubicBezTo>
                  <a:lnTo>
                    <a:pt x="3423285" y="93154"/>
                  </a:lnTo>
                  <a:close/>
                  <a:moveTo>
                    <a:pt x="3227356" y="214979"/>
                  </a:moveTo>
                  <a:cubicBezTo>
                    <a:pt x="3227356" y="206788"/>
                    <a:pt x="3224594" y="203549"/>
                    <a:pt x="3216878" y="203549"/>
                  </a:cubicBezTo>
                  <a:lnTo>
                    <a:pt x="3178969" y="203549"/>
                  </a:lnTo>
                  <a:cubicBezTo>
                    <a:pt x="3170778" y="203549"/>
                    <a:pt x="3167539" y="206788"/>
                    <a:pt x="3167539" y="214979"/>
                  </a:cubicBezTo>
                  <a:lnTo>
                    <a:pt x="3167539" y="232315"/>
                  </a:lnTo>
                  <a:cubicBezTo>
                    <a:pt x="3167539" y="255080"/>
                    <a:pt x="3151537" y="266510"/>
                    <a:pt x="3120962" y="266510"/>
                  </a:cubicBezTo>
                  <a:cubicBezTo>
                    <a:pt x="3090386" y="266510"/>
                    <a:pt x="3074861" y="255080"/>
                    <a:pt x="3074861" y="232315"/>
                  </a:cubicBezTo>
                  <a:lnTo>
                    <a:pt x="3074861" y="85344"/>
                  </a:lnTo>
                  <a:cubicBezTo>
                    <a:pt x="3074861" y="62484"/>
                    <a:pt x="3090386" y="51149"/>
                    <a:pt x="3120962" y="51149"/>
                  </a:cubicBezTo>
                  <a:cubicBezTo>
                    <a:pt x="3151537" y="51149"/>
                    <a:pt x="3167539" y="62579"/>
                    <a:pt x="3167539" y="85344"/>
                  </a:cubicBezTo>
                  <a:lnTo>
                    <a:pt x="3167539" y="96298"/>
                  </a:lnTo>
                  <a:cubicBezTo>
                    <a:pt x="3167539" y="104489"/>
                    <a:pt x="3170682" y="107728"/>
                    <a:pt x="3178969" y="107728"/>
                  </a:cubicBezTo>
                  <a:lnTo>
                    <a:pt x="3216878" y="107728"/>
                  </a:lnTo>
                  <a:cubicBezTo>
                    <a:pt x="3224689" y="107728"/>
                    <a:pt x="3227356" y="104489"/>
                    <a:pt x="3227356" y="96298"/>
                  </a:cubicBezTo>
                  <a:lnTo>
                    <a:pt x="3227356" y="74390"/>
                  </a:lnTo>
                  <a:cubicBezTo>
                    <a:pt x="3227356" y="36100"/>
                    <a:pt x="3202686" y="0"/>
                    <a:pt x="3120104" y="0"/>
                  </a:cubicBezTo>
                  <a:cubicBezTo>
                    <a:pt x="3037523" y="0"/>
                    <a:pt x="3012853" y="36100"/>
                    <a:pt x="3012853" y="74390"/>
                  </a:cubicBezTo>
                  <a:lnTo>
                    <a:pt x="3012853" y="243269"/>
                  </a:lnTo>
                  <a:cubicBezTo>
                    <a:pt x="3012853" y="281559"/>
                    <a:pt x="3037523" y="317659"/>
                    <a:pt x="3120104" y="317659"/>
                  </a:cubicBezTo>
                  <a:cubicBezTo>
                    <a:pt x="3202686" y="317659"/>
                    <a:pt x="3227356" y="281559"/>
                    <a:pt x="3227356" y="243269"/>
                  </a:cubicBezTo>
                  <a:lnTo>
                    <a:pt x="3227356" y="214979"/>
                  </a:lnTo>
                  <a:close/>
                  <a:moveTo>
                    <a:pt x="2954465" y="15526"/>
                  </a:moveTo>
                  <a:cubicBezTo>
                    <a:pt x="2954465" y="7334"/>
                    <a:pt x="2951703" y="3620"/>
                    <a:pt x="2943511" y="3620"/>
                  </a:cubicBezTo>
                  <a:lnTo>
                    <a:pt x="2903791" y="3620"/>
                  </a:lnTo>
                  <a:cubicBezTo>
                    <a:pt x="2895600" y="3620"/>
                    <a:pt x="2892838" y="7239"/>
                    <a:pt x="2892838" y="15526"/>
                  </a:cubicBezTo>
                  <a:lnTo>
                    <a:pt x="2892838" y="302133"/>
                  </a:lnTo>
                  <a:cubicBezTo>
                    <a:pt x="2892838" y="310324"/>
                    <a:pt x="2895600" y="314039"/>
                    <a:pt x="2903791" y="314039"/>
                  </a:cubicBezTo>
                  <a:lnTo>
                    <a:pt x="2943511" y="314039"/>
                  </a:lnTo>
                  <a:cubicBezTo>
                    <a:pt x="2951703" y="314039"/>
                    <a:pt x="2954465" y="310420"/>
                    <a:pt x="2954465" y="302133"/>
                  </a:cubicBezTo>
                  <a:lnTo>
                    <a:pt x="2954465" y="15526"/>
                  </a:lnTo>
                  <a:close/>
                  <a:moveTo>
                    <a:pt x="2652332" y="3715"/>
                  </a:moveTo>
                  <a:cubicBezTo>
                    <a:pt x="2644140" y="3715"/>
                    <a:pt x="2640902" y="6477"/>
                    <a:pt x="2640902" y="14669"/>
                  </a:cubicBezTo>
                  <a:lnTo>
                    <a:pt x="2640902" y="43434"/>
                  </a:lnTo>
                  <a:cubicBezTo>
                    <a:pt x="2640902" y="51625"/>
                    <a:pt x="2644045" y="54864"/>
                    <a:pt x="2652332" y="54864"/>
                  </a:cubicBezTo>
                  <a:lnTo>
                    <a:pt x="2717102" y="54864"/>
                  </a:lnTo>
                  <a:lnTo>
                    <a:pt x="2717102" y="302228"/>
                  </a:lnTo>
                  <a:cubicBezTo>
                    <a:pt x="2717102" y="310420"/>
                    <a:pt x="2720340" y="314135"/>
                    <a:pt x="2728532" y="314135"/>
                  </a:cubicBezTo>
                  <a:lnTo>
                    <a:pt x="2768251" y="314135"/>
                  </a:lnTo>
                  <a:cubicBezTo>
                    <a:pt x="2776442" y="314135"/>
                    <a:pt x="2779205" y="310515"/>
                    <a:pt x="2779205" y="302228"/>
                  </a:cubicBezTo>
                  <a:lnTo>
                    <a:pt x="2779205" y="54864"/>
                  </a:lnTo>
                  <a:lnTo>
                    <a:pt x="2843974" y="54864"/>
                  </a:lnTo>
                  <a:cubicBezTo>
                    <a:pt x="2851690" y="54864"/>
                    <a:pt x="2855405" y="51625"/>
                    <a:pt x="2855405" y="43434"/>
                  </a:cubicBezTo>
                  <a:lnTo>
                    <a:pt x="2855405" y="14669"/>
                  </a:lnTo>
                  <a:cubicBezTo>
                    <a:pt x="2855405" y="6477"/>
                    <a:pt x="2851785" y="3715"/>
                    <a:pt x="2843974" y="3715"/>
                  </a:cubicBezTo>
                  <a:lnTo>
                    <a:pt x="2652332" y="3715"/>
                  </a:lnTo>
                  <a:close/>
                  <a:moveTo>
                    <a:pt x="2460689" y="15050"/>
                  </a:moveTo>
                  <a:cubicBezTo>
                    <a:pt x="2457926" y="8192"/>
                    <a:pt x="2454783" y="3620"/>
                    <a:pt x="2446973" y="3620"/>
                  </a:cubicBezTo>
                  <a:lnTo>
                    <a:pt x="2401824" y="3620"/>
                  </a:lnTo>
                  <a:cubicBezTo>
                    <a:pt x="2394014" y="3620"/>
                    <a:pt x="2390870" y="8192"/>
                    <a:pt x="2394014" y="15050"/>
                  </a:cubicBezTo>
                  <a:lnTo>
                    <a:pt x="2480691" y="202597"/>
                  </a:lnTo>
                  <a:lnTo>
                    <a:pt x="2480691" y="302514"/>
                  </a:lnTo>
                  <a:cubicBezTo>
                    <a:pt x="2480691" y="310324"/>
                    <a:pt x="2483930" y="313944"/>
                    <a:pt x="2492121" y="313944"/>
                  </a:cubicBezTo>
                  <a:lnTo>
                    <a:pt x="2531840" y="313944"/>
                  </a:lnTo>
                  <a:cubicBezTo>
                    <a:pt x="2540032" y="313944"/>
                    <a:pt x="2542794" y="310324"/>
                    <a:pt x="2542794" y="302514"/>
                  </a:cubicBezTo>
                  <a:lnTo>
                    <a:pt x="2542794" y="195263"/>
                  </a:lnTo>
                  <a:lnTo>
                    <a:pt x="2629091" y="14954"/>
                  </a:lnTo>
                  <a:cubicBezTo>
                    <a:pt x="2632710" y="7620"/>
                    <a:pt x="2628614" y="3524"/>
                    <a:pt x="2620899" y="3524"/>
                  </a:cubicBezTo>
                  <a:lnTo>
                    <a:pt x="2581656" y="3524"/>
                  </a:lnTo>
                  <a:cubicBezTo>
                    <a:pt x="2573941" y="3524"/>
                    <a:pt x="2571179" y="8573"/>
                    <a:pt x="2568416" y="14954"/>
                  </a:cubicBezTo>
                  <a:lnTo>
                    <a:pt x="2520029" y="118967"/>
                  </a:lnTo>
                  <a:cubicBezTo>
                    <a:pt x="2516410" y="126302"/>
                    <a:pt x="2512219" y="141351"/>
                    <a:pt x="2511838" y="143161"/>
                  </a:cubicBezTo>
                  <a:cubicBezTo>
                    <a:pt x="2511362" y="141351"/>
                    <a:pt x="2506790" y="126302"/>
                    <a:pt x="2504123" y="118967"/>
                  </a:cubicBezTo>
                  <a:lnTo>
                    <a:pt x="2460689" y="15050"/>
                  </a:lnTo>
                  <a:close/>
                  <a:moveTo>
                    <a:pt x="2304193" y="15526"/>
                  </a:moveTo>
                  <a:cubicBezTo>
                    <a:pt x="2304193" y="7334"/>
                    <a:pt x="2301431" y="3620"/>
                    <a:pt x="2293239" y="3620"/>
                  </a:cubicBezTo>
                  <a:lnTo>
                    <a:pt x="2253520" y="3620"/>
                  </a:lnTo>
                  <a:cubicBezTo>
                    <a:pt x="2245328" y="3620"/>
                    <a:pt x="2242566" y="7239"/>
                    <a:pt x="2242566" y="15526"/>
                  </a:cubicBezTo>
                  <a:lnTo>
                    <a:pt x="2242566" y="302133"/>
                  </a:lnTo>
                  <a:cubicBezTo>
                    <a:pt x="2242566" y="309848"/>
                    <a:pt x="2245328" y="314039"/>
                    <a:pt x="2252186" y="314039"/>
                  </a:cubicBezTo>
                  <a:lnTo>
                    <a:pt x="2406015" y="314039"/>
                  </a:lnTo>
                  <a:cubicBezTo>
                    <a:pt x="2413826" y="314039"/>
                    <a:pt x="2417445" y="310896"/>
                    <a:pt x="2417445" y="302609"/>
                  </a:cubicBezTo>
                  <a:lnTo>
                    <a:pt x="2417445" y="273844"/>
                  </a:lnTo>
                  <a:cubicBezTo>
                    <a:pt x="2417445" y="265652"/>
                    <a:pt x="2413826" y="262890"/>
                    <a:pt x="2406015" y="262890"/>
                  </a:cubicBezTo>
                  <a:lnTo>
                    <a:pt x="2304288" y="262890"/>
                  </a:lnTo>
                  <a:lnTo>
                    <a:pt x="2304288" y="15526"/>
                  </a:lnTo>
                  <a:close/>
                  <a:moveTo>
                    <a:pt x="2111597" y="198120"/>
                  </a:moveTo>
                  <a:lnTo>
                    <a:pt x="2053685" y="198120"/>
                  </a:lnTo>
                  <a:lnTo>
                    <a:pt x="2069211" y="146971"/>
                  </a:lnTo>
                  <a:cubicBezTo>
                    <a:pt x="2074736" y="127825"/>
                    <a:pt x="2082451" y="70295"/>
                    <a:pt x="2083308" y="64389"/>
                  </a:cubicBezTo>
                  <a:cubicBezTo>
                    <a:pt x="2083784" y="70295"/>
                    <a:pt x="2090642" y="128778"/>
                    <a:pt x="2096548" y="147447"/>
                  </a:cubicBezTo>
                  <a:lnTo>
                    <a:pt x="2111597" y="198120"/>
                  </a:lnTo>
                  <a:close/>
                  <a:moveTo>
                    <a:pt x="2064544" y="3715"/>
                  </a:moveTo>
                  <a:cubicBezTo>
                    <a:pt x="2056352" y="3715"/>
                    <a:pt x="2052638" y="7334"/>
                    <a:pt x="2050352" y="15145"/>
                  </a:cubicBezTo>
                  <a:lnTo>
                    <a:pt x="1965008" y="302609"/>
                  </a:lnTo>
                  <a:cubicBezTo>
                    <a:pt x="1962722" y="309944"/>
                    <a:pt x="1965484" y="314039"/>
                    <a:pt x="1973675" y="314039"/>
                  </a:cubicBezTo>
                  <a:lnTo>
                    <a:pt x="2010632" y="314039"/>
                  </a:lnTo>
                  <a:cubicBezTo>
                    <a:pt x="2018824" y="314039"/>
                    <a:pt x="2022062" y="309944"/>
                    <a:pt x="2024348" y="302609"/>
                  </a:cubicBezTo>
                  <a:lnTo>
                    <a:pt x="2040350" y="246888"/>
                  </a:lnTo>
                  <a:lnTo>
                    <a:pt x="2125218" y="246888"/>
                  </a:lnTo>
                  <a:lnTo>
                    <a:pt x="2141220" y="302609"/>
                  </a:lnTo>
                  <a:cubicBezTo>
                    <a:pt x="2143506" y="309944"/>
                    <a:pt x="2146649" y="314039"/>
                    <a:pt x="2154460" y="314039"/>
                  </a:cubicBezTo>
                  <a:lnTo>
                    <a:pt x="2195513" y="314039"/>
                  </a:lnTo>
                  <a:cubicBezTo>
                    <a:pt x="2203228" y="314039"/>
                    <a:pt x="2205990" y="309944"/>
                    <a:pt x="2203704" y="302609"/>
                  </a:cubicBezTo>
                  <a:lnTo>
                    <a:pt x="2118836" y="15145"/>
                  </a:lnTo>
                  <a:cubicBezTo>
                    <a:pt x="2116550" y="7429"/>
                    <a:pt x="2112455" y="3715"/>
                    <a:pt x="2104263" y="3715"/>
                  </a:cubicBezTo>
                  <a:lnTo>
                    <a:pt x="2064544" y="3715"/>
                  </a:lnTo>
                  <a:close/>
                  <a:moveTo>
                    <a:pt x="1926717" y="15050"/>
                  </a:moveTo>
                  <a:cubicBezTo>
                    <a:pt x="1926717" y="7334"/>
                    <a:pt x="1923955" y="3620"/>
                    <a:pt x="1915763" y="3620"/>
                  </a:cubicBezTo>
                  <a:lnTo>
                    <a:pt x="1879664" y="3620"/>
                  </a:lnTo>
                  <a:cubicBezTo>
                    <a:pt x="1871472" y="3620"/>
                    <a:pt x="1868710" y="7239"/>
                    <a:pt x="1868710" y="15050"/>
                  </a:cubicBezTo>
                  <a:lnTo>
                    <a:pt x="1868710" y="197644"/>
                  </a:lnTo>
                  <a:cubicBezTo>
                    <a:pt x="1868710" y="197644"/>
                    <a:pt x="1860995" y="178975"/>
                    <a:pt x="1853184" y="165735"/>
                  </a:cubicBezTo>
                  <a:lnTo>
                    <a:pt x="1761458" y="8287"/>
                  </a:lnTo>
                  <a:cubicBezTo>
                    <a:pt x="1759649" y="5048"/>
                    <a:pt x="1756886" y="3715"/>
                    <a:pt x="1751838" y="3715"/>
                  </a:cubicBezTo>
                  <a:lnTo>
                    <a:pt x="1715738" y="3715"/>
                  </a:lnTo>
                  <a:cubicBezTo>
                    <a:pt x="1707547" y="3715"/>
                    <a:pt x="1704785" y="7334"/>
                    <a:pt x="1704785" y="15145"/>
                  </a:cubicBezTo>
                  <a:lnTo>
                    <a:pt x="1704785" y="302609"/>
                  </a:lnTo>
                  <a:cubicBezTo>
                    <a:pt x="1704785" y="310420"/>
                    <a:pt x="1707547" y="314039"/>
                    <a:pt x="1715738" y="314039"/>
                  </a:cubicBezTo>
                  <a:lnTo>
                    <a:pt x="1751838" y="314039"/>
                  </a:lnTo>
                  <a:cubicBezTo>
                    <a:pt x="1760030" y="314039"/>
                    <a:pt x="1762792" y="310420"/>
                    <a:pt x="1762792" y="302609"/>
                  </a:cubicBezTo>
                  <a:lnTo>
                    <a:pt x="1762792" y="120491"/>
                  </a:lnTo>
                  <a:cubicBezTo>
                    <a:pt x="1763268" y="121825"/>
                    <a:pt x="1768697" y="136874"/>
                    <a:pt x="1781080" y="157448"/>
                  </a:cubicBezTo>
                  <a:lnTo>
                    <a:pt x="1869186" y="308515"/>
                  </a:lnTo>
                  <a:cubicBezTo>
                    <a:pt x="1871472" y="312611"/>
                    <a:pt x="1873758" y="313944"/>
                    <a:pt x="1879664" y="313944"/>
                  </a:cubicBezTo>
                  <a:lnTo>
                    <a:pt x="1915763" y="313944"/>
                  </a:lnTo>
                  <a:cubicBezTo>
                    <a:pt x="1923955" y="313944"/>
                    <a:pt x="1926717" y="310324"/>
                    <a:pt x="1926717" y="302514"/>
                  </a:cubicBezTo>
                  <a:lnTo>
                    <a:pt x="1926717" y="15050"/>
                  </a:lnTo>
                  <a:close/>
                  <a:moveTo>
                    <a:pt x="1574006" y="198120"/>
                  </a:moveTo>
                  <a:lnTo>
                    <a:pt x="1515999" y="198120"/>
                  </a:lnTo>
                  <a:lnTo>
                    <a:pt x="1531525" y="146971"/>
                  </a:lnTo>
                  <a:cubicBezTo>
                    <a:pt x="1537049" y="127825"/>
                    <a:pt x="1544764" y="70295"/>
                    <a:pt x="1545717" y="64389"/>
                  </a:cubicBezTo>
                  <a:cubicBezTo>
                    <a:pt x="1546193" y="70295"/>
                    <a:pt x="1553051" y="128778"/>
                    <a:pt x="1558957" y="147447"/>
                  </a:cubicBezTo>
                  <a:lnTo>
                    <a:pt x="1574006" y="198120"/>
                  </a:lnTo>
                  <a:close/>
                  <a:moveTo>
                    <a:pt x="1526953" y="3715"/>
                  </a:moveTo>
                  <a:cubicBezTo>
                    <a:pt x="1518761" y="3715"/>
                    <a:pt x="1515047" y="7334"/>
                    <a:pt x="1512856" y="15145"/>
                  </a:cubicBezTo>
                  <a:lnTo>
                    <a:pt x="1427512" y="302609"/>
                  </a:lnTo>
                  <a:cubicBezTo>
                    <a:pt x="1425226" y="309944"/>
                    <a:pt x="1427988" y="314039"/>
                    <a:pt x="1436180" y="314039"/>
                  </a:cubicBezTo>
                  <a:lnTo>
                    <a:pt x="1473137" y="314039"/>
                  </a:lnTo>
                  <a:cubicBezTo>
                    <a:pt x="1481328" y="314039"/>
                    <a:pt x="1484567" y="309944"/>
                    <a:pt x="1486853" y="302609"/>
                  </a:cubicBezTo>
                  <a:lnTo>
                    <a:pt x="1502855" y="246888"/>
                  </a:lnTo>
                  <a:lnTo>
                    <a:pt x="1587722" y="246888"/>
                  </a:lnTo>
                  <a:lnTo>
                    <a:pt x="1603724" y="302609"/>
                  </a:lnTo>
                  <a:cubicBezTo>
                    <a:pt x="1606010" y="309944"/>
                    <a:pt x="1609249" y="314039"/>
                    <a:pt x="1616964" y="314039"/>
                  </a:cubicBezTo>
                  <a:lnTo>
                    <a:pt x="1658017" y="314039"/>
                  </a:lnTo>
                  <a:cubicBezTo>
                    <a:pt x="1665732" y="314039"/>
                    <a:pt x="1668494" y="309944"/>
                    <a:pt x="1666208" y="302609"/>
                  </a:cubicBezTo>
                  <a:lnTo>
                    <a:pt x="1581341" y="15145"/>
                  </a:lnTo>
                  <a:cubicBezTo>
                    <a:pt x="1579055" y="7429"/>
                    <a:pt x="1574959" y="3715"/>
                    <a:pt x="1566767" y="3715"/>
                  </a:cubicBezTo>
                  <a:lnTo>
                    <a:pt x="1526953" y="3715"/>
                  </a:lnTo>
                  <a:close/>
                  <a:moveTo>
                    <a:pt x="1161002" y="268415"/>
                  </a:moveTo>
                  <a:cubicBezTo>
                    <a:pt x="1121759" y="268415"/>
                    <a:pt x="1103090" y="256985"/>
                    <a:pt x="1103090" y="234601"/>
                  </a:cubicBezTo>
                  <a:lnTo>
                    <a:pt x="1103090" y="212217"/>
                  </a:lnTo>
                  <a:cubicBezTo>
                    <a:pt x="1103090" y="189452"/>
                    <a:pt x="1117664" y="178880"/>
                    <a:pt x="1147763" y="178880"/>
                  </a:cubicBezTo>
                  <a:lnTo>
                    <a:pt x="1219010" y="178880"/>
                  </a:lnTo>
                  <a:lnTo>
                    <a:pt x="1219010" y="234601"/>
                  </a:lnTo>
                  <a:cubicBezTo>
                    <a:pt x="1218914" y="256985"/>
                    <a:pt x="1199769" y="268415"/>
                    <a:pt x="1161002" y="268415"/>
                  </a:cubicBezTo>
                  <a:moveTo>
                    <a:pt x="1151858" y="129635"/>
                  </a:moveTo>
                  <a:cubicBezTo>
                    <a:pt x="1121283" y="129635"/>
                    <a:pt x="1107091" y="118681"/>
                    <a:pt x="1107091" y="95917"/>
                  </a:cubicBezTo>
                  <a:lnTo>
                    <a:pt x="1107091" y="83153"/>
                  </a:lnTo>
                  <a:cubicBezTo>
                    <a:pt x="1107091" y="60770"/>
                    <a:pt x="1119378" y="49435"/>
                    <a:pt x="1149096" y="49435"/>
                  </a:cubicBezTo>
                  <a:cubicBezTo>
                    <a:pt x="1179195" y="49435"/>
                    <a:pt x="1191578" y="60865"/>
                    <a:pt x="1191578" y="83153"/>
                  </a:cubicBezTo>
                  <a:lnTo>
                    <a:pt x="1191578" y="89059"/>
                  </a:lnTo>
                  <a:cubicBezTo>
                    <a:pt x="1191578" y="96774"/>
                    <a:pt x="1194721" y="100489"/>
                    <a:pt x="1202531" y="100489"/>
                  </a:cubicBezTo>
                  <a:lnTo>
                    <a:pt x="1240917" y="100489"/>
                  </a:lnTo>
                  <a:cubicBezTo>
                    <a:pt x="1248632" y="100489"/>
                    <a:pt x="1251395" y="96869"/>
                    <a:pt x="1251395" y="89059"/>
                  </a:cubicBezTo>
                  <a:lnTo>
                    <a:pt x="1251395" y="74486"/>
                  </a:lnTo>
                  <a:cubicBezTo>
                    <a:pt x="1251395" y="36195"/>
                    <a:pt x="1229963" y="95"/>
                    <a:pt x="1148715" y="95"/>
                  </a:cubicBezTo>
                  <a:cubicBezTo>
                    <a:pt x="1067943" y="95"/>
                    <a:pt x="1046988" y="34766"/>
                    <a:pt x="1046988" y="72676"/>
                  </a:cubicBezTo>
                  <a:lnTo>
                    <a:pt x="1046988" y="105061"/>
                  </a:lnTo>
                  <a:cubicBezTo>
                    <a:pt x="1046988" y="128778"/>
                    <a:pt x="1055656" y="143827"/>
                    <a:pt x="1081183" y="152495"/>
                  </a:cubicBezTo>
                  <a:cubicBezTo>
                    <a:pt x="1052417" y="162973"/>
                    <a:pt x="1042892" y="181261"/>
                    <a:pt x="1042892" y="204502"/>
                  </a:cubicBezTo>
                  <a:lnTo>
                    <a:pt x="1042892" y="245078"/>
                  </a:lnTo>
                  <a:cubicBezTo>
                    <a:pt x="1042892" y="282988"/>
                    <a:pt x="1067943" y="317659"/>
                    <a:pt x="1160145" y="317659"/>
                  </a:cubicBezTo>
                  <a:cubicBezTo>
                    <a:pt x="1252823" y="317659"/>
                    <a:pt x="1278827" y="281559"/>
                    <a:pt x="1278827" y="243269"/>
                  </a:cubicBezTo>
                  <a:lnTo>
                    <a:pt x="1278827" y="178880"/>
                  </a:lnTo>
                  <a:lnTo>
                    <a:pt x="1305782" y="178880"/>
                  </a:lnTo>
                  <a:cubicBezTo>
                    <a:pt x="1313593" y="178880"/>
                    <a:pt x="1317212" y="175641"/>
                    <a:pt x="1317212" y="167449"/>
                  </a:cubicBezTo>
                  <a:lnTo>
                    <a:pt x="1317212" y="140494"/>
                  </a:lnTo>
                  <a:cubicBezTo>
                    <a:pt x="1317212" y="132302"/>
                    <a:pt x="1313593" y="129540"/>
                    <a:pt x="1305782" y="129540"/>
                  </a:cubicBezTo>
                  <a:lnTo>
                    <a:pt x="1151858" y="129540"/>
                  </a:lnTo>
                  <a:close/>
                  <a:moveTo>
                    <a:pt x="826961" y="198120"/>
                  </a:moveTo>
                  <a:lnTo>
                    <a:pt x="769049" y="198120"/>
                  </a:lnTo>
                  <a:lnTo>
                    <a:pt x="784574" y="146971"/>
                  </a:lnTo>
                  <a:cubicBezTo>
                    <a:pt x="790099" y="127825"/>
                    <a:pt x="797814" y="70295"/>
                    <a:pt x="798767" y="64389"/>
                  </a:cubicBezTo>
                  <a:cubicBezTo>
                    <a:pt x="799243" y="70295"/>
                    <a:pt x="806101" y="128778"/>
                    <a:pt x="812006" y="147447"/>
                  </a:cubicBezTo>
                  <a:lnTo>
                    <a:pt x="826961" y="198120"/>
                  </a:lnTo>
                  <a:close/>
                  <a:moveTo>
                    <a:pt x="779907" y="3715"/>
                  </a:moveTo>
                  <a:cubicBezTo>
                    <a:pt x="771715" y="3715"/>
                    <a:pt x="768001" y="7334"/>
                    <a:pt x="765810" y="15145"/>
                  </a:cubicBezTo>
                  <a:lnTo>
                    <a:pt x="680466" y="302609"/>
                  </a:lnTo>
                  <a:cubicBezTo>
                    <a:pt x="678180" y="309944"/>
                    <a:pt x="680942" y="314039"/>
                    <a:pt x="689134" y="314039"/>
                  </a:cubicBezTo>
                  <a:lnTo>
                    <a:pt x="726091" y="314039"/>
                  </a:lnTo>
                  <a:cubicBezTo>
                    <a:pt x="734282" y="314039"/>
                    <a:pt x="737521" y="309944"/>
                    <a:pt x="739807" y="302609"/>
                  </a:cubicBezTo>
                  <a:lnTo>
                    <a:pt x="755809" y="246888"/>
                  </a:lnTo>
                  <a:lnTo>
                    <a:pt x="840677" y="246888"/>
                  </a:lnTo>
                  <a:lnTo>
                    <a:pt x="856679" y="302609"/>
                  </a:lnTo>
                  <a:cubicBezTo>
                    <a:pt x="858965" y="309944"/>
                    <a:pt x="862203" y="314039"/>
                    <a:pt x="869918" y="314039"/>
                  </a:cubicBezTo>
                  <a:lnTo>
                    <a:pt x="910971" y="314039"/>
                  </a:lnTo>
                  <a:cubicBezTo>
                    <a:pt x="918686" y="314039"/>
                    <a:pt x="921449" y="309944"/>
                    <a:pt x="919163" y="302609"/>
                  </a:cubicBezTo>
                  <a:lnTo>
                    <a:pt x="834295" y="15145"/>
                  </a:lnTo>
                  <a:cubicBezTo>
                    <a:pt x="832009" y="7429"/>
                    <a:pt x="827913" y="3715"/>
                    <a:pt x="819722" y="3715"/>
                  </a:cubicBezTo>
                  <a:lnTo>
                    <a:pt x="779907" y="3715"/>
                  </a:lnTo>
                  <a:close/>
                  <a:moveTo>
                    <a:pt x="489680" y="3715"/>
                  </a:moveTo>
                  <a:cubicBezTo>
                    <a:pt x="481489" y="3715"/>
                    <a:pt x="478250" y="6477"/>
                    <a:pt x="478250" y="14669"/>
                  </a:cubicBezTo>
                  <a:lnTo>
                    <a:pt x="478250" y="43434"/>
                  </a:lnTo>
                  <a:cubicBezTo>
                    <a:pt x="478250" y="51625"/>
                    <a:pt x="481489" y="54864"/>
                    <a:pt x="489680" y="54864"/>
                  </a:cubicBezTo>
                  <a:lnTo>
                    <a:pt x="554450" y="54864"/>
                  </a:lnTo>
                  <a:lnTo>
                    <a:pt x="554450" y="302228"/>
                  </a:lnTo>
                  <a:cubicBezTo>
                    <a:pt x="554450" y="310420"/>
                    <a:pt x="557689" y="314135"/>
                    <a:pt x="565880" y="314135"/>
                  </a:cubicBezTo>
                  <a:lnTo>
                    <a:pt x="605600" y="314135"/>
                  </a:lnTo>
                  <a:cubicBezTo>
                    <a:pt x="613791" y="314135"/>
                    <a:pt x="616553" y="310515"/>
                    <a:pt x="616553" y="302228"/>
                  </a:cubicBezTo>
                  <a:lnTo>
                    <a:pt x="616553" y="54864"/>
                  </a:lnTo>
                  <a:lnTo>
                    <a:pt x="681323" y="54864"/>
                  </a:lnTo>
                  <a:cubicBezTo>
                    <a:pt x="689134" y="54864"/>
                    <a:pt x="692753" y="51625"/>
                    <a:pt x="692753" y="43434"/>
                  </a:cubicBezTo>
                  <a:lnTo>
                    <a:pt x="692753" y="14669"/>
                  </a:lnTo>
                  <a:cubicBezTo>
                    <a:pt x="692753" y="6477"/>
                    <a:pt x="689134" y="3715"/>
                    <a:pt x="681323" y="3715"/>
                  </a:cubicBezTo>
                  <a:lnTo>
                    <a:pt x="489680" y="3715"/>
                  </a:lnTo>
                  <a:close/>
                  <a:moveTo>
                    <a:pt x="399764" y="198120"/>
                  </a:moveTo>
                  <a:lnTo>
                    <a:pt x="341757" y="198120"/>
                  </a:lnTo>
                  <a:lnTo>
                    <a:pt x="357283" y="146971"/>
                  </a:lnTo>
                  <a:cubicBezTo>
                    <a:pt x="362712" y="127825"/>
                    <a:pt x="370523" y="70295"/>
                    <a:pt x="371475" y="64389"/>
                  </a:cubicBezTo>
                  <a:cubicBezTo>
                    <a:pt x="371951" y="70295"/>
                    <a:pt x="378809" y="128778"/>
                    <a:pt x="384715" y="147447"/>
                  </a:cubicBezTo>
                  <a:lnTo>
                    <a:pt x="399764" y="198120"/>
                  </a:lnTo>
                  <a:close/>
                  <a:moveTo>
                    <a:pt x="352806" y="3715"/>
                  </a:moveTo>
                  <a:cubicBezTo>
                    <a:pt x="344615" y="3715"/>
                    <a:pt x="340900" y="7334"/>
                    <a:pt x="338614" y="15145"/>
                  </a:cubicBezTo>
                  <a:lnTo>
                    <a:pt x="253270" y="302609"/>
                  </a:lnTo>
                  <a:cubicBezTo>
                    <a:pt x="250984" y="309944"/>
                    <a:pt x="253746" y="314039"/>
                    <a:pt x="261938" y="314039"/>
                  </a:cubicBezTo>
                  <a:lnTo>
                    <a:pt x="298895" y="314039"/>
                  </a:lnTo>
                  <a:cubicBezTo>
                    <a:pt x="307086" y="314039"/>
                    <a:pt x="310325" y="309944"/>
                    <a:pt x="312611" y="302609"/>
                  </a:cubicBezTo>
                  <a:lnTo>
                    <a:pt x="328613" y="246888"/>
                  </a:lnTo>
                  <a:lnTo>
                    <a:pt x="413480" y="246888"/>
                  </a:lnTo>
                  <a:lnTo>
                    <a:pt x="429482" y="302609"/>
                  </a:lnTo>
                  <a:cubicBezTo>
                    <a:pt x="431768" y="309944"/>
                    <a:pt x="435007" y="314039"/>
                    <a:pt x="442722" y="314039"/>
                  </a:cubicBezTo>
                  <a:lnTo>
                    <a:pt x="483775" y="314039"/>
                  </a:lnTo>
                  <a:cubicBezTo>
                    <a:pt x="491490" y="314039"/>
                    <a:pt x="494252" y="309944"/>
                    <a:pt x="491966" y="302609"/>
                  </a:cubicBezTo>
                  <a:lnTo>
                    <a:pt x="407099" y="15145"/>
                  </a:lnTo>
                  <a:cubicBezTo>
                    <a:pt x="404813" y="7429"/>
                    <a:pt x="400717" y="3715"/>
                    <a:pt x="392525" y="3715"/>
                  </a:cubicBezTo>
                  <a:lnTo>
                    <a:pt x="352806" y="3715"/>
                  </a:lnTo>
                  <a:close/>
                  <a:moveTo>
                    <a:pt x="110490" y="54769"/>
                  </a:moveTo>
                  <a:cubicBezTo>
                    <a:pt x="141542" y="54769"/>
                    <a:pt x="160211" y="66199"/>
                    <a:pt x="160211" y="88964"/>
                  </a:cubicBezTo>
                  <a:lnTo>
                    <a:pt x="160211" y="228600"/>
                  </a:lnTo>
                  <a:cubicBezTo>
                    <a:pt x="160211" y="251460"/>
                    <a:pt x="141542" y="262795"/>
                    <a:pt x="110490" y="262795"/>
                  </a:cubicBezTo>
                  <a:lnTo>
                    <a:pt x="61627" y="262795"/>
                  </a:lnTo>
                  <a:lnTo>
                    <a:pt x="61627" y="54673"/>
                  </a:lnTo>
                  <a:lnTo>
                    <a:pt x="110490" y="54673"/>
                  </a:lnTo>
                  <a:close/>
                  <a:moveTo>
                    <a:pt x="110490" y="314039"/>
                  </a:moveTo>
                  <a:cubicBezTo>
                    <a:pt x="193072" y="314039"/>
                    <a:pt x="221837" y="278035"/>
                    <a:pt x="221837" y="239649"/>
                  </a:cubicBezTo>
                  <a:lnTo>
                    <a:pt x="221837" y="78105"/>
                  </a:lnTo>
                  <a:cubicBezTo>
                    <a:pt x="221837" y="39815"/>
                    <a:pt x="193072" y="3715"/>
                    <a:pt x="110490" y="3715"/>
                  </a:cubicBezTo>
                  <a:lnTo>
                    <a:pt x="10954" y="3715"/>
                  </a:lnTo>
                  <a:cubicBezTo>
                    <a:pt x="2762" y="3715"/>
                    <a:pt x="0" y="7334"/>
                    <a:pt x="0" y="15621"/>
                  </a:cubicBezTo>
                  <a:lnTo>
                    <a:pt x="0" y="302228"/>
                  </a:lnTo>
                  <a:cubicBezTo>
                    <a:pt x="0" y="309944"/>
                    <a:pt x="2286" y="314135"/>
                    <a:pt x="9620" y="314135"/>
                  </a:cubicBezTo>
                  <a:lnTo>
                    <a:pt x="110490" y="31413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8" name="Google Shape;128;p20">
              <a:extLst>
                <a:ext uri="{FF2B5EF4-FFF2-40B4-BE49-F238E27FC236}">
                  <a16:creationId xmlns:a16="http://schemas.microsoft.com/office/drawing/2014/main" xmlns="" id="{D070DE4B-0213-A841-980D-1B3C27448B4D}"/>
                </a:ext>
              </a:extLst>
            </p:cNvPr>
            <p:cNvSpPr/>
            <p:nvPr/>
          </p:nvSpPr>
          <p:spPr>
            <a:xfrm>
              <a:off x="747903" y="2188534"/>
              <a:ext cx="620077" cy="921734"/>
            </a:xfrm>
            <a:custGeom>
              <a:avLst/>
              <a:gdLst/>
              <a:ahLst/>
              <a:cxnLst/>
              <a:rect l="l" t="t" r="r" b="b"/>
              <a:pathLst>
                <a:path w="620077" h="921734" extrusionOk="0">
                  <a:moveTo>
                    <a:pt x="172212" y="151829"/>
                  </a:moveTo>
                  <a:lnTo>
                    <a:pt x="172212" y="770001"/>
                  </a:lnTo>
                  <a:lnTo>
                    <a:pt x="308705" y="770001"/>
                  </a:lnTo>
                  <a:cubicBezTo>
                    <a:pt x="395478" y="770001"/>
                    <a:pt x="447770" y="736092"/>
                    <a:pt x="447770" y="668369"/>
                  </a:cubicBezTo>
                  <a:lnTo>
                    <a:pt x="447770" y="253460"/>
                  </a:lnTo>
                  <a:cubicBezTo>
                    <a:pt x="447770" y="185642"/>
                    <a:pt x="395383" y="151733"/>
                    <a:pt x="308705" y="151733"/>
                  </a:cubicBezTo>
                  <a:lnTo>
                    <a:pt x="172212" y="151733"/>
                  </a:lnTo>
                  <a:close/>
                  <a:moveTo>
                    <a:pt x="26765"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765" y="921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9" name="Google Shape;129;p20">
              <a:extLst>
                <a:ext uri="{FF2B5EF4-FFF2-40B4-BE49-F238E27FC236}">
                  <a16:creationId xmlns:a16="http://schemas.microsoft.com/office/drawing/2014/main" xmlns="" id="{3CDB9385-23A3-2041-8D43-34B470AFF744}"/>
                </a:ext>
              </a:extLst>
            </p:cNvPr>
            <p:cNvSpPr/>
            <p:nvPr/>
          </p:nvSpPr>
          <p:spPr>
            <a:xfrm>
              <a:off x="1486566" y="2177676"/>
              <a:ext cx="620077" cy="943451"/>
            </a:xfrm>
            <a:custGeom>
              <a:avLst/>
              <a:gdLst/>
              <a:ahLst/>
              <a:cxnLst/>
              <a:rect l="l" t="t" r="r" b="b"/>
              <a:pathLst>
                <a:path w="620077" h="943451" extrusionOk="0">
                  <a:moveTo>
                    <a:pt x="447865" y="253460"/>
                  </a:moveTo>
                  <a:cubicBezTo>
                    <a:pt x="447865" y="185738"/>
                    <a:pt x="395573" y="151829"/>
                    <a:pt x="310039" y="151829"/>
                  </a:cubicBezTo>
                  <a:cubicBezTo>
                    <a:pt x="224599" y="151829"/>
                    <a:pt x="173545" y="185738"/>
                    <a:pt x="173545" y="253460"/>
                  </a:cubicBezTo>
                  <a:lnTo>
                    <a:pt x="173545" y="689991"/>
                  </a:lnTo>
                  <a:cubicBezTo>
                    <a:pt x="173545" y="757809"/>
                    <a:pt x="224599" y="791718"/>
                    <a:pt x="310039" y="791718"/>
                  </a:cubicBezTo>
                  <a:cubicBezTo>
                    <a:pt x="395573" y="791718"/>
                    <a:pt x="447865" y="757809"/>
                    <a:pt x="447865" y="689991"/>
                  </a:cubicBezTo>
                  <a:lnTo>
                    <a:pt x="447865" y="253460"/>
                  </a:lnTo>
                  <a:close/>
                  <a:moveTo>
                    <a:pt x="0" y="220980"/>
                  </a:moveTo>
                  <a:cubicBezTo>
                    <a:pt x="0" y="107061"/>
                    <a:pt x="79057" y="0"/>
                    <a:pt x="310039" y="0"/>
                  </a:cubicBezTo>
                  <a:cubicBezTo>
                    <a:pt x="540925" y="0"/>
                    <a:pt x="620077" y="107061"/>
                    <a:pt x="620077" y="220980"/>
                  </a:cubicBezTo>
                  <a:lnTo>
                    <a:pt x="620077" y="722471"/>
                  </a:lnTo>
                  <a:cubicBezTo>
                    <a:pt x="620077" y="836390"/>
                    <a:pt x="540925" y="943451"/>
                    <a:pt x="310039" y="943451"/>
                  </a:cubicBezTo>
                  <a:cubicBezTo>
                    <a:pt x="79057" y="943451"/>
                    <a:pt x="0" y="836295"/>
                    <a:pt x="0" y="722471"/>
                  </a:cubicBezTo>
                  <a:lnTo>
                    <a:pt x="0" y="22098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0" name="Google Shape;130;p20">
              <a:extLst>
                <a:ext uri="{FF2B5EF4-FFF2-40B4-BE49-F238E27FC236}">
                  <a16:creationId xmlns:a16="http://schemas.microsoft.com/office/drawing/2014/main" xmlns="" id="{A8C81C7F-B155-1C45-9C15-BF814F06BE17}"/>
                </a:ext>
              </a:extLst>
            </p:cNvPr>
            <p:cNvSpPr/>
            <p:nvPr/>
          </p:nvSpPr>
          <p:spPr>
            <a:xfrm>
              <a:off x="2240470" y="2188534"/>
              <a:ext cx="620077" cy="921734"/>
            </a:xfrm>
            <a:custGeom>
              <a:avLst/>
              <a:gdLst/>
              <a:ahLst/>
              <a:cxnLst/>
              <a:rect l="l" t="t" r="r" b="b"/>
              <a:pathLst>
                <a:path w="620077" h="921734" extrusionOk="0">
                  <a:moveTo>
                    <a:pt x="172307" y="151829"/>
                  </a:moveTo>
                  <a:lnTo>
                    <a:pt x="172307" y="770001"/>
                  </a:lnTo>
                  <a:lnTo>
                    <a:pt x="308800" y="770001"/>
                  </a:lnTo>
                  <a:cubicBezTo>
                    <a:pt x="395573" y="770001"/>
                    <a:pt x="447866" y="736092"/>
                    <a:pt x="447866" y="668369"/>
                  </a:cubicBezTo>
                  <a:lnTo>
                    <a:pt x="447866" y="253460"/>
                  </a:lnTo>
                  <a:cubicBezTo>
                    <a:pt x="447866" y="185642"/>
                    <a:pt x="395573" y="151733"/>
                    <a:pt x="308800" y="151733"/>
                  </a:cubicBezTo>
                  <a:lnTo>
                    <a:pt x="172307" y="151733"/>
                  </a:lnTo>
                  <a:close/>
                  <a:moveTo>
                    <a:pt x="26861"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861" y="921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1" name="Google Shape;131;p20">
              <a:extLst>
                <a:ext uri="{FF2B5EF4-FFF2-40B4-BE49-F238E27FC236}">
                  <a16:creationId xmlns:a16="http://schemas.microsoft.com/office/drawing/2014/main" xmlns="" id="{26935D12-605F-784F-9EAF-29480426380D}"/>
                </a:ext>
              </a:extLst>
            </p:cNvPr>
            <p:cNvSpPr/>
            <p:nvPr/>
          </p:nvSpPr>
          <p:spPr>
            <a:xfrm>
              <a:off x="2979229" y="2177676"/>
              <a:ext cx="599598" cy="943546"/>
            </a:xfrm>
            <a:custGeom>
              <a:avLst/>
              <a:gdLst/>
              <a:ahLst/>
              <a:cxnLst/>
              <a:rect l="l" t="t" r="r" b="b"/>
              <a:pathLst>
                <a:path w="599598" h="943546" extrusionOk="0">
                  <a:moveTo>
                    <a:pt x="567690" y="448723"/>
                  </a:moveTo>
                  <a:cubicBezTo>
                    <a:pt x="589407" y="448723"/>
                    <a:pt x="599599" y="456914"/>
                    <a:pt x="599599" y="481298"/>
                  </a:cubicBezTo>
                  <a:lnTo>
                    <a:pt x="599599" y="722567"/>
                  </a:lnTo>
                  <a:cubicBezTo>
                    <a:pt x="599599" y="836486"/>
                    <a:pt x="530733" y="943547"/>
                    <a:pt x="299752" y="943547"/>
                  </a:cubicBezTo>
                  <a:cubicBezTo>
                    <a:pt x="68866" y="943547"/>
                    <a:pt x="0" y="836486"/>
                    <a:pt x="0" y="722567"/>
                  </a:cubicBezTo>
                  <a:lnTo>
                    <a:pt x="0" y="220980"/>
                  </a:lnTo>
                  <a:cubicBezTo>
                    <a:pt x="0" y="107061"/>
                    <a:pt x="68866" y="0"/>
                    <a:pt x="299752" y="0"/>
                  </a:cubicBezTo>
                  <a:cubicBezTo>
                    <a:pt x="530733" y="0"/>
                    <a:pt x="599599" y="107061"/>
                    <a:pt x="599599" y="220980"/>
                  </a:cubicBezTo>
                  <a:lnTo>
                    <a:pt x="599599" y="275177"/>
                  </a:lnTo>
                  <a:cubicBezTo>
                    <a:pt x="599599" y="298228"/>
                    <a:pt x="591979" y="309086"/>
                    <a:pt x="570262" y="309086"/>
                  </a:cubicBezTo>
                  <a:lnTo>
                    <a:pt x="464344" y="309086"/>
                  </a:lnTo>
                  <a:cubicBezTo>
                    <a:pt x="441389" y="309086"/>
                    <a:pt x="432435" y="298228"/>
                    <a:pt x="432435" y="275177"/>
                  </a:cubicBezTo>
                  <a:lnTo>
                    <a:pt x="432435" y="253460"/>
                  </a:lnTo>
                  <a:cubicBezTo>
                    <a:pt x="432435" y="185738"/>
                    <a:pt x="387763" y="151829"/>
                    <a:pt x="302324" y="151829"/>
                  </a:cubicBezTo>
                  <a:cubicBezTo>
                    <a:pt x="216789" y="151829"/>
                    <a:pt x="173450" y="185738"/>
                    <a:pt x="173450" y="253460"/>
                  </a:cubicBezTo>
                  <a:lnTo>
                    <a:pt x="173450" y="689991"/>
                  </a:lnTo>
                  <a:cubicBezTo>
                    <a:pt x="173450" y="757809"/>
                    <a:pt x="216789" y="791718"/>
                    <a:pt x="302324" y="791718"/>
                  </a:cubicBezTo>
                  <a:cubicBezTo>
                    <a:pt x="387763" y="791718"/>
                    <a:pt x="432435" y="757809"/>
                    <a:pt x="432435" y="691420"/>
                  </a:cubicBezTo>
                  <a:lnTo>
                    <a:pt x="432435" y="600551"/>
                  </a:lnTo>
                  <a:lnTo>
                    <a:pt x="307372" y="600551"/>
                  </a:lnTo>
                  <a:cubicBezTo>
                    <a:pt x="284417" y="600551"/>
                    <a:pt x="274225" y="592455"/>
                    <a:pt x="274225" y="568071"/>
                  </a:cubicBezTo>
                  <a:lnTo>
                    <a:pt x="274225" y="481394"/>
                  </a:lnTo>
                  <a:cubicBezTo>
                    <a:pt x="274225" y="457010"/>
                    <a:pt x="284417" y="448818"/>
                    <a:pt x="307372" y="448818"/>
                  </a:cubicBezTo>
                  <a:lnTo>
                    <a:pt x="567690" y="44881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2" name="Google Shape;132;p20">
              <a:extLst>
                <a:ext uri="{FF2B5EF4-FFF2-40B4-BE49-F238E27FC236}">
                  <a16:creationId xmlns:a16="http://schemas.microsoft.com/office/drawing/2014/main" xmlns="" id="{B44297BE-ADC3-3045-BC77-4D63A54D718D}"/>
                </a:ext>
              </a:extLst>
            </p:cNvPr>
            <p:cNvSpPr/>
            <p:nvPr/>
          </p:nvSpPr>
          <p:spPr>
            <a:xfrm>
              <a:off x="3695795" y="2231777"/>
              <a:ext cx="517398" cy="156019"/>
            </a:xfrm>
            <a:custGeom>
              <a:avLst/>
              <a:gdLst/>
              <a:ahLst/>
              <a:cxnLst/>
              <a:rect l="l" t="t" r="r" b="b"/>
              <a:pathLst>
                <a:path w="517398" h="156019" extrusionOk="0">
                  <a:moveTo>
                    <a:pt x="517398" y="135255"/>
                  </a:moveTo>
                  <a:cubicBezTo>
                    <a:pt x="517398" y="146685"/>
                    <a:pt x="508540" y="156020"/>
                    <a:pt x="497777" y="156020"/>
                  </a:cubicBezTo>
                  <a:lnTo>
                    <a:pt x="19526" y="156020"/>
                  </a:lnTo>
                  <a:cubicBezTo>
                    <a:pt x="8763" y="156020"/>
                    <a:pt x="0" y="146685"/>
                    <a:pt x="0" y="135255"/>
                  </a:cubicBezTo>
                  <a:lnTo>
                    <a:pt x="0" y="20765"/>
                  </a:lnTo>
                  <a:cubicBezTo>
                    <a:pt x="0" y="9335"/>
                    <a:pt x="8763" y="0"/>
                    <a:pt x="19526" y="0"/>
                  </a:cubicBezTo>
                  <a:lnTo>
                    <a:pt x="497777" y="0"/>
                  </a:lnTo>
                  <a:cubicBezTo>
                    <a:pt x="508540" y="0"/>
                    <a:pt x="517398" y="9335"/>
                    <a:pt x="517398" y="20765"/>
                  </a:cubicBezTo>
                  <a:lnTo>
                    <a:pt x="517398" y="13525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3" name="Google Shape;133;p20">
              <a:extLst>
                <a:ext uri="{FF2B5EF4-FFF2-40B4-BE49-F238E27FC236}">
                  <a16:creationId xmlns:a16="http://schemas.microsoft.com/office/drawing/2014/main" xmlns="" id="{AF97AAD9-74F2-7D4A-A8D7-A8A7949F3C05}"/>
                </a:ext>
              </a:extLst>
            </p:cNvPr>
            <p:cNvSpPr/>
            <p:nvPr/>
          </p:nvSpPr>
          <p:spPr>
            <a:xfrm>
              <a:off x="3695890" y="2584012"/>
              <a:ext cx="388239" cy="144970"/>
            </a:xfrm>
            <a:custGeom>
              <a:avLst/>
              <a:gdLst/>
              <a:ahLst/>
              <a:cxnLst/>
              <a:rect l="l" t="t" r="r" b="b"/>
              <a:pathLst>
                <a:path w="388239" h="144970" extrusionOk="0">
                  <a:moveTo>
                    <a:pt x="388239" y="124206"/>
                  </a:moveTo>
                  <a:cubicBezTo>
                    <a:pt x="388239" y="135636"/>
                    <a:pt x="379381" y="144971"/>
                    <a:pt x="368618" y="144971"/>
                  </a:cubicBezTo>
                  <a:lnTo>
                    <a:pt x="19526" y="144971"/>
                  </a:lnTo>
                  <a:cubicBezTo>
                    <a:pt x="8763" y="144971"/>
                    <a:pt x="0" y="135636"/>
                    <a:pt x="0" y="124206"/>
                  </a:cubicBezTo>
                  <a:lnTo>
                    <a:pt x="0" y="20765"/>
                  </a:lnTo>
                  <a:cubicBezTo>
                    <a:pt x="0" y="9334"/>
                    <a:pt x="8858" y="0"/>
                    <a:pt x="19526" y="0"/>
                  </a:cubicBezTo>
                  <a:lnTo>
                    <a:pt x="368618" y="0"/>
                  </a:lnTo>
                  <a:cubicBezTo>
                    <a:pt x="379381" y="0"/>
                    <a:pt x="388239" y="9334"/>
                    <a:pt x="388239" y="20765"/>
                  </a:cubicBezTo>
                  <a:lnTo>
                    <a:pt x="388239" y="124206"/>
                  </a:lnTo>
                  <a:close/>
                </a:path>
              </a:pathLst>
            </a:custGeom>
            <a:solidFill>
              <a:srgbClr val="FFFFFF">
                <a:alpha val="49803"/>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4" name="Google Shape;134;p20">
              <a:extLst>
                <a:ext uri="{FF2B5EF4-FFF2-40B4-BE49-F238E27FC236}">
                  <a16:creationId xmlns:a16="http://schemas.microsoft.com/office/drawing/2014/main" xmlns="" id="{43C0C7F0-FB7E-E745-88C0-410B6CDE895F}"/>
                </a:ext>
              </a:extLst>
            </p:cNvPr>
            <p:cNvSpPr/>
            <p:nvPr/>
          </p:nvSpPr>
          <p:spPr>
            <a:xfrm>
              <a:off x="3695795" y="2915577"/>
              <a:ext cx="517398" cy="151447"/>
            </a:xfrm>
            <a:custGeom>
              <a:avLst/>
              <a:gdLst/>
              <a:ahLst/>
              <a:cxnLst/>
              <a:rect l="l" t="t" r="r" b="b"/>
              <a:pathLst>
                <a:path w="517398" h="151447" extrusionOk="0">
                  <a:moveTo>
                    <a:pt x="517398" y="130683"/>
                  </a:moveTo>
                  <a:cubicBezTo>
                    <a:pt x="517398" y="142113"/>
                    <a:pt x="508540" y="151448"/>
                    <a:pt x="497777" y="151448"/>
                  </a:cubicBezTo>
                  <a:lnTo>
                    <a:pt x="19526" y="151448"/>
                  </a:lnTo>
                  <a:cubicBezTo>
                    <a:pt x="8763" y="151448"/>
                    <a:pt x="0" y="142113"/>
                    <a:pt x="0" y="130683"/>
                  </a:cubicBezTo>
                  <a:lnTo>
                    <a:pt x="0" y="20765"/>
                  </a:lnTo>
                  <a:cubicBezTo>
                    <a:pt x="0" y="9334"/>
                    <a:pt x="8763" y="0"/>
                    <a:pt x="19526" y="0"/>
                  </a:cubicBezTo>
                  <a:lnTo>
                    <a:pt x="497777" y="0"/>
                  </a:lnTo>
                  <a:cubicBezTo>
                    <a:pt x="508540" y="0"/>
                    <a:pt x="517398" y="9334"/>
                    <a:pt x="517398" y="20765"/>
                  </a:cubicBezTo>
                  <a:lnTo>
                    <a:pt x="517398" y="130683"/>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sp>
        <p:nvSpPr>
          <p:cNvPr id="16" name="Text Placeholder 24">
            <a:extLst>
              <a:ext uri="{FF2B5EF4-FFF2-40B4-BE49-F238E27FC236}">
                <a16:creationId xmlns:a16="http://schemas.microsoft.com/office/drawing/2014/main" xmlns="" id="{79207F5A-0DBD-4F46-8F99-B17D451851D4}"/>
              </a:ext>
            </a:extLst>
          </p:cNvPr>
          <p:cNvSpPr>
            <a:spLocks noGrp="1"/>
          </p:cNvSpPr>
          <p:nvPr>
            <p:ph type="body" sz="quarter" idx="20" hasCustomPrompt="1"/>
          </p:nvPr>
        </p:nvSpPr>
        <p:spPr>
          <a:xfrm>
            <a:off x="468127" y="281120"/>
            <a:ext cx="5601747" cy="282112"/>
          </a:xfrm>
        </p:spPr>
        <p:txBody>
          <a:bodyPr lIns="0" rIns="36000" anchor="ctr" anchorCtr="0"/>
          <a:lstStyle>
            <a:lvl1pPr marL="7938" indent="0" algn="l">
              <a:spcBef>
                <a:spcPts val="0"/>
              </a:spcBef>
              <a:buNone/>
              <a:tabLst/>
              <a:defRPr sz="1400" b="1" i="0">
                <a:solidFill>
                  <a:schemeClr val="tx2"/>
                </a:solidFill>
                <a:latin typeface="Barlow" pitchFamily="2" charset="77"/>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EDIT</a:t>
            </a:r>
            <a:endParaRPr lang="en-US" dirty="0"/>
          </a:p>
        </p:txBody>
      </p:sp>
      <p:pic>
        <p:nvPicPr>
          <p:cNvPr id="18" name="Google Shape;405;p50" descr="Macbook PNG Image | Identity design logo, Macbook, Png">
            <a:extLst>
              <a:ext uri="{FF2B5EF4-FFF2-40B4-BE49-F238E27FC236}">
                <a16:creationId xmlns:a16="http://schemas.microsoft.com/office/drawing/2014/main" xmlns="" id="{DF1C812B-EEAF-6440-9FF2-6B6741EBAAE3}"/>
              </a:ext>
            </a:extLst>
          </p:cNvPr>
          <p:cNvPicPr preferRelativeResize="0"/>
          <p:nvPr/>
        </p:nvPicPr>
        <p:blipFill rotWithShape="1">
          <a:blip r:embed="rId3">
            <a:alphaModFix/>
          </a:blip>
          <a:srcRect b="11625"/>
          <a:stretch/>
        </p:blipFill>
        <p:spPr>
          <a:xfrm>
            <a:off x="195377" y="680330"/>
            <a:ext cx="8753245" cy="4466515"/>
          </a:xfrm>
          <a:prstGeom prst="rect">
            <a:avLst/>
          </a:prstGeom>
          <a:noFill/>
          <a:ln>
            <a:noFill/>
          </a:ln>
        </p:spPr>
      </p:pic>
      <p:sp>
        <p:nvSpPr>
          <p:cNvPr id="19" name="Picture Placeholder 70">
            <a:extLst>
              <a:ext uri="{FF2B5EF4-FFF2-40B4-BE49-F238E27FC236}">
                <a16:creationId xmlns:a16="http://schemas.microsoft.com/office/drawing/2014/main" xmlns="" id="{CF9ECCCF-875B-9948-843A-1A94B221668A}"/>
              </a:ext>
            </a:extLst>
          </p:cNvPr>
          <p:cNvSpPr>
            <a:spLocks noGrp="1"/>
          </p:cNvSpPr>
          <p:nvPr>
            <p:ph type="pic" sz="quarter" idx="27" hasCustomPrompt="1"/>
          </p:nvPr>
        </p:nvSpPr>
        <p:spPr>
          <a:xfrm>
            <a:off x="1328468" y="1065728"/>
            <a:ext cx="6505107" cy="3890448"/>
          </a:xfrm>
          <a:solidFill>
            <a:schemeClr val="bg1"/>
          </a:solidFill>
        </p:spPr>
        <p:txBody>
          <a:bodyPr anchor="ctr"/>
          <a:lstStyle>
            <a:lvl1pPr marL="7938" indent="-7938" algn="ctr">
              <a:buNone/>
              <a:tabLst/>
              <a:defRPr sz="3200">
                <a:solidFill>
                  <a:schemeClr val="bg2"/>
                </a:solidFill>
              </a:defRPr>
            </a:lvl1pPr>
          </a:lstStyle>
          <a:p>
            <a:r>
              <a:rPr lang="en-US" dirty="0"/>
              <a:t>Screenshot Click to Insert</a:t>
            </a:r>
          </a:p>
        </p:txBody>
      </p:sp>
    </p:spTree>
    <p:extLst>
      <p:ext uri="{BB962C8B-B14F-4D97-AF65-F5344CB8AC3E}">
        <p14:creationId xmlns:p14="http://schemas.microsoft.com/office/powerpoint/2010/main" val="1581856445"/>
      </p:ext>
    </p:extLst>
  </p:cSld>
  <p:clrMapOvr>
    <a:masterClrMapping/>
  </p:clrMapOvr>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177"/>
        <p:cNvGrpSpPr/>
        <p:nvPr/>
      </p:nvGrpSpPr>
      <p:grpSpPr>
        <a:xfrm>
          <a:off x="0" y="0"/>
          <a:ext cx="0" cy="0"/>
          <a:chOff x="0" y="0"/>
          <a:chExt cx="0" cy="0"/>
        </a:xfrm>
      </p:grpSpPr>
      <p:pic>
        <p:nvPicPr>
          <p:cNvPr id="178" name="Google Shape;178;p2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79" name="Google Shape;179;p25"/>
          <p:cNvSpPr txBox="1"/>
          <p:nvPr/>
        </p:nvSpPr>
        <p:spPr>
          <a:xfrm>
            <a:off x="1029722" y="4663217"/>
            <a:ext cx="4052247" cy="393600"/>
          </a:xfrm>
          <a:prstGeom prst="rect">
            <a:avLst/>
          </a:prstGeom>
          <a:noFill/>
          <a:ln>
            <a:noFill/>
          </a:ln>
        </p:spPr>
        <p:txBody>
          <a:bodyPr spcFirstLastPara="1" wrap="square" lIns="0" tIns="91425" rIns="0" bIns="91425"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 sz="800" b="0" i="0" u="none" strike="noStrike" cap="none">
                <a:solidFill>
                  <a:schemeClr val="lt1"/>
                </a:solidFill>
                <a:latin typeface="Barlow"/>
                <a:ea typeface="Barlow"/>
                <a:cs typeface="Barlow"/>
                <a:sym typeface="Barlow"/>
              </a:rPr>
              <a:t>©2021 Strictly Confidential</a:t>
            </a:r>
            <a:endParaRPr sz="1400" b="0" i="0" u="none" strike="noStrike" cap="none">
              <a:solidFill>
                <a:schemeClr val="lt1"/>
              </a:solidFill>
              <a:latin typeface="Barlow"/>
              <a:ea typeface="Barlow"/>
              <a:cs typeface="Barlow"/>
              <a:sym typeface="Barlow"/>
            </a:endParaRPr>
          </a:p>
        </p:txBody>
      </p:sp>
      <p:sp>
        <p:nvSpPr>
          <p:cNvPr id="180" name="Google Shape;180;p25"/>
          <p:cNvSpPr txBox="1"/>
          <p:nvPr/>
        </p:nvSpPr>
        <p:spPr>
          <a:xfrm>
            <a:off x="4885765" y="4663217"/>
            <a:ext cx="3946535" cy="393600"/>
          </a:xfrm>
          <a:prstGeom prst="rect">
            <a:avLst/>
          </a:prstGeom>
          <a:noFill/>
          <a:ln>
            <a:noFill/>
          </a:ln>
        </p:spPr>
        <p:txBody>
          <a:bodyPr spcFirstLastPara="1" wrap="square" lIns="0" tIns="91425" rIns="0" bIns="91425" anchor="ctr" anchorCtr="0">
            <a:noAutofit/>
          </a:bodyPr>
          <a:lstStyle/>
          <a:p>
            <a:pPr marL="0" marR="0" lvl="0" indent="0" algn="r" rtl="0">
              <a:lnSpc>
                <a:spcPct val="100000"/>
              </a:lnSpc>
              <a:spcBef>
                <a:spcPts val="0"/>
              </a:spcBef>
              <a:spcAft>
                <a:spcPts val="0"/>
              </a:spcAft>
              <a:buClr>
                <a:srgbClr val="000000"/>
              </a:buClr>
              <a:buSzPts val="600"/>
              <a:buFont typeface="Arial"/>
              <a:buNone/>
            </a:pPr>
            <a:r>
              <a:rPr lang="en" sz="800" b="0" i="0" u="none" strike="noStrike" cap="none">
                <a:solidFill>
                  <a:schemeClr val="lt1"/>
                </a:solidFill>
                <a:latin typeface="Barlow"/>
                <a:ea typeface="Barlow"/>
                <a:cs typeface="Barlow"/>
                <a:sym typeface="Barlow"/>
              </a:rPr>
              <a:t>construction.com    |    </a:t>
            </a:r>
            <a:fld id="{00000000-1234-1234-1234-123412341234}" type="slidenum">
              <a:rPr lang="en" sz="800" b="0" i="0" u="none" strike="noStrike" cap="none">
                <a:solidFill>
                  <a:schemeClr val="lt1"/>
                </a:solidFill>
                <a:latin typeface="Barlow"/>
                <a:ea typeface="Barlow"/>
                <a:cs typeface="Barlow"/>
                <a:sym typeface="Barlow"/>
              </a:rPr>
              <a:t>‹#›</a:t>
            </a:fld>
            <a:endParaRPr sz="800" b="0" i="0" u="none" strike="noStrike" cap="none">
              <a:solidFill>
                <a:schemeClr val="lt1"/>
              </a:solidFill>
              <a:latin typeface="Barlow"/>
              <a:ea typeface="Barlow"/>
              <a:cs typeface="Barlow"/>
              <a:sym typeface="Barlow"/>
            </a:endParaRPr>
          </a:p>
        </p:txBody>
      </p:sp>
      <p:grpSp>
        <p:nvGrpSpPr>
          <p:cNvPr id="181" name="Google Shape;181;p25"/>
          <p:cNvGrpSpPr/>
          <p:nvPr/>
        </p:nvGrpSpPr>
        <p:grpSpPr>
          <a:xfrm>
            <a:off x="171884" y="4744208"/>
            <a:ext cx="601885" cy="240030"/>
            <a:chOff x="747903" y="2177676"/>
            <a:chExt cx="3486150" cy="1390268"/>
          </a:xfrm>
        </p:grpSpPr>
        <p:sp>
          <p:nvSpPr>
            <p:cNvPr id="182" name="Google Shape;182;p25"/>
            <p:cNvSpPr/>
            <p:nvPr/>
          </p:nvSpPr>
          <p:spPr>
            <a:xfrm>
              <a:off x="747903" y="3250190"/>
              <a:ext cx="3486150" cy="317754"/>
            </a:xfrm>
            <a:custGeom>
              <a:avLst/>
              <a:gdLst/>
              <a:ahLst/>
              <a:cxnLst/>
              <a:rect l="l" t="t" r="r" b="b"/>
              <a:pathLst>
                <a:path w="3486150" h="317754" extrusionOk="0">
                  <a:moveTo>
                    <a:pt x="3423190" y="93154"/>
                  </a:moveTo>
                  <a:cubicBezTo>
                    <a:pt x="3423190" y="100870"/>
                    <a:pt x="3425952" y="104585"/>
                    <a:pt x="3433667" y="104585"/>
                  </a:cubicBezTo>
                  <a:lnTo>
                    <a:pt x="3472053" y="104585"/>
                  </a:lnTo>
                  <a:cubicBezTo>
                    <a:pt x="3480245" y="104585"/>
                    <a:pt x="3483483" y="100965"/>
                    <a:pt x="3483483" y="93154"/>
                  </a:cubicBezTo>
                  <a:lnTo>
                    <a:pt x="3483483" y="74486"/>
                  </a:lnTo>
                  <a:cubicBezTo>
                    <a:pt x="3483483" y="36195"/>
                    <a:pt x="3457956" y="95"/>
                    <a:pt x="3378041" y="95"/>
                  </a:cubicBezTo>
                  <a:cubicBezTo>
                    <a:pt x="3298127" y="95"/>
                    <a:pt x="3274409" y="36195"/>
                    <a:pt x="3274409" y="74486"/>
                  </a:cubicBezTo>
                  <a:lnTo>
                    <a:pt x="3274409" y="101441"/>
                  </a:lnTo>
                  <a:cubicBezTo>
                    <a:pt x="3274409" y="128778"/>
                    <a:pt x="3294031" y="152114"/>
                    <a:pt x="3315938" y="160306"/>
                  </a:cubicBezTo>
                  <a:lnTo>
                    <a:pt x="3386709" y="186785"/>
                  </a:lnTo>
                  <a:cubicBezTo>
                    <a:pt x="3407283" y="194596"/>
                    <a:pt x="3425476" y="201835"/>
                    <a:pt x="3425476" y="220599"/>
                  </a:cubicBezTo>
                  <a:lnTo>
                    <a:pt x="3425476" y="235172"/>
                  </a:lnTo>
                  <a:cubicBezTo>
                    <a:pt x="3425476" y="257556"/>
                    <a:pt x="3407664" y="268034"/>
                    <a:pt x="3377089" y="268034"/>
                  </a:cubicBezTo>
                  <a:cubicBezTo>
                    <a:pt x="3346037" y="268034"/>
                    <a:pt x="3328702" y="257556"/>
                    <a:pt x="3328702" y="235172"/>
                  </a:cubicBezTo>
                  <a:lnTo>
                    <a:pt x="3328702" y="214598"/>
                  </a:lnTo>
                  <a:cubicBezTo>
                    <a:pt x="3328702" y="206407"/>
                    <a:pt x="3325940" y="202692"/>
                    <a:pt x="3317748" y="202692"/>
                  </a:cubicBezTo>
                  <a:lnTo>
                    <a:pt x="3279458" y="202692"/>
                  </a:lnTo>
                  <a:cubicBezTo>
                    <a:pt x="3271647" y="202692"/>
                    <a:pt x="3268504" y="206311"/>
                    <a:pt x="3268504" y="214598"/>
                  </a:cubicBezTo>
                  <a:lnTo>
                    <a:pt x="3268504" y="243364"/>
                  </a:lnTo>
                  <a:cubicBezTo>
                    <a:pt x="3268504" y="281654"/>
                    <a:pt x="3296317" y="317754"/>
                    <a:pt x="3377565" y="317754"/>
                  </a:cubicBezTo>
                  <a:cubicBezTo>
                    <a:pt x="3459290" y="317754"/>
                    <a:pt x="3486150" y="281654"/>
                    <a:pt x="3486150" y="243364"/>
                  </a:cubicBezTo>
                  <a:lnTo>
                    <a:pt x="3486150" y="208217"/>
                  </a:lnTo>
                  <a:cubicBezTo>
                    <a:pt x="3486150" y="174498"/>
                    <a:pt x="3463385" y="153448"/>
                    <a:pt x="3432334" y="142494"/>
                  </a:cubicBezTo>
                  <a:lnTo>
                    <a:pt x="3352895" y="114205"/>
                  </a:lnTo>
                  <a:cubicBezTo>
                    <a:pt x="3345561" y="111443"/>
                    <a:pt x="3334226" y="105537"/>
                    <a:pt x="3334226" y="89535"/>
                  </a:cubicBezTo>
                  <a:lnTo>
                    <a:pt x="3334226" y="82677"/>
                  </a:lnTo>
                  <a:cubicBezTo>
                    <a:pt x="3334226" y="60293"/>
                    <a:pt x="3349276" y="49816"/>
                    <a:pt x="3378994" y="49816"/>
                  </a:cubicBezTo>
                  <a:cubicBezTo>
                    <a:pt x="3408236" y="49816"/>
                    <a:pt x="3423285" y="60293"/>
                    <a:pt x="3423285" y="82677"/>
                  </a:cubicBezTo>
                  <a:lnTo>
                    <a:pt x="3423285" y="93154"/>
                  </a:lnTo>
                  <a:close/>
                  <a:moveTo>
                    <a:pt x="3227356" y="214979"/>
                  </a:moveTo>
                  <a:cubicBezTo>
                    <a:pt x="3227356" y="206788"/>
                    <a:pt x="3224594" y="203549"/>
                    <a:pt x="3216878" y="203549"/>
                  </a:cubicBezTo>
                  <a:lnTo>
                    <a:pt x="3178969" y="203549"/>
                  </a:lnTo>
                  <a:cubicBezTo>
                    <a:pt x="3170778" y="203549"/>
                    <a:pt x="3167539" y="206788"/>
                    <a:pt x="3167539" y="214979"/>
                  </a:cubicBezTo>
                  <a:lnTo>
                    <a:pt x="3167539" y="232315"/>
                  </a:lnTo>
                  <a:cubicBezTo>
                    <a:pt x="3167539" y="255080"/>
                    <a:pt x="3151537" y="266510"/>
                    <a:pt x="3120962" y="266510"/>
                  </a:cubicBezTo>
                  <a:cubicBezTo>
                    <a:pt x="3090386" y="266510"/>
                    <a:pt x="3074861" y="255080"/>
                    <a:pt x="3074861" y="232315"/>
                  </a:cubicBezTo>
                  <a:lnTo>
                    <a:pt x="3074861" y="85344"/>
                  </a:lnTo>
                  <a:cubicBezTo>
                    <a:pt x="3074861" y="62484"/>
                    <a:pt x="3090386" y="51149"/>
                    <a:pt x="3120962" y="51149"/>
                  </a:cubicBezTo>
                  <a:cubicBezTo>
                    <a:pt x="3151537" y="51149"/>
                    <a:pt x="3167539" y="62579"/>
                    <a:pt x="3167539" y="85344"/>
                  </a:cubicBezTo>
                  <a:lnTo>
                    <a:pt x="3167539" y="96298"/>
                  </a:lnTo>
                  <a:cubicBezTo>
                    <a:pt x="3167539" y="104489"/>
                    <a:pt x="3170682" y="107728"/>
                    <a:pt x="3178969" y="107728"/>
                  </a:cubicBezTo>
                  <a:lnTo>
                    <a:pt x="3216878" y="107728"/>
                  </a:lnTo>
                  <a:cubicBezTo>
                    <a:pt x="3224689" y="107728"/>
                    <a:pt x="3227356" y="104489"/>
                    <a:pt x="3227356" y="96298"/>
                  </a:cubicBezTo>
                  <a:lnTo>
                    <a:pt x="3227356" y="74390"/>
                  </a:lnTo>
                  <a:cubicBezTo>
                    <a:pt x="3227356" y="36100"/>
                    <a:pt x="3202686" y="0"/>
                    <a:pt x="3120104" y="0"/>
                  </a:cubicBezTo>
                  <a:cubicBezTo>
                    <a:pt x="3037523" y="0"/>
                    <a:pt x="3012853" y="36100"/>
                    <a:pt x="3012853" y="74390"/>
                  </a:cubicBezTo>
                  <a:lnTo>
                    <a:pt x="3012853" y="243269"/>
                  </a:lnTo>
                  <a:cubicBezTo>
                    <a:pt x="3012853" y="281559"/>
                    <a:pt x="3037523" y="317659"/>
                    <a:pt x="3120104" y="317659"/>
                  </a:cubicBezTo>
                  <a:cubicBezTo>
                    <a:pt x="3202686" y="317659"/>
                    <a:pt x="3227356" y="281559"/>
                    <a:pt x="3227356" y="243269"/>
                  </a:cubicBezTo>
                  <a:lnTo>
                    <a:pt x="3227356" y="214979"/>
                  </a:lnTo>
                  <a:close/>
                  <a:moveTo>
                    <a:pt x="2954465" y="15526"/>
                  </a:moveTo>
                  <a:cubicBezTo>
                    <a:pt x="2954465" y="7334"/>
                    <a:pt x="2951703" y="3620"/>
                    <a:pt x="2943511" y="3620"/>
                  </a:cubicBezTo>
                  <a:lnTo>
                    <a:pt x="2903791" y="3620"/>
                  </a:lnTo>
                  <a:cubicBezTo>
                    <a:pt x="2895600" y="3620"/>
                    <a:pt x="2892838" y="7239"/>
                    <a:pt x="2892838" y="15526"/>
                  </a:cubicBezTo>
                  <a:lnTo>
                    <a:pt x="2892838" y="302133"/>
                  </a:lnTo>
                  <a:cubicBezTo>
                    <a:pt x="2892838" y="310324"/>
                    <a:pt x="2895600" y="314039"/>
                    <a:pt x="2903791" y="314039"/>
                  </a:cubicBezTo>
                  <a:lnTo>
                    <a:pt x="2943511" y="314039"/>
                  </a:lnTo>
                  <a:cubicBezTo>
                    <a:pt x="2951703" y="314039"/>
                    <a:pt x="2954465" y="310420"/>
                    <a:pt x="2954465" y="302133"/>
                  </a:cubicBezTo>
                  <a:lnTo>
                    <a:pt x="2954465" y="15526"/>
                  </a:lnTo>
                  <a:close/>
                  <a:moveTo>
                    <a:pt x="2652332" y="3715"/>
                  </a:moveTo>
                  <a:cubicBezTo>
                    <a:pt x="2644140" y="3715"/>
                    <a:pt x="2640902" y="6477"/>
                    <a:pt x="2640902" y="14669"/>
                  </a:cubicBezTo>
                  <a:lnTo>
                    <a:pt x="2640902" y="43434"/>
                  </a:lnTo>
                  <a:cubicBezTo>
                    <a:pt x="2640902" y="51625"/>
                    <a:pt x="2644045" y="54864"/>
                    <a:pt x="2652332" y="54864"/>
                  </a:cubicBezTo>
                  <a:lnTo>
                    <a:pt x="2717102" y="54864"/>
                  </a:lnTo>
                  <a:lnTo>
                    <a:pt x="2717102" y="302228"/>
                  </a:lnTo>
                  <a:cubicBezTo>
                    <a:pt x="2717102" y="310420"/>
                    <a:pt x="2720340" y="314135"/>
                    <a:pt x="2728532" y="314135"/>
                  </a:cubicBezTo>
                  <a:lnTo>
                    <a:pt x="2768251" y="314135"/>
                  </a:lnTo>
                  <a:cubicBezTo>
                    <a:pt x="2776442" y="314135"/>
                    <a:pt x="2779205" y="310515"/>
                    <a:pt x="2779205" y="302228"/>
                  </a:cubicBezTo>
                  <a:lnTo>
                    <a:pt x="2779205" y="54864"/>
                  </a:lnTo>
                  <a:lnTo>
                    <a:pt x="2843974" y="54864"/>
                  </a:lnTo>
                  <a:cubicBezTo>
                    <a:pt x="2851690" y="54864"/>
                    <a:pt x="2855405" y="51625"/>
                    <a:pt x="2855405" y="43434"/>
                  </a:cubicBezTo>
                  <a:lnTo>
                    <a:pt x="2855405" y="14669"/>
                  </a:lnTo>
                  <a:cubicBezTo>
                    <a:pt x="2855405" y="6477"/>
                    <a:pt x="2851785" y="3715"/>
                    <a:pt x="2843974" y="3715"/>
                  </a:cubicBezTo>
                  <a:lnTo>
                    <a:pt x="2652332" y="3715"/>
                  </a:lnTo>
                  <a:close/>
                  <a:moveTo>
                    <a:pt x="2460689" y="15050"/>
                  </a:moveTo>
                  <a:cubicBezTo>
                    <a:pt x="2457926" y="8192"/>
                    <a:pt x="2454783" y="3620"/>
                    <a:pt x="2446973" y="3620"/>
                  </a:cubicBezTo>
                  <a:lnTo>
                    <a:pt x="2401824" y="3620"/>
                  </a:lnTo>
                  <a:cubicBezTo>
                    <a:pt x="2394014" y="3620"/>
                    <a:pt x="2390870" y="8192"/>
                    <a:pt x="2394014" y="15050"/>
                  </a:cubicBezTo>
                  <a:lnTo>
                    <a:pt x="2480691" y="202597"/>
                  </a:lnTo>
                  <a:lnTo>
                    <a:pt x="2480691" y="302514"/>
                  </a:lnTo>
                  <a:cubicBezTo>
                    <a:pt x="2480691" y="310324"/>
                    <a:pt x="2483930" y="313944"/>
                    <a:pt x="2492121" y="313944"/>
                  </a:cubicBezTo>
                  <a:lnTo>
                    <a:pt x="2531840" y="313944"/>
                  </a:lnTo>
                  <a:cubicBezTo>
                    <a:pt x="2540032" y="313944"/>
                    <a:pt x="2542794" y="310324"/>
                    <a:pt x="2542794" y="302514"/>
                  </a:cubicBezTo>
                  <a:lnTo>
                    <a:pt x="2542794" y="195263"/>
                  </a:lnTo>
                  <a:lnTo>
                    <a:pt x="2629091" y="14954"/>
                  </a:lnTo>
                  <a:cubicBezTo>
                    <a:pt x="2632710" y="7620"/>
                    <a:pt x="2628614" y="3524"/>
                    <a:pt x="2620899" y="3524"/>
                  </a:cubicBezTo>
                  <a:lnTo>
                    <a:pt x="2581656" y="3524"/>
                  </a:lnTo>
                  <a:cubicBezTo>
                    <a:pt x="2573941" y="3524"/>
                    <a:pt x="2571179" y="8573"/>
                    <a:pt x="2568416" y="14954"/>
                  </a:cubicBezTo>
                  <a:lnTo>
                    <a:pt x="2520029" y="118967"/>
                  </a:lnTo>
                  <a:cubicBezTo>
                    <a:pt x="2516410" y="126302"/>
                    <a:pt x="2512219" y="141351"/>
                    <a:pt x="2511838" y="143161"/>
                  </a:cubicBezTo>
                  <a:cubicBezTo>
                    <a:pt x="2511362" y="141351"/>
                    <a:pt x="2506790" y="126302"/>
                    <a:pt x="2504123" y="118967"/>
                  </a:cubicBezTo>
                  <a:lnTo>
                    <a:pt x="2460689" y="15050"/>
                  </a:lnTo>
                  <a:close/>
                  <a:moveTo>
                    <a:pt x="2304193" y="15526"/>
                  </a:moveTo>
                  <a:cubicBezTo>
                    <a:pt x="2304193" y="7334"/>
                    <a:pt x="2301431" y="3620"/>
                    <a:pt x="2293239" y="3620"/>
                  </a:cubicBezTo>
                  <a:lnTo>
                    <a:pt x="2253520" y="3620"/>
                  </a:lnTo>
                  <a:cubicBezTo>
                    <a:pt x="2245328" y="3620"/>
                    <a:pt x="2242566" y="7239"/>
                    <a:pt x="2242566" y="15526"/>
                  </a:cubicBezTo>
                  <a:lnTo>
                    <a:pt x="2242566" y="302133"/>
                  </a:lnTo>
                  <a:cubicBezTo>
                    <a:pt x="2242566" y="309848"/>
                    <a:pt x="2245328" y="314039"/>
                    <a:pt x="2252186" y="314039"/>
                  </a:cubicBezTo>
                  <a:lnTo>
                    <a:pt x="2406015" y="314039"/>
                  </a:lnTo>
                  <a:cubicBezTo>
                    <a:pt x="2413826" y="314039"/>
                    <a:pt x="2417445" y="310896"/>
                    <a:pt x="2417445" y="302609"/>
                  </a:cubicBezTo>
                  <a:lnTo>
                    <a:pt x="2417445" y="273844"/>
                  </a:lnTo>
                  <a:cubicBezTo>
                    <a:pt x="2417445" y="265652"/>
                    <a:pt x="2413826" y="262890"/>
                    <a:pt x="2406015" y="262890"/>
                  </a:cubicBezTo>
                  <a:lnTo>
                    <a:pt x="2304288" y="262890"/>
                  </a:lnTo>
                  <a:lnTo>
                    <a:pt x="2304288" y="15526"/>
                  </a:lnTo>
                  <a:close/>
                  <a:moveTo>
                    <a:pt x="2111597" y="198120"/>
                  </a:moveTo>
                  <a:lnTo>
                    <a:pt x="2053685" y="198120"/>
                  </a:lnTo>
                  <a:lnTo>
                    <a:pt x="2069211" y="146971"/>
                  </a:lnTo>
                  <a:cubicBezTo>
                    <a:pt x="2074736" y="127825"/>
                    <a:pt x="2082451" y="70295"/>
                    <a:pt x="2083308" y="64389"/>
                  </a:cubicBezTo>
                  <a:cubicBezTo>
                    <a:pt x="2083784" y="70295"/>
                    <a:pt x="2090642" y="128778"/>
                    <a:pt x="2096548" y="147447"/>
                  </a:cubicBezTo>
                  <a:lnTo>
                    <a:pt x="2111597" y="198120"/>
                  </a:lnTo>
                  <a:close/>
                  <a:moveTo>
                    <a:pt x="2064544" y="3715"/>
                  </a:moveTo>
                  <a:cubicBezTo>
                    <a:pt x="2056352" y="3715"/>
                    <a:pt x="2052638" y="7334"/>
                    <a:pt x="2050352" y="15145"/>
                  </a:cubicBezTo>
                  <a:lnTo>
                    <a:pt x="1965008" y="302609"/>
                  </a:lnTo>
                  <a:cubicBezTo>
                    <a:pt x="1962722" y="309944"/>
                    <a:pt x="1965484" y="314039"/>
                    <a:pt x="1973675" y="314039"/>
                  </a:cubicBezTo>
                  <a:lnTo>
                    <a:pt x="2010632" y="314039"/>
                  </a:lnTo>
                  <a:cubicBezTo>
                    <a:pt x="2018824" y="314039"/>
                    <a:pt x="2022062" y="309944"/>
                    <a:pt x="2024348" y="302609"/>
                  </a:cubicBezTo>
                  <a:lnTo>
                    <a:pt x="2040350" y="246888"/>
                  </a:lnTo>
                  <a:lnTo>
                    <a:pt x="2125218" y="246888"/>
                  </a:lnTo>
                  <a:lnTo>
                    <a:pt x="2141220" y="302609"/>
                  </a:lnTo>
                  <a:cubicBezTo>
                    <a:pt x="2143506" y="309944"/>
                    <a:pt x="2146649" y="314039"/>
                    <a:pt x="2154460" y="314039"/>
                  </a:cubicBezTo>
                  <a:lnTo>
                    <a:pt x="2195513" y="314039"/>
                  </a:lnTo>
                  <a:cubicBezTo>
                    <a:pt x="2203228" y="314039"/>
                    <a:pt x="2205990" y="309944"/>
                    <a:pt x="2203704" y="302609"/>
                  </a:cubicBezTo>
                  <a:lnTo>
                    <a:pt x="2118836" y="15145"/>
                  </a:lnTo>
                  <a:cubicBezTo>
                    <a:pt x="2116550" y="7429"/>
                    <a:pt x="2112455" y="3715"/>
                    <a:pt x="2104263" y="3715"/>
                  </a:cubicBezTo>
                  <a:lnTo>
                    <a:pt x="2064544" y="3715"/>
                  </a:lnTo>
                  <a:close/>
                  <a:moveTo>
                    <a:pt x="1926717" y="15050"/>
                  </a:moveTo>
                  <a:cubicBezTo>
                    <a:pt x="1926717" y="7334"/>
                    <a:pt x="1923955" y="3620"/>
                    <a:pt x="1915763" y="3620"/>
                  </a:cubicBezTo>
                  <a:lnTo>
                    <a:pt x="1879664" y="3620"/>
                  </a:lnTo>
                  <a:cubicBezTo>
                    <a:pt x="1871472" y="3620"/>
                    <a:pt x="1868710" y="7239"/>
                    <a:pt x="1868710" y="15050"/>
                  </a:cubicBezTo>
                  <a:lnTo>
                    <a:pt x="1868710" y="197644"/>
                  </a:lnTo>
                  <a:cubicBezTo>
                    <a:pt x="1868710" y="197644"/>
                    <a:pt x="1860995" y="178975"/>
                    <a:pt x="1853184" y="165735"/>
                  </a:cubicBezTo>
                  <a:lnTo>
                    <a:pt x="1761458" y="8287"/>
                  </a:lnTo>
                  <a:cubicBezTo>
                    <a:pt x="1759649" y="5048"/>
                    <a:pt x="1756886" y="3715"/>
                    <a:pt x="1751838" y="3715"/>
                  </a:cubicBezTo>
                  <a:lnTo>
                    <a:pt x="1715738" y="3715"/>
                  </a:lnTo>
                  <a:cubicBezTo>
                    <a:pt x="1707547" y="3715"/>
                    <a:pt x="1704785" y="7334"/>
                    <a:pt x="1704785" y="15145"/>
                  </a:cubicBezTo>
                  <a:lnTo>
                    <a:pt x="1704785" y="302609"/>
                  </a:lnTo>
                  <a:cubicBezTo>
                    <a:pt x="1704785" y="310420"/>
                    <a:pt x="1707547" y="314039"/>
                    <a:pt x="1715738" y="314039"/>
                  </a:cubicBezTo>
                  <a:lnTo>
                    <a:pt x="1751838" y="314039"/>
                  </a:lnTo>
                  <a:cubicBezTo>
                    <a:pt x="1760030" y="314039"/>
                    <a:pt x="1762792" y="310420"/>
                    <a:pt x="1762792" y="302609"/>
                  </a:cubicBezTo>
                  <a:lnTo>
                    <a:pt x="1762792" y="120491"/>
                  </a:lnTo>
                  <a:cubicBezTo>
                    <a:pt x="1763268" y="121825"/>
                    <a:pt x="1768697" y="136874"/>
                    <a:pt x="1781080" y="157448"/>
                  </a:cubicBezTo>
                  <a:lnTo>
                    <a:pt x="1869186" y="308515"/>
                  </a:lnTo>
                  <a:cubicBezTo>
                    <a:pt x="1871472" y="312611"/>
                    <a:pt x="1873758" y="313944"/>
                    <a:pt x="1879664" y="313944"/>
                  </a:cubicBezTo>
                  <a:lnTo>
                    <a:pt x="1915763" y="313944"/>
                  </a:lnTo>
                  <a:cubicBezTo>
                    <a:pt x="1923955" y="313944"/>
                    <a:pt x="1926717" y="310324"/>
                    <a:pt x="1926717" y="302514"/>
                  </a:cubicBezTo>
                  <a:lnTo>
                    <a:pt x="1926717" y="15050"/>
                  </a:lnTo>
                  <a:close/>
                  <a:moveTo>
                    <a:pt x="1574006" y="198120"/>
                  </a:moveTo>
                  <a:lnTo>
                    <a:pt x="1515999" y="198120"/>
                  </a:lnTo>
                  <a:lnTo>
                    <a:pt x="1531525" y="146971"/>
                  </a:lnTo>
                  <a:cubicBezTo>
                    <a:pt x="1537049" y="127825"/>
                    <a:pt x="1544764" y="70295"/>
                    <a:pt x="1545717" y="64389"/>
                  </a:cubicBezTo>
                  <a:cubicBezTo>
                    <a:pt x="1546193" y="70295"/>
                    <a:pt x="1553051" y="128778"/>
                    <a:pt x="1558957" y="147447"/>
                  </a:cubicBezTo>
                  <a:lnTo>
                    <a:pt x="1574006" y="198120"/>
                  </a:lnTo>
                  <a:close/>
                  <a:moveTo>
                    <a:pt x="1526953" y="3715"/>
                  </a:moveTo>
                  <a:cubicBezTo>
                    <a:pt x="1518761" y="3715"/>
                    <a:pt x="1515047" y="7334"/>
                    <a:pt x="1512856" y="15145"/>
                  </a:cubicBezTo>
                  <a:lnTo>
                    <a:pt x="1427512" y="302609"/>
                  </a:lnTo>
                  <a:cubicBezTo>
                    <a:pt x="1425226" y="309944"/>
                    <a:pt x="1427988" y="314039"/>
                    <a:pt x="1436180" y="314039"/>
                  </a:cubicBezTo>
                  <a:lnTo>
                    <a:pt x="1473137" y="314039"/>
                  </a:lnTo>
                  <a:cubicBezTo>
                    <a:pt x="1481328" y="314039"/>
                    <a:pt x="1484567" y="309944"/>
                    <a:pt x="1486853" y="302609"/>
                  </a:cubicBezTo>
                  <a:lnTo>
                    <a:pt x="1502855" y="246888"/>
                  </a:lnTo>
                  <a:lnTo>
                    <a:pt x="1587722" y="246888"/>
                  </a:lnTo>
                  <a:lnTo>
                    <a:pt x="1603724" y="302609"/>
                  </a:lnTo>
                  <a:cubicBezTo>
                    <a:pt x="1606010" y="309944"/>
                    <a:pt x="1609249" y="314039"/>
                    <a:pt x="1616964" y="314039"/>
                  </a:cubicBezTo>
                  <a:lnTo>
                    <a:pt x="1658017" y="314039"/>
                  </a:lnTo>
                  <a:cubicBezTo>
                    <a:pt x="1665732" y="314039"/>
                    <a:pt x="1668494" y="309944"/>
                    <a:pt x="1666208" y="302609"/>
                  </a:cubicBezTo>
                  <a:lnTo>
                    <a:pt x="1581341" y="15145"/>
                  </a:lnTo>
                  <a:cubicBezTo>
                    <a:pt x="1579055" y="7429"/>
                    <a:pt x="1574959" y="3715"/>
                    <a:pt x="1566767" y="3715"/>
                  </a:cubicBezTo>
                  <a:lnTo>
                    <a:pt x="1526953" y="3715"/>
                  </a:lnTo>
                  <a:close/>
                  <a:moveTo>
                    <a:pt x="1161002" y="268415"/>
                  </a:moveTo>
                  <a:cubicBezTo>
                    <a:pt x="1121759" y="268415"/>
                    <a:pt x="1103090" y="256985"/>
                    <a:pt x="1103090" y="234601"/>
                  </a:cubicBezTo>
                  <a:lnTo>
                    <a:pt x="1103090" y="212217"/>
                  </a:lnTo>
                  <a:cubicBezTo>
                    <a:pt x="1103090" y="189452"/>
                    <a:pt x="1117664" y="178880"/>
                    <a:pt x="1147763" y="178880"/>
                  </a:cubicBezTo>
                  <a:lnTo>
                    <a:pt x="1219010" y="178880"/>
                  </a:lnTo>
                  <a:lnTo>
                    <a:pt x="1219010" y="234601"/>
                  </a:lnTo>
                  <a:cubicBezTo>
                    <a:pt x="1218914" y="256985"/>
                    <a:pt x="1199769" y="268415"/>
                    <a:pt x="1161002" y="268415"/>
                  </a:cubicBezTo>
                  <a:moveTo>
                    <a:pt x="1151858" y="129635"/>
                  </a:moveTo>
                  <a:cubicBezTo>
                    <a:pt x="1121283" y="129635"/>
                    <a:pt x="1107091" y="118681"/>
                    <a:pt x="1107091" y="95917"/>
                  </a:cubicBezTo>
                  <a:lnTo>
                    <a:pt x="1107091" y="83153"/>
                  </a:lnTo>
                  <a:cubicBezTo>
                    <a:pt x="1107091" y="60770"/>
                    <a:pt x="1119378" y="49435"/>
                    <a:pt x="1149096" y="49435"/>
                  </a:cubicBezTo>
                  <a:cubicBezTo>
                    <a:pt x="1179195" y="49435"/>
                    <a:pt x="1191578" y="60865"/>
                    <a:pt x="1191578" y="83153"/>
                  </a:cubicBezTo>
                  <a:lnTo>
                    <a:pt x="1191578" y="89059"/>
                  </a:lnTo>
                  <a:cubicBezTo>
                    <a:pt x="1191578" y="96774"/>
                    <a:pt x="1194721" y="100489"/>
                    <a:pt x="1202531" y="100489"/>
                  </a:cubicBezTo>
                  <a:lnTo>
                    <a:pt x="1240917" y="100489"/>
                  </a:lnTo>
                  <a:cubicBezTo>
                    <a:pt x="1248632" y="100489"/>
                    <a:pt x="1251395" y="96869"/>
                    <a:pt x="1251395" y="89059"/>
                  </a:cubicBezTo>
                  <a:lnTo>
                    <a:pt x="1251395" y="74486"/>
                  </a:lnTo>
                  <a:cubicBezTo>
                    <a:pt x="1251395" y="36195"/>
                    <a:pt x="1229963" y="95"/>
                    <a:pt x="1148715" y="95"/>
                  </a:cubicBezTo>
                  <a:cubicBezTo>
                    <a:pt x="1067943" y="95"/>
                    <a:pt x="1046988" y="34766"/>
                    <a:pt x="1046988" y="72676"/>
                  </a:cubicBezTo>
                  <a:lnTo>
                    <a:pt x="1046988" y="105061"/>
                  </a:lnTo>
                  <a:cubicBezTo>
                    <a:pt x="1046988" y="128778"/>
                    <a:pt x="1055656" y="143827"/>
                    <a:pt x="1081183" y="152495"/>
                  </a:cubicBezTo>
                  <a:cubicBezTo>
                    <a:pt x="1052417" y="162973"/>
                    <a:pt x="1042892" y="181261"/>
                    <a:pt x="1042892" y="204502"/>
                  </a:cubicBezTo>
                  <a:lnTo>
                    <a:pt x="1042892" y="245078"/>
                  </a:lnTo>
                  <a:cubicBezTo>
                    <a:pt x="1042892" y="282988"/>
                    <a:pt x="1067943" y="317659"/>
                    <a:pt x="1160145" y="317659"/>
                  </a:cubicBezTo>
                  <a:cubicBezTo>
                    <a:pt x="1252823" y="317659"/>
                    <a:pt x="1278827" y="281559"/>
                    <a:pt x="1278827" y="243269"/>
                  </a:cubicBezTo>
                  <a:lnTo>
                    <a:pt x="1278827" y="178880"/>
                  </a:lnTo>
                  <a:lnTo>
                    <a:pt x="1305782" y="178880"/>
                  </a:lnTo>
                  <a:cubicBezTo>
                    <a:pt x="1313593" y="178880"/>
                    <a:pt x="1317212" y="175641"/>
                    <a:pt x="1317212" y="167449"/>
                  </a:cubicBezTo>
                  <a:lnTo>
                    <a:pt x="1317212" y="140494"/>
                  </a:lnTo>
                  <a:cubicBezTo>
                    <a:pt x="1317212" y="132302"/>
                    <a:pt x="1313593" y="129540"/>
                    <a:pt x="1305782" y="129540"/>
                  </a:cubicBezTo>
                  <a:lnTo>
                    <a:pt x="1151858" y="129540"/>
                  </a:lnTo>
                  <a:close/>
                  <a:moveTo>
                    <a:pt x="826961" y="198120"/>
                  </a:moveTo>
                  <a:lnTo>
                    <a:pt x="769049" y="198120"/>
                  </a:lnTo>
                  <a:lnTo>
                    <a:pt x="784574" y="146971"/>
                  </a:lnTo>
                  <a:cubicBezTo>
                    <a:pt x="790099" y="127825"/>
                    <a:pt x="797814" y="70295"/>
                    <a:pt x="798767" y="64389"/>
                  </a:cubicBezTo>
                  <a:cubicBezTo>
                    <a:pt x="799243" y="70295"/>
                    <a:pt x="806101" y="128778"/>
                    <a:pt x="812006" y="147447"/>
                  </a:cubicBezTo>
                  <a:lnTo>
                    <a:pt x="826961" y="198120"/>
                  </a:lnTo>
                  <a:close/>
                  <a:moveTo>
                    <a:pt x="779907" y="3715"/>
                  </a:moveTo>
                  <a:cubicBezTo>
                    <a:pt x="771715" y="3715"/>
                    <a:pt x="768001" y="7334"/>
                    <a:pt x="765810" y="15145"/>
                  </a:cubicBezTo>
                  <a:lnTo>
                    <a:pt x="680466" y="302609"/>
                  </a:lnTo>
                  <a:cubicBezTo>
                    <a:pt x="678180" y="309944"/>
                    <a:pt x="680942" y="314039"/>
                    <a:pt x="689134" y="314039"/>
                  </a:cubicBezTo>
                  <a:lnTo>
                    <a:pt x="726091" y="314039"/>
                  </a:lnTo>
                  <a:cubicBezTo>
                    <a:pt x="734282" y="314039"/>
                    <a:pt x="737521" y="309944"/>
                    <a:pt x="739807" y="302609"/>
                  </a:cubicBezTo>
                  <a:lnTo>
                    <a:pt x="755809" y="246888"/>
                  </a:lnTo>
                  <a:lnTo>
                    <a:pt x="840677" y="246888"/>
                  </a:lnTo>
                  <a:lnTo>
                    <a:pt x="856679" y="302609"/>
                  </a:lnTo>
                  <a:cubicBezTo>
                    <a:pt x="858965" y="309944"/>
                    <a:pt x="862203" y="314039"/>
                    <a:pt x="869918" y="314039"/>
                  </a:cubicBezTo>
                  <a:lnTo>
                    <a:pt x="910971" y="314039"/>
                  </a:lnTo>
                  <a:cubicBezTo>
                    <a:pt x="918686" y="314039"/>
                    <a:pt x="921449" y="309944"/>
                    <a:pt x="919163" y="302609"/>
                  </a:cubicBezTo>
                  <a:lnTo>
                    <a:pt x="834295" y="15145"/>
                  </a:lnTo>
                  <a:cubicBezTo>
                    <a:pt x="832009" y="7429"/>
                    <a:pt x="827913" y="3715"/>
                    <a:pt x="819722" y="3715"/>
                  </a:cubicBezTo>
                  <a:lnTo>
                    <a:pt x="779907" y="3715"/>
                  </a:lnTo>
                  <a:close/>
                  <a:moveTo>
                    <a:pt x="489680" y="3715"/>
                  </a:moveTo>
                  <a:cubicBezTo>
                    <a:pt x="481489" y="3715"/>
                    <a:pt x="478250" y="6477"/>
                    <a:pt x="478250" y="14669"/>
                  </a:cubicBezTo>
                  <a:lnTo>
                    <a:pt x="478250" y="43434"/>
                  </a:lnTo>
                  <a:cubicBezTo>
                    <a:pt x="478250" y="51625"/>
                    <a:pt x="481489" y="54864"/>
                    <a:pt x="489680" y="54864"/>
                  </a:cubicBezTo>
                  <a:lnTo>
                    <a:pt x="554450" y="54864"/>
                  </a:lnTo>
                  <a:lnTo>
                    <a:pt x="554450" y="302228"/>
                  </a:lnTo>
                  <a:cubicBezTo>
                    <a:pt x="554450" y="310420"/>
                    <a:pt x="557689" y="314135"/>
                    <a:pt x="565880" y="314135"/>
                  </a:cubicBezTo>
                  <a:lnTo>
                    <a:pt x="605600" y="314135"/>
                  </a:lnTo>
                  <a:cubicBezTo>
                    <a:pt x="613791" y="314135"/>
                    <a:pt x="616553" y="310515"/>
                    <a:pt x="616553" y="302228"/>
                  </a:cubicBezTo>
                  <a:lnTo>
                    <a:pt x="616553" y="54864"/>
                  </a:lnTo>
                  <a:lnTo>
                    <a:pt x="681323" y="54864"/>
                  </a:lnTo>
                  <a:cubicBezTo>
                    <a:pt x="689134" y="54864"/>
                    <a:pt x="692753" y="51625"/>
                    <a:pt x="692753" y="43434"/>
                  </a:cubicBezTo>
                  <a:lnTo>
                    <a:pt x="692753" y="14669"/>
                  </a:lnTo>
                  <a:cubicBezTo>
                    <a:pt x="692753" y="6477"/>
                    <a:pt x="689134" y="3715"/>
                    <a:pt x="681323" y="3715"/>
                  </a:cubicBezTo>
                  <a:lnTo>
                    <a:pt x="489680" y="3715"/>
                  </a:lnTo>
                  <a:close/>
                  <a:moveTo>
                    <a:pt x="399764" y="198120"/>
                  </a:moveTo>
                  <a:lnTo>
                    <a:pt x="341757" y="198120"/>
                  </a:lnTo>
                  <a:lnTo>
                    <a:pt x="357283" y="146971"/>
                  </a:lnTo>
                  <a:cubicBezTo>
                    <a:pt x="362712" y="127825"/>
                    <a:pt x="370523" y="70295"/>
                    <a:pt x="371475" y="64389"/>
                  </a:cubicBezTo>
                  <a:cubicBezTo>
                    <a:pt x="371951" y="70295"/>
                    <a:pt x="378809" y="128778"/>
                    <a:pt x="384715" y="147447"/>
                  </a:cubicBezTo>
                  <a:lnTo>
                    <a:pt x="399764" y="198120"/>
                  </a:lnTo>
                  <a:close/>
                  <a:moveTo>
                    <a:pt x="352806" y="3715"/>
                  </a:moveTo>
                  <a:cubicBezTo>
                    <a:pt x="344615" y="3715"/>
                    <a:pt x="340900" y="7334"/>
                    <a:pt x="338614" y="15145"/>
                  </a:cubicBezTo>
                  <a:lnTo>
                    <a:pt x="253270" y="302609"/>
                  </a:lnTo>
                  <a:cubicBezTo>
                    <a:pt x="250984" y="309944"/>
                    <a:pt x="253746" y="314039"/>
                    <a:pt x="261938" y="314039"/>
                  </a:cubicBezTo>
                  <a:lnTo>
                    <a:pt x="298895" y="314039"/>
                  </a:lnTo>
                  <a:cubicBezTo>
                    <a:pt x="307086" y="314039"/>
                    <a:pt x="310325" y="309944"/>
                    <a:pt x="312611" y="302609"/>
                  </a:cubicBezTo>
                  <a:lnTo>
                    <a:pt x="328613" y="246888"/>
                  </a:lnTo>
                  <a:lnTo>
                    <a:pt x="413480" y="246888"/>
                  </a:lnTo>
                  <a:lnTo>
                    <a:pt x="429482" y="302609"/>
                  </a:lnTo>
                  <a:cubicBezTo>
                    <a:pt x="431768" y="309944"/>
                    <a:pt x="435007" y="314039"/>
                    <a:pt x="442722" y="314039"/>
                  </a:cubicBezTo>
                  <a:lnTo>
                    <a:pt x="483775" y="314039"/>
                  </a:lnTo>
                  <a:cubicBezTo>
                    <a:pt x="491490" y="314039"/>
                    <a:pt x="494252" y="309944"/>
                    <a:pt x="491966" y="302609"/>
                  </a:cubicBezTo>
                  <a:lnTo>
                    <a:pt x="407099" y="15145"/>
                  </a:lnTo>
                  <a:cubicBezTo>
                    <a:pt x="404813" y="7429"/>
                    <a:pt x="400717" y="3715"/>
                    <a:pt x="392525" y="3715"/>
                  </a:cubicBezTo>
                  <a:lnTo>
                    <a:pt x="352806" y="3715"/>
                  </a:lnTo>
                  <a:close/>
                  <a:moveTo>
                    <a:pt x="110490" y="54769"/>
                  </a:moveTo>
                  <a:cubicBezTo>
                    <a:pt x="141542" y="54769"/>
                    <a:pt x="160211" y="66199"/>
                    <a:pt x="160211" y="88964"/>
                  </a:cubicBezTo>
                  <a:lnTo>
                    <a:pt x="160211" y="228600"/>
                  </a:lnTo>
                  <a:cubicBezTo>
                    <a:pt x="160211" y="251460"/>
                    <a:pt x="141542" y="262795"/>
                    <a:pt x="110490" y="262795"/>
                  </a:cubicBezTo>
                  <a:lnTo>
                    <a:pt x="61627" y="262795"/>
                  </a:lnTo>
                  <a:lnTo>
                    <a:pt x="61627" y="54673"/>
                  </a:lnTo>
                  <a:lnTo>
                    <a:pt x="110490" y="54673"/>
                  </a:lnTo>
                  <a:close/>
                  <a:moveTo>
                    <a:pt x="110490" y="314039"/>
                  </a:moveTo>
                  <a:cubicBezTo>
                    <a:pt x="193072" y="314039"/>
                    <a:pt x="221837" y="278035"/>
                    <a:pt x="221837" y="239649"/>
                  </a:cubicBezTo>
                  <a:lnTo>
                    <a:pt x="221837" y="78105"/>
                  </a:lnTo>
                  <a:cubicBezTo>
                    <a:pt x="221837" y="39815"/>
                    <a:pt x="193072" y="3715"/>
                    <a:pt x="110490" y="3715"/>
                  </a:cubicBezTo>
                  <a:lnTo>
                    <a:pt x="10954" y="3715"/>
                  </a:lnTo>
                  <a:cubicBezTo>
                    <a:pt x="2762" y="3715"/>
                    <a:pt x="0" y="7334"/>
                    <a:pt x="0" y="15621"/>
                  </a:cubicBezTo>
                  <a:lnTo>
                    <a:pt x="0" y="302228"/>
                  </a:lnTo>
                  <a:cubicBezTo>
                    <a:pt x="0" y="309944"/>
                    <a:pt x="2286" y="314135"/>
                    <a:pt x="9620" y="314135"/>
                  </a:cubicBezTo>
                  <a:lnTo>
                    <a:pt x="110490" y="31413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83" name="Google Shape;183;p25"/>
            <p:cNvSpPr/>
            <p:nvPr/>
          </p:nvSpPr>
          <p:spPr>
            <a:xfrm>
              <a:off x="747903" y="2188534"/>
              <a:ext cx="620077" cy="921734"/>
            </a:xfrm>
            <a:custGeom>
              <a:avLst/>
              <a:gdLst/>
              <a:ahLst/>
              <a:cxnLst/>
              <a:rect l="l" t="t" r="r" b="b"/>
              <a:pathLst>
                <a:path w="620077" h="921734" extrusionOk="0">
                  <a:moveTo>
                    <a:pt x="172212" y="151829"/>
                  </a:moveTo>
                  <a:lnTo>
                    <a:pt x="172212" y="770001"/>
                  </a:lnTo>
                  <a:lnTo>
                    <a:pt x="308705" y="770001"/>
                  </a:lnTo>
                  <a:cubicBezTo>
                    <a:pt x="395478" y="770001"/>
                    <a:pt x="447770" y="736092"/>
                    <a:pt x="447770" y="668369"/>
                  </a:cubicBezTo>
                  <a:lnTo>
                    <a:pt x="447770" y="253460"/>
                  </a:lnTo>
                  <a:cubicBezTo>
                    <a:pt x="447770" y="185642"/>
                    <a:pt x="395383" y="151733"/>
                    <a:pt x="308705" y="151733"/>
                  </a:cubicBezTo>
                  <a:lnTo>
                    <a:pt x="172212" y="151733"/>
                  </a:lnTo>
                  <a:close/>
                  <a:moveTo>
                    <a:pt x="26765"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765" y="921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84" name="Google Shape;184;p25"/>
            <p:cNvSpPr/>
            <p:nvPr/>
          </p:nvSpPr>
          <p:spPr>
            <a:xfrm>
              <a:off x="1486566" y="2177676"/>
              <a:ext cx="620077" cy="943451"/>
            </a:xfrm>
            <a:custGeom>
              <a:avLst/>
              <a:gdLst/>
              <a:ahLst/>
              <a:cxnLst/>
              <a:rect l="l" t="t" r="r" b="b"/>
              <a:pathLst>
                <a:path w="620077" h="943451" extrusionOk="0">
                  <a:moveTo>
                    <a:pt x="447865" y="253460"/>
                  </a:moveTo>
                  <a:cubicBezTo>
                    <a:pt x="447865" y="185738"/>
                    <a:pt x="395573" y="151829"/>
                    <a:pt x="310039" y="151829"/>
                  </a:cubicBezTo>
                  <a:cubicBezTo>
                    <a:pt x="224599" y="151829"/>
                    <a:pt x="173545" y="185738"/>
                    <a:pt x="173545" y="253460"/>
                  </a:cubicBezTo>
                  <a:lnTo>
                    <a:pt x="173545" y="689991"/>
                  </a:lnTo>
                  <a:cubicBezTo>
                    <a:pt x="173545" y="757809"/>
                    <a:pt x="224599" y="791718"/>
                    <a:pt x="310039" y="791718"/>
                  </a:cubicBezTo>
                  <a:cubicBezTo>
                    <a:pt x="395573" y="791718"/>
                    <a:pt x="447865" y="757809"/>
                    <a:pt x="447865" y="689991"/>
                  </a:cubicBezTo>
                  <a:lnTo>
                    <a:pt x="447865" y="253460"/>
                  </a:lnTo>
                  <a:close/>
                  <a:moveTo>
                    <a:pt x="0" y="220980"/>
                  </a:moveTo>
                  <a:cubicBezTo>
                    <a:pt x="0" y="107061"/>
                    <a:pt x="79057" y="0"/>
                    <a:pt x="310039" y="0"/>
                  </a:cubicBezTo>
                  <a:cubicBezTo>
                    <a:pt x="540925" y="0"/>
                    <a:pt x="620077" y="107061"/>
                    <a:pt x="620077" y="220980"/>
                  </a:cubicBezTo>
                  <a:lnTo>
                    <a:pt x="620077" y="722471"/>
                  </a:lnTo>
                  <a:cubicBezTo>
                    <a:pt x="620077" y="836390"/>
                    <a:pt x="540925" y="943451"/>
                    <a:pt x="310039" y="943451"/>
                  </a:cubicBezTo>
                  <a:cubicBezTo>
                    <a:pt x="79057" y="943451"/>
                    <a:pt x="0" y="836295"/>
                    <a:pt x="0" y="722471"/>
                  </a:cubicBezTo>
                  <a:lnTo>
                    <a:pt x="0" y="22098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85" name="Google Shape;185;p25"/>
            <p:cNvSpPr/>
            <p:nvPr/>
          </p:nvSpPr>
          <p:spPr>
            <a:xfrm>
              <a:off x="2240470" y="2188534"/>
              <a:ext cx="620077" cy="921734"/>
            </a:xfrm>
            <a:custGeom>
              <a:avLst/>
              <a:gdLst/>
              <a:ahLst/>
              <a:cxnLst/>
              <a:rect l="l" t="t" r="r" b="b"/>
              <a:pathLst>
                <a:path w="620077" h="921734" extrusionOk="0">
                  <a:moveTo>
                    <a:pt x="172307" y="151829"/>
                  </a:moveTo>
                  <a:lnTo>
                    <a:pt x="172307" y="770001"/>
                  </a:lnTo>
                  <a:lnTo>
                    <a:pt x="308800" y="770001"/>
                  </a:lnTo>
                  <a:cubicBezTo>
                    <a:pt x="395573" y="770001"/>
                    <a:pt x="447866" y="736092"/>
                    <a:pt x="447866" y="668369"/>
                  </a:cubicBezTo>
                  <a:lnTo>
                    <a:pt x="447866" y="253460"/>
                  </a:lnTo>
                  <a:cubicBezTo>
                    <a:pt x="447866" y="185642"/>
                    <a:pt x="395573" y="151733"/>
                    <a:pt x="308800" y="151733"/>
                  </a:cubicBezTo>
                  <a:lnTo>
                    <a:pt x="172307" y="151733"/>
                  </a:lnTo>
                  <a:close/>
                  <a:moveTo>
                    <a:pt x="26861"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861" y="921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86" name="Google Shape;186;p25"/>
            <p:cNvSpPr/>
            <p:nvPr/>
          </p:nvSpPr>
          <p:spPr>
            <a:xfrm>
              <a:off x="2979229" y="2177676"/>
              <a:ext cx="599598" cy="943546"/>
            </a:xfrm>
            <a:custGeom>
              <a:avLst/>
              <a:gdLst/>
              <a:ahLst/>
              <a:cxnLst/>
              <a:rect l="l" t="t" r="r" b="b"/>
              <a:pathLst>
                <a:path w="599598" h="943546" extrusionOk="0">
                  <a:moveTo>
                    <a:pt x="567690" y="448723"/>
                  </a:moveTo>
                  <a:cubicBezTo>
                    <a:pt x="589407" y="448723"/>
                    <a:pt x="599599" y="456914"/>
                    <a:pt x="599599" y="481298"/>
                  </a:cubicBezTo>
                  <a:lnTo>
                    <a:pt x="599599" y="722567"/>
                  </a:lnTo>
                  <a:cubicBezTo>
                    <a:pt x="599599" y="836486"/>
                    <a:pt x="530733" y="943547"/>
                    <a:pt x="299752" y="943547"/>
                  </a:cubicBezTo>
                  <a:cubicBezTo>
                    <a:pt x="68866" y="943547"/>
                    <a:pt x="0" y="836486"/>
                    <a:pt x="0" y="722567"/>
                  </a:cubicBezTo>
                  <a:lnTo>
                    <a:pt x="0" y="220980"/>
                  </a:lnTo>
                  <a:cubicBezTo>
                    <a:pt x="0" y="107061"/>
                    <a:pt x="68866" y="0"/>
                    <a:pt x="299752" y="0"/>
                  </a:cubicBezTo>
                  <a:cubicBezTo>
                    <a:pt x="530733" y="0"/>
                    <a:pt x="599599" y="107061"/>
                    <a:pt x="599599" y="220980"/>
                  </a:cubicBezTo>
                  <a:lnTo>
                    <a:pt x="599599" y="275177"/>
                  </a:lnTo>
                  <a:cubicBezTo>
                    <a:pt x="599599" y="298228"/>
                    <a:pt x="591979" y="309086"/>
                    <a:pt x="570262" y="309086"/>
                  </a:cubicBezTo>
                  <a:lnTo>
                    <a:pt x="464344" y="309086"/>
                  </a:lnTo>
                  <a:cubicBezTo>
                    <a:pt x="441389" y="309086"/>
                    <a:pt x="432435" y="298228"/>
                    <a:pt x="432435" y="275177"/>
                  </a:cubicBezTo>
                  <a:lnTo>
                    <a:pt x="432435" y="253460"/>
                  </a:lnTo>
                  <a:cubicBezTo>
                    <a:pt x="432435" y="185738"/>
                    <a:pt x="387763" y="151829"/>
                    <a:pt x="302324" y="151829"/>
                  </a:cubicBezTo>
                  <a:cubicBezTo>
                    <a:pt x="216789" y="151829"/>
                    <a:pt x="173450" y="185738"/>
                    <a:pt x="173450" y="253460"/>
                  </a:cubicBezTo>
                  <a:lnTo>
                    <a:pt x="173450" y="689991"/>
                  </a:lnTo>
                  <a:cubicBezTo>
                    <a:pt x="173450" y="757809"/>
                    <a:pt x="216789" y="791718"/>
                    <a:pt x="302324" y="791718"/>
                  </a:cubicBezTo>
                  <a:cubicBezTo>
                    <a:pt x="387763" y="791718"/>
                    <a:pt x="432435" y="757809"/>
                    <a:pt x="432435" y="691420"/>
                  </a:cubicBezTo>
                  <a:lnTo>
                    <a:pt x="432435" y="600551"/>
                  </a:lnTo>
                  <a:lnTo>
                    <a:pt x="307372" y="600551"/>
                  </a:lnTo>
                  <a:cubicBezTo>
                    <a:pt x="284417" y="600551"/>
                    <a:pt x="274225" y="592455"/>
                    <a:pt x="274225" y="568071"/>
                  </a:cubicBezTo>
                  <a:lnTo>
                    <a:pt x="274225" y="481394"/>
                  </a:lnTo>
                  <a:cubicBezTo>
                    <a:pt x="274225" y="457010"/>
                    <a:pt x="284417" y="448818"/>
                    <a:pt x="307372" y="448818"/>
                  </a:cubicBezTo>
                  <a:lnTo>
                    <a:pt x="567690" y="44881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87" name="Google Shape;187;p25"/>
            <p:cNvSpPr/>
            <p:nvPr/>
          </p:nvSpPr>
          <p:spPr>
            <a:xfrm>
              <a:off x="3695795" y="2231777"/>
              <a:ext cx="517398" cy="156019"/>
            </a:xfrm>
            <a:custGeom>
              <a:avLst/>
              <a:gdLst/>
              <a:ahLst/>
              <a:cxnLst/>
              <a:rect l="l" t="t" r="r" b="b"/>
              <a:pathLst>
                <a:path w="517398" h="156019" extrusionOk="0">
                  <a:moveTo>
                    <a:pt x="517398" y="135255"/>
                  </a:moveTo>
                  <a:cubicBezTo>
                    <a:pt x="517398" y="146685"/>
                    <a:pt x="508540" y="156020"/>
                    <a:pt x="497777" y="156020"/>
                  </a:cubicBezTo>
                  <a:lnTo>
                    <a:pt x="19526" y="156020"/>
                  </a:lnTo>
                  <a:cubicBezTo>
                    <a:pt x="8763" y="156020"/>
                    <a:pt x="0" y="146685"/>
                    <a:pt x="0" y="135255"/>
                  </a:cubicBezTo>
                  <a:lnTo>
                    <a:pt x="0" y="20765"/>
                  </a:lnTo>
                  <a:cubicBezTo>
                    <a:pt x="0" y="9335"/>
                    <a:pt x="8763" y="0"/>
                    <a:pt x="19526" y="0"/>
                  </a:cubicBezTo>
                  <a:lnTo>
                    <a:pt x="497777" y="0"/>
                  </a:lnTo>
                  <a:cubicBezTo>
                    <a:pt x="508540" y="0"/>
                    <a:pt x="517398" y="9335"/>
                    <a:pt x="517398" y="20765"/>
                  </a:cubicBezTo>
                  <a:lnTo>
                    <a:pt x="517398" y="13525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88" name="Google Shape;188;p25"/>
            <p:cNvSpPr/>
            <p:nvPr/>
          </p:nvSpPr>
          <p:spPr>
            <a:xfrm>
              <a:off x="3695890" y="2584012"/>
              <a:ext cx="388239" cy="144970"/>
            </a:xfrm>
            <a:custGeom>
              <a:avLst/>
              <a:gdLst/>
              <a:ahLst/>
              <a:cxnLst/>
              <a:rect l="l" t="t" r="r" b="b"/>
              <a:pathLst>
                <a:path w="388239" h="144970" extrusionOk="0">
                  <a:moveTo>
                    <a:pt x="388239" y="124206"/>
                  </a:moveTo>
                  <a:cubicBezTo>
                    <a:pt x="388239" y="135636"/>
                    <a:pt x="379381" y="144971"/>
                    <a:pt x="368618" y="144971"/>
                  </a:cubicBezTo>
                  <a:lnTo>
                    <a:pt x="19526" y="144971"/>
                  </a:lnTo>
                  <a:cubicBezTo>
                    <a:pt x="8763" y="144971"/>
                    <a:pt x="0" y="135636"/>
                    <a:pt x="0" y="124206"/>
                  </a:cubicBezTo>
                  <a:lnTo>
                    <a:pt x="0" y="20765"/>
                  </a:lnTo>
                  <a:cubicBezTo>
                    <a:pt x="0" y="9334"/>
                    <a:pt x="8858" y="0"/>
                    <a:pt x="19526" y="0"/>
                  </a:cubicBezTo>
                  <a:lnTo>
                    <a:pt x="368618" y="0"/>
                  </a:lnTo>
                  <a:cubicBezTo>
                    <a:pt x="379381" y="0"/>
                    <a:pt x="388239" y="9334"/>
                    <a:pt x="388239" y="20765"/>
                  </a:cubicBezTo>
                  <a:lnTo>
                    <a:pt x="388239" y="124206"/>
                  </a:lnTo>
                  <a:close/>
                </a:path>
              </a:pathLst>
            </a:custGeom>
            <a:solidFill>
              <a:srgbClr val="FFFFFF">
                <a:alpha val="49803"/>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89" name="Google Shape;189;p25"/>
            <p:cNvSpPr/>
            <p:nvPr/>
          </p:nvSpPr>
          <p:spPr>
            <a:xfrm>
              <a:off x="3695795" y="2915577"/>
              <a:ext cx="517398" cy="151447"/>
            </a:xfrm>
            <a:custGeom>
              <a:avLst/>
              <a:gdLst/>
              <a:ahLst/>
              <a:cxnLst/>
              <a:rect l="l" t="t" r="r" b="b"/>
              <a:pathLst>
                <a:path w="517398" h="151447" extrusionOk="0">
                  <a:moveTo>
                    <a:pt x="517398" y="130683"/>
                  </a:moveTo>
                  <a:cubicBezTo>
                    <a:pt x="517398" y="142113"/>
                    <a:pt x="508540" y="151448"/>
                    <a:pt x="497777" y="151448"/>
                  </a:cubicBezTo>
                  <a:lnTo>
                    <a:pt x="19526" y="151448"/>
                  </a:lnTo>
                  <a:cubicBezTo>
                    <a:pt x="8763" y="151448"/>
                    <a:pt x="0" y="142113"/>
                    <a:pt x="0" y="130683"/>
                  </a:cubicBezTo>
                  <a:lnTo>
                    <a:pt x="0" y="20765"/>
                  </a:lnTo>
                  <a:cubicBezTo>
                    <a:pt x="0" y="9334"/>
                    <a:pt x="8763" y="0"/>
                    <a:pt x="19526" y="0"/>
                  </a:cubicBezTo>
                  <a:lnTo>
                    <a:pt x="497777" y="0"/>
                  </a:lnTo>
                  <a:cubicBezTo>
                    <a:pt x="508540" y="0"/>
                    <a:pt x="517398" y="9334"/>
                    <a:pt x="517398" y="20765"/>
                  </a:cubicBezTo>
                  <a:lnTo>
                    <a:pt x="517398" y="130683"/>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spTree>
    <p:extLst>
      <p:ext uri="{BB962C8B-B14F-4D97-AF65-F5344CB8AC3E}">
        <p14:creationId xmlns:p14="http://schemas.microsoft.com/office/powerpoint/2010/main" val="2091149811"/>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7_Custom Layout">
  <p:cSld name="17_Custom Layout">
    <p:bg>
      <p:bgPr>
        <a:gradFill>
          <a:gsLst>
            <a:gs pos="0">
              <a:schemeClr val="accent1"/>
            </a:gs>
            <a:gs pos="95000">
              <a:schemeClr val="accent1"/>
            </a:gs>
            <a:gs pos="100000">
              <a:schemeClr val="accent1"/>
            </a:gs>
          </a:gsLst>
          <a:lin ang="2700000" scaled="0"/>
        </a:gradFill>
        <a:effectLst/>
      </p:bgPr>
    </p:bg>
    <p:spTree>
      <p:nvGrpSpPr>
        <p:cNvPr id="1" name="Shape 190"/>
        <p:cNvGrpSpPr/>
        <p:nvPr/>
      </p:nvGrpSpPr>
      <p:grpSpPr>
        <a:xfrm>
          <a:off x="0" y="0"/>
          <a:ext cx="0" cy="0"/>
          <a:chOff x="0" y="0"/>
          <a:chExt cx="0" cy="0"/>
        </a:xfrm>
      </p:grpSpPr>
      <p:grpSp>
        <p:nvGrpSpPr>
          <p:cNvPr id="191" name="Google Shape;191;p26"/>
          <p:cNvGrpSpPr/>
          <p:nvPr/>
        </p:nvGrpSpPr>
        <p:grpSpPr>
          <a:xfrm>
            <a:off x="171884" y="4744208"/>
            <a:ext cx="601885" cy="240030"/>
            <a:chOff x="747903" y="2177676"/>
            <a:chExt cx="3486150" cy="1390268"/>
          </a:xfrm>
        </p:grpSpPr>
        <p:sp>
          <p:nvSpPr>
            <p:cNvPr id="192" name="Google Shape;192;p26"/>
            <p:cNvSpPr/>
            <p:nvPr/>
          </p:nvSpPr>
          <p:spPr>
            <a:xfrm>
              <a:off x="747903" y="3250190"/>
              <a:ext cx="3486150" cy="317754"/>
            </a:xfrm>
            <a:custGeom>
              <a:avLst/>
              <a:gdLst/>
              <a:ahLst/>
              <a:cxnLst/>
              <a:rect l="l" t="t" r="r" b="b"/>
              <a:pathLst>
                <a:path w="3486150" h="317754" extrusionOk="0">
                  <a:moveTo>
                    <a:pt x="3423190" y="93154"/>
                  </a:moveTo>
                  <a:cubicBezTo>
                    <a:pt x="3423190" y="100870"/>
                    <a:pt x="3425952" y="104585"/>
                    <a:pt x="3433667" y="104585"/>
                  </a:cubicBezTo>
                  <a:lnTo>
                    <a:pt x="3472053" y="104585"/>
                  </a:lnTo>
                  <a:cubicBezTo>
                    <a:pt x="3480245" y="104585"/>
                    <a:pt x="3483483" y="100965"/>
                    <a:pt x="3483483" y="93154"/>
                  </a:cubicBezTo>
                  <a:lnTo>
                    <a:pt x="3483483" y="74486"/>
                  </a:lnTo>
                  <a:cubicBezTo>
                    <a:pt x="3483483" y="36195"/>
                    <a:pt x="3457956" y="95"/>
                    <a:pt x="3378041" y="95"/>
                  </a:cubicBezTo>
                  <a:cubicBezTo>
                    <a:pt x="3298127" y="95"/>
                    <a:pt x="3274409" y="36195"/>
                    <a:pt x="3274409" y="74486"/>
                  </a:cubicBezTo>
                  <a:lnTo>
                    <a:pt x="3274409" y="101441"/>
                  </a:lnTo>
                  <a:cubicBezTo>
                    <a:pt x="3274409" y="128778"/>
                    <a:pt x="3294031" y="152114"/>
                    <a:pt x="3315938" y="160306"/>
                  </a:cubicBezTo>
                  <a:lnTo>
                    <a:pt x="3386709" y="186785"/>
                  </a:lnTo>
                  <a:cubicBezTo>
                    <a:pt x="3407283" y="194596"/>
                    <a:pt x="3425476" y="201835"/>
                    <a:pt x="3425476" y="220599"/>
                  </a:cubicBezTo>
                  <a:lnTo>
                    <a:pt x="3425476" y="235172"/>
                  </a:lnTo>
                  <a:cubicBezTo>
                    <a:pt x="3425476" y="257556"/>
                    <a:pt x="3407664" y="268034"/>
                    <a:pt x="3377089" y="268034"/>
                  </a:cubicBezTo>
                  <a:cubicBezTo>
                    <a:pt x="3346037" y="268034"/>
                    <a:pt x="3328702" y="257556"/>
                    <a:pt x="3328702" y="235172"/>
                  </a:cubicBezTo>
                  <a:lnTo>
                    <a:pt x="3328702" y="214598"/>
                  </a:lnTo>
                  <a:cubicBezTo>
                    <a:pt x="3328702" y="206407"/>
                    <a:pt x="3325940" y="202692"/>
                    <a:pt x="3317748" y="202692"/>
                  </a:cubicBezTo>
                  <a:lnTo>
                    <a:pt x="3279458" y="202692"/>
                  </a:lnTo>
                  <a:cubicBezTo>
                    <a:pt x="3271647" y="202692"/>
                    <a:pt x="3268504" y="206311"/>
                    <a:pt x="3268504" y="214598"/>
                  </a:cubicBezTo>
                  <a:lnTo>
                    <a:pt x="3268504" y="243364"/>
                  </a:lnTo>
                  <a:cubicBezTo>
                    <a:pt x="3268504" y="281654"/>
                    <a:pt x="3296317" y="317754"/>
                    <a:pt x="3377565" y="317754"/>
                  </a:cubicBezTo>
                  <a:cubicBezTo>
                    <a:pt x="3459290" y="317754"/>
                    <a:pt x="3486150" y="281654"/>
                    <a:pt x="3486150" y="243364"/>
                  </a:cubicBezTo>
                  <a:lnTo>
                    <a:pt x="3486150" y="208217"/>
                  </a:lnTo>
                  <a:cubicBezTo>
                    <a:pt x="3486150" y="174498"/>
                    <a:pt x="3463385" y="153448"/>
                    <a:pt x="3432334" y="142494"/>
                  </a:cubicBezTo>
                  <a:lnTo>
                    <a:pt x="3352895" y="114205"/>
                  </a:lnTo>
                  <a:cubicBezTo>
                    <a:pt x="3345561" y="111443"/>
                    <a:pt x="3334226" y="105537"/>
                    <a:pt x="3334226" y="89535"/>
                  </a:cubicBezTo>
                  <a:lnTo>
                    <a:pt x="3334226" y="82677"/>
                  </a:lnTo>
                  <a:cubicBezTo>
                    <a:pt x="3334226" y="60293"/>
                    <a:pt x="3349276" y="49816"/>
                    <a:pt x="3378994" y="49816"/>
                  </a:cubicBezTo>
                  <a:cubicBezTo>
                    <a:pt x="3408236" y="49816"/>
                    <a:pt x="3423285" y="60293"/>
                    <a:pt x="3423285" y="82677"/>
                  </a:cubicBezTo>
                  <a:lnTo>
                    <a:pt x="3423285" y="93154"/>
                  </a:lnTo>
                  <a:close/>
                  <a:moveTo>
                    <a:pt x="3227356" y="214979"/>
                  </a:moveTo>
                  <a:cubicBezTo>
                    <a:pt x="3227356" y="206788"/>
                    <a:pt x="3224594" y="203549"/>
                    <a:pt x="3216878" y="203549"/>
                  </a:cubicBezTo>
                  <a:lnTo>
                    <a:pt x="3178969" y="203549"/>
                  </a:lnTo>
                  <a:cubicBezTo>
                    <a:pt x="3170778" y="203549"/>
                    <a:pt x="3167539" y="206788"/>
                    <a:pt x="3167539" y="214979"/>
                  </a:cubicBezTo>
                  <a:lnTo>
                    <a:pt x="3167539" y="232315"/>
                  </a:lnTo>
                  <a:cubicBezTo>
                    <a:pt x="3167539" y="255080"/>
                    <a:pt x="3151537" y="266510"/>
                    <a:pt x="3120962" y="266510"/>
                  </a:cubicBezTo>
                  <a:cubicBezTo>
                    <a:pt x="3090386" y="266510"/>
                    <a:pt x="3074861" y="255080"/>
                    <a:pt x="3074861" y="232315"/>
                  </a:cubicBezTo>
                  <a:lnTo>
                    <a:pt x="3074861" y="85344"/>
                  </a:lnTo>
                  <a:cubicBezTo>
                    <a:pt x="3074861" y="62484"/>
                    <a:pt x="3090386" y="51149"/>
                    <a:pt x="3120962" y="51149"/>
                  </a:cubicBezTo>
                  <a:cubicBezTo>
                    <a:pt x="3151537" y="51149"/>
                    <a:pt x="3167539" y="62579"/>
                    <a:pt x="3167539" y="85344"/>
                  </a:cubicBezTo>
                  <a:lnTo>
                    <a:pt x="3167539" y="96298"/>
                  </a:lnTo>
                  <a:cubicBezTo>
                    <a:pt x="3167539" y="104489"/>
                    <a:pt x="3170682" y="107728"/>
                    <a:pt x="3178969" y="107728"/>
                  </a:cubicBezTo>
                  <a:lnTo>
                    <a:pt x="3216878" y="107728"/>
                  </a:lnTo>
                  <a:cubicBezTo>
                    <a:pt x="3224689" y="107728"/>
                    <a:pt x="3227356" y="104489"/>
                    <a:pt x="3227356" y="96298"/>
                  </a:cubicBezTo>
                  <a:lnTo>
                    <a:pt x="3227356" y="74390"/>
                  </a:lnTo>
                  <a:cubicBezTo>
                    <a:pt x="3227356" y="36100"/>
                    <a:pt x="3202686" y="0"/>
                    <a:pt x="3120104" y="0"/>
                  </a:cubicBezTo>
                  <a:cubicBezTo>
                    <a:pt x="3037523" y="0"/>
                    <a:pt x="3012853" y="36100"/>
                    <a:pt x="3012853" y="74390"/>
                  </a:cubicBezTo>
                  <a:lnTo>
                    <a:pt x="3012853" y="243269"/>
                  </a:lnTo>
                  <a:cubicBezTo>
                    <a:pt x="3012853" y="281559"/>
                    <a:pt x="3037523" y="317659"/>
                    <a:pt x="3120104" y="317659"/>
                  </a:cubicBezTo>
                  <a:cubicBezTo>
                    <a:pt x="3202686" y="317659"/>
                    <a:pt x="3227356" y="281559"/>
                    <a:pt x="3227356" y="243269"/>
                  </a:cubicBezTo>
                  <a:lnTo>
                    <a:pt x="3227356" y="214979"/>
                  </a:lnTo>
                  <a:close/>
                  <a:moveTo>
                    <a:pt x="2954465" y="15526"/>
                  </a:moveTo>
                  <a:cubicBezTo>
                    <a:pt x="2954465" y="7334"/>
                    <a:pt x="2951703" y="3620"/>
                    <a:pt x="2943511" y="3620"/>
                  </a:cubicBezTo>
                  <a:lnTo>
                    <a:pt x="2903791" y="3620"/>
                  </a:lnTo>
                  <a:cubicBezTo>
                    <a:pt x="2895600" y="3620"/>
                    <a:pt x="2892838" y="7239"/>
                    <a:pt x="2892838" y="15526"/>
                  </a:cubicBezTo>
                  <a:lnTo>
                    <a:pt x="2892838" y="302133"/>
                  </a:lnTo>
                  <a:cubicBezTo>
                    <a:pt x="2892838" y="310324"/>
                    <a:pt x="2895600" y="314039"/>
                    <a:pt x="2903791" y="314039"/>
                  </a:cubicBezTo>
                  <a:lnTo>
                    <a:pt x="2943511" y="314039"/>
                  </a:lnTo>
                  <a:cubicBezTo>
                    <a:pt x="2951703" y="314039"/>
                    <a:pt x="2954465" y="310420"/>
                    <a:pt x="2954465" y="302133"/>
                  </a:cubicBezTo>
                  <a:lnTo>
                    <a:pt x="2954465" y="15526"/>
                  </a:lnTo>
                  <a:close/>
                  <a:moveTo>
                    <a:pt x="2652332" y="3715"/>
                  </a:moveTo>
                  <a:cubicBezTo>
                    <a:pt x="2644140" y="3715"/>
                    <a:pt x="2640902" y="6477"/>
                    <a:pt x="2640902" y="14669"/>
                  </a:cubicBezTo>
                  <a:lnTo>
                    <a:pt x="2640902" y="43434"/>
                  </a:lnTo>
                  <a:cubicBezTo>
                    <a:pt x="2640902" y="51625"/>
                    <a:pt x="2644045" y="54864"/>
                    <a:pt x="2652332" y="54864"/>
                  </a:cubicBezTo>
                  <a:lnTo>
                    <a:pt x="2717102" y="54864"/>
                  </a:lnTo>
                  <a:lnTo>
                    <a:pt x="2717102" y="302228"/>
                  </a:lnTo>
                  <a:cubicBezTo>
                    <a:pt x="2717102" y="310420"/>
                    <a:pt x="2720340" y="314135"/>
                    <a:pt x="2728532" y="314135"/>
                  </a:cubicBezTo>
                  <a:lnTo>
                    <a:pt x="2768251" y="314135"/>
                  </a:lnTo>
                  <a:cubicBezTo>
                    <a:pt x="2776442" y="314135"/>
                    <a:pt x="2779205" y="310515"/>
                    <a:pt x="2779205" y="302228"/>
                  </a:cubicBezTo>
                  <a:lnTo>
                    <a:pt x="2779205" y="54864"/>
                  </a:lnTo>
                  <a:lnTo>
                    <a:pt x="2843974" y="54864"/>
                  </a:lnTo>
                  <a:cubicBezTo>
                    <a:pt x="2851690" y="54864"/>
                    <a:pt x="2855405" y="51625"/>
                    <a:pt x="2855405" y="43434"/>
                  </a:cubicBezTo>
                  <a:lnTo>
                    <a:pt x="2855405" y="14669"/>
                  </a:lnTo>
                  <a:cubicBezTo>
                    <a:pt x="2855405" y="6477"/>
                    <a:pt x="2851785" y="3715"/>
                    <a:pt x="2843974" y="3715"/>
                  </a:cubicBezTo>
                  <a:lnTo>
                    <a:pt x="2652332" y="3715"/>
                  </a:lnTo>
                  <a:close/>
                  <a:moveTo>
                    <a:pt x="2460689" y="15050"/>
                  </a:moveTo>
                  <a:cubicBezTo>
                    <a:pt x="2457926" y="8192"/>
                    <a:pt x="2454783" y="3620"/>
                    <a:pt x="2446973" y="3620"/>
                  </a:cubicBezTo>
                  <a:lnTo>
                    <a:pt x="2401824" y="3620"/>
                  </a:lnTo>
                  <a:cubicBezTo>
                    <a:pt x="2394014" y="3620"/>
                    <a:pt x="2390870" y="8192"/>
                    <a:pt x="2394014" y="15050"/>
                  </a:cubicBezTo>
                  <a:lnTo>
                    <a:pt x="2480691" y="202597"/>
                  </a:lnTo>
                  <a:lnTo>
                    <a:pt x="2480691" y="302514"/>
                  </a:lnTo>
                  <a:cubicBezTo>
                    <a:pt x="2480691" y="310324"/>
                    <a:pt x="2483930" y="313944"/>
                    <a:pt x="2492121" y="313944"/>
                  </a:cubicBezTo>
                  <a:lnTo>
                    <a:pt x="2531840" y="313944"/>
                  </a:lnTo>
                  <a:cubicBezTo>
                    <a:pt x="2540032" y="313944"/>
                    <a:pt x="2542794" y="310324"/>
                    <a:pt x="2542794" y="302514"/>
                  </a:cubicBezTo>
                  <a:lnTo>
                    <a:pt x="2542794" y="195263"/>
                  </a:lnTo>
                  <a:lnTo>
                    <a:pt x="2629091" y="14954"/>
                  </a:lnTo>
                  <a:cubicBezTo>
                    <a:pt x="2632710" y="7620"/>
                    <a:pt x="2628614" y="3524"/>
                    <a:pt x="2620899" y="3524"/>
                  </a:cubicBezTo>
                  <a:lnTo>
                    <a:pt x="2581656" y="3524"/>
                  </a:lnTo>
                  <a:cubicBezTo>
                    <a:pt x="2573941" y="3524"/>
                    <a:pt x="2571179" y="8573"/>
                    <a:pt x="2568416" y="14954"/>
                  </a:cubicBezTo>
                  <a:lnTo>
                    <a:pt x="2520029" y="118967"/>
                  </a:lnTo>
                  <a:cubicBezTo>
                    <a:pt x="2516410" y="126302"/>
                    <a:pt x="2512219" y="141351"/>
                    <a:pt x="2511838" y="143161"/>
                  </a:cubicBezTo>
                  <a:cubicBezTo>
                    <a:pt x="2511362" y="141351"/>
                    <a:pt x="2506790" y="126302"/>
                    <a:pt x="2504123" y="118967"/>
                  </a:cubicBezTo>
                  <a:lnTo>
                    <a:pt x="2460689" y="15050"/>
                  </a:lnTo>
                  <a:close/>
                  <a:moveTo>
                    <a:pt x="2304193" y="15526"/>
                  </a:moveTo>
                  <a:cubicBezTo>
                    <a:pt x="2304193" y="7334"/>
                    <a:pt x="2301431" y="3620"/>
                    <a:pt x="2293239" y="3620"/>
                  </a:cubicBezTo>
                  <a:lnTo>
                    <a:pt x="2253520" y="3620"/>
                  </a:lnTo>
                  <a:cubicBezTo>
                    <a:pt x="2245328" y="3620"/>
                    <a:pt x="2242566" y="7239"/>
                    <a:pt x="2242566" y="15526"/>
                  </a:cubicBezTo>
                  <a:lnTo>
                    <a:pt x="2242566" y="302133"/>
                  </a:lnTo>
                  <a:cubicBezTo>
                    <a:pt x="2242566" y="309848"/>
                    <a:pt x="2245328" y="314039"/>
                    <a:pt x="2252186" y="314039"/>
                  </a:cubicBezTo>
                  <a:lnTo>
                    <a:pt x="2406015" y="314039"/>
                  </a:lnTo>
                  <a:cubicBezTo>
                    <a:pt x="2413826" y="314039"/>
                    <a:pt x="2417445" y="310896"/>
                    <a:pt x="2417445" y="302609"/>
                  </a:cubicBezTo>
                  <a:lnTo>
                    <a:pt x="2417445" y="273844"/>
                  </a:lnTo>
                  <a:cubicBezTo>
                    <a:pt x="2417445" y="265652"/>
                    <a:pt x="2413826" y="262890"/>
                    <a:pt x="2406015" y="262890"/>
                  </a:cubicBezTo>
                  <a:lnTo>
                    <a:pt x="2304288" y="262890"/>
                  </a:lnTo>
                  <a:lnTo>
                    <a:pt x="2304288" y="15526"/>
                  </a:lnTo>
                  <a:close/>
                  <a:moveTo>
                    <a:pt x="2111597" y="198120"/>
                  </a:moveTo>
                  <a:lnTo>
                    <a:pt x="2053685" y="198120"/>
                  </a:lnTo>
                  <a:lnTo>
                    <a:pt x="2069211" y="146971"/>
                  </a:lnTo>
                  <a:cubicBezTo>
                    <a:pt x="2074736" y="127825"/>
                    <a:pt x="2082451" y="70295"/>
                    <a:pt x="2083308" y="64389"/>
                  </a:cubicBezTo>
                  <a:cubicBezTo>
                    <a:pt x="2083784" y="70295"/>
                    <a:pt x="2090642" y="128778"/>
                    <a:pt x="2096548" y="147447"/>
                  </a:cubicBezTo>
                  <a:lnTo>
                    <a:pt x="2111597" y="198120"/>
                  </a:lnTo>
                  <a:close/>
                  <a:moveTo>
                    <a:pt x="2064544" y="3715"/>
                  </a:moveTo>
                  <a:cubicBezTo>
                    <a:pt x="2056352" y="3715"/>
                    <a:pt x="2052638" y="7334"/>
                    <a:pt x="2050352" y="15145"/>
                  </a:cubicBezTo>
                  <a:lnTo>
                    <a:pt x="1965008" y="302609"/>
                  </a:lnTo>
                  <a:cubicBezTo>
                    <a:pt x="1962722" y="309944"/>
                    <a:pt x="1965484" y="314039"/>
                    <a:pt x="1973675" y="314039"/>
                  </a:cubicBezTo>
                  <a:lnTo>
                    <a:pt x="2010632" y="314039"/>
                  </a:lnTo>
                  <a:cubicBezTo>
                    <a:pt x="2018824" y="314039"/>
                    <a:pt x="2022062" y="309944"/>
                    <a:pt x="2024348" y="302609"/>
                  </a:cubicBezTo>
                  <a:lnTo>
                    <a:pt x="2040350" y="246888"/>
                  </a:lnTo>
                  <a:lnTo>
                    <a:pt x="2125218" y="246888"/>
                  </a:lnTo>
                  <a:lnTo>
                    <a:pt x="2141220" y="302609"/>
                  </a:lnTo>
                  <a:cubicBezTo>
                    <a:pt x="2143506" y="309944"/>
                    <a:pt x="2146649" y="314039"/>
                    <a:pt x="2154460" y="314039"/>
                  </a:cubicBezTo>
                  <a:lnTo>
                    <a:pt x="2195513" y="314039"/>
                  </a:lnTo>
                  <a:cubicBezTo>
                    <a:pt x="2203228" y="314039"/>
                    <a:pt x="2205990" y="309944"/>
                    <a:pt x="2203704" y="302609"/>
                  </a:cubicBezTo>
                  <a:lnTo>
                    <a:pt x="2118836" y="15145"/>
                  </a:lnTo>
                  <a:cubicBezTo>
                    <a:pt x="2116550" y="7429"/>
                    <a:pt x="2112455" y="3715"/>
                    <a:pt x="2104263" y="3715"/>
                  </a:cubicBezTo>
                  <a:lnTo>
                    <a:pt x="2064544" y="3715"/>
                  </a:lnTo>
                  <a:close/>
                  <a:moveTo>
                    <a:pt x="1926717" y="15050"/>
                  </a:moveTo>
                  <a:cubicBezTo>
                    <a:pt x="1926717" y="7334"/>
                    <a:pt x="1923955" y="3620"/>
                    <a:pt x="1915763" y="3620"/>
                  </a:cubicBezTo>
                  <a:lnTo>
                    <a:pt x="1879664" y="3620"/>
                  </a:lnTo>
                  <a:cubicBezTo>
                    <a:pt x="1871472" y="3620"/>
                    <a:pt x="1868710" y="7239"/>
                    <a:pt x="1868710" y="15050"/>
                  </a:cubicBezTo>
                  <a:lnTo>
                    <a:pt x="1868710" y="197644"/>
                  </a:lnTo>
                  <a:cubicBezTo>
                    <a:pt x="1868710" y="197644"/>
                    <a:pt x="1860995" y="178975"/>
                    <a:pt x="1853184" y="165735"/>
                  </a:cubicBezTo>
                  <a:lnTo>
                    <a:pt x="1761458" y="8287"/>
                  </a:lnTo>
                  <a:cubicBezTo>
                    <a:pt x="1759649" y="5048"/>
                    <a:pt x="1756886" y="3715"/>
                    <a:pt x="1751838" y="3715"/>
                  </a:cubicBezTo>
                  <a:lnTo>
                    <a:pt x="1715738" y="3715"/>
                  </a:lnTo>
                  <a:cubicBezTo>
                    <a:pt x="1707547" y="3715"/>
                    <a:pt x="1704785" y="7334"/>
                    <a:pt x="1704785" y="15145"/>
                  </a:cubicBezTo>
                  <a:lnTo>
                    <a:pt x="1704785" y="302609"/>
                  </a:lnTo>
                  <a:cubicBezTo>
                    <a:pt x="1704785" y="310420"/>
                    <a:pt x="1707547" y="314039"/>
                    <a:pt x="1715738" y="314039"/>
                  </a:cubicBezTo>
                  <a:lnTo>
                    <a:pt x="1751838" y="314039"/>
                  </a:lnTo>
                  <a:cubicBezTo>
                    <a:pt x="1760030" y="314039"/>
                    <a:pt x="1762792" y="310420"/>
                    <a:pt x="1762792" y="302609"/>
                  </a:cubicBezTo>
                  <a:lnTo>
                    <a:pt x="1762792" y="120491"/>
                  </a:lnTo>
                  <a:cubicBezTo>
                    <a:pt x="1763268" y="121825"/>
                    <a:pt x="1768697" y="136874"/>
                    <a:pt x="1781080" y="157448"/>
                  </a:cubicBezTo>
                  <a:lnTo>
                    <a:pt x="1869186" y="308515"/>
                  </a:lnTo>
                  <a:cubicBezTo>
                    <a:pt x="1871472" y="312611"/>
                    <a:pt x="1873758" y="313944"/>
                    <a:pt x="1879664" y="313944"/>
                  </a:cubicBezTo>
                  <a:lnTo>
                    <a:pt x="1915763" y="313944"/>
                  </a:lnTo>
                  <a:cubicBezTo>
                    <a:pt x="1923955" y="313944"/>
                    <a:pt x="1926717" y="310324"/>
                    <a:pt x="1926717" y="302514"/>
                  </a:cubicBezTo>
                  <a:lnTo>
                    <a:pt x="1926717" y="15050"/>
                  </a:lnTo>
                  <a:close/>
                  <a:moveTo>
                    <a:pt x="1574006" y="198120"/>
                  </a:moveTo>
                  <a:lnTo>
                    <a:pt x="1515999" y="198120"/>
                  </a:lnTo>
                  <a:lnTo>
                    <a:pt x="1531525" y="146971"/>
                  </a:lnTo>
                  <a:cubicBezTo>
                    <a:pt x="1537049" y="127825"/>
                    <a:pt x="1544764" y="70295"/>
                    <a:pt x="1545717" y="64389"/>
                  </a:cubicBezTo>
                  <a:cubicBezTo>
                    <a:pt x="1546193" y="70295"/>
                    <a:pt x="1553051" y="128778"/>
                    <a:pt x="1558957" y="147447"/>
                  </a:cubicBezTo>
                  <a:lnTo>
                    <a:pt x="1574006" y="198120"/>
                  </a:lnTo>
                  <a:close/>
                  <a:moveTo>
                    <a:pt x="1526953" y="3715"/>
                  </a:moveTo>
                  <a:cubicBezTo>
                    <a:pt x="1518761" y="3715"/>
                    <a:pt x="1515047" y="7334"/>
                    <a:pt x="1512856" y="15145"/>
                  </a:cubicBezTo>
                  <a:lnTo>
                    <a:pt x="1427512" y="302609"/>
                  </a:lnTo>
                  <a:cubicBezTo>
                    <a:pt x="1425226" y="309944"/>
                    <a:pt x="1427988" y="314039"/>
                    <a:pt x="1436180" y="314039"/>
                  </a:cubicBezTo>
                  <a:lnTo>
                    <a:pt x="1473137" y="314039"/>
                  </a:lnTo>
                  <a:cubicBezTo>
                    <a:pt x="1481328" y="314039"/>
                    <a:pt x="1484567" y="309944"/>
                    <a:pt x="1486853" y="302609"/>
                  </a:cubicBezTo>
                  <a:lnTo>
                    <a:pt x="1502855" y="246888"/>
                  </a:lnTo>
                  <a:lnTo>
                    <a:pt x="1587722" y="246888"/>
                  </a:lnTo>
                  <a:lnTo>
                    <a:pt x="1603724" y="302609"/>
                  </a:lnTo>
                  <a:cubicBezTo>
                    <a:pt x="1606010" y="309944"/>
                    <a:pt x="1609249" y="314039"/>
                    <a:pt x="1616964" y="314039"/>
                  </a:cubicBezTo>
                  <a:lnTo>
                    <a:pt x="1658017" y="314039"/>
                  </a:lnTo>
                  <a:cubicBezTo>
                    <a:pt x="1665732" y="314039"/>
                    <a:pt x="1668494" y="309944"/>
                    <a:pt x="1666208" y="302609"/>
                  </a:cubicBezTo>
                  <a:lnTo>
                    <a:pt x="1581341" y="15145"/>
                  </a:lnTo>
                  <a:cubicBezTo>
                    <a:pt x="1579055" y="7429"/>
                    <a:pt x="1574959" y="3715"/>
                    <a:pt x="1566767" y="3715"/>
                  </a:cubicBezTo>
                  <a:lnTo>
                    <a:pt x="1526953" y="3715"/>
                  </a:lnTo>
                  <a:close/>
                  <a:moveTo>
                    <a:pt x="1161002" y="268415"/>
                  </a:moveTo>
                  <a:cubicBezTo>
                    <a:pt x="1121759" y="268415"/>
                    <a:pt x="1103090" y="256985"/>
                    <a:pt x="1103090" y="234601"/>
                  </a:cubicBezTo>
                  <a:lnTo>
                    <a:pt x="1103090" y="212217"/>
                  </a:lnTo>
                  <a:cubicBezTo>
                    <a:pt x="1103090" y="189452"/>
                    <a:pt x="1117664" y="178880"/>
                    <a:pt x="1147763" y="178880"/>
                  </a:cubicBezTo>
                  <a:lnTo>
                    <a:pt x="1219010" y="178880"/>
                  </a:lnTo>
                  <a:lnTo>
                    <a:pt x="1219010" y="234601"/>
                  </a:lnTo>
                  <a:cubicBezTo>
                    <a:pt x="1218914" y="256985"/>
                    <a:pt x="1199769" y="268415"/>
                    <a:pt x="1161002" y="268415"/>
                  </a:cubicBezTo>
                  <a:moveTo>
                    <a:pt x="1151858" y="129635"/>
                  </a:moveTo>
                  <a:cubicBezTo>
                    <a:pt x="1121283" y="129635"/>
                    <a:pt x="1107091" y="118681"/>
                    <a:pt x="1107091" y="95917"/>
                  </a:cubicBezTo>
                  <a:lnTo>
                    <a:pt x="1107091" y="83153"/>
                  </a:lnTo>
                  <a:cubicBezTo>
                    <a:pt x="1107091" y="60770"/>
                    <a:pt x="1119378" y="49435"/>
                    <a:pt x="1149096" y="49435"/>
                  </a:cubicBezTo>
                  <a:cubicBezTo>
                    <a:pt x="1179195" y="49435"/>
                    <a:pt x="1191578" y="60865"/>
                    <a:pt x="1191578" y="83153"/>
                  </a:cubicBezTo>
                  <a:lnTo>
                    <a:pt x="1191578" y="89059"/>
                  </a:lnTo>
                  <a:cubicBezTo>
                    <a:pt x="1191578" y="96774"/>
                    <a:pt x="1194721" y="100489"/>
                    <a:pt x="1202531" y="100489"/>
                  </a:cubicBezTo>
                  <a:lnTo>
                    <a:pt x="1240917" y="100489"/>
                  </a:lnTo>
                  <a:cubicBezTo>
                    <a:pt x="1248632" y="100489"/>
                    <a:pt x="1251395" y="96869"/>
                    <a:pt x="1251395" y="89059"/>
                  </a:cubicBezTo>
                  <a:lnTo>
                    <a:pt x="1251395" y="74486"/>
                  </a:lnTo>
                  <a:cubicBezTo>
                    <a:pt x="1251395" y="36195"/>
                    <a:pt x="1229963" y="95"/>
                    <a:pt x="1148715" y="95"/>
                  </a:cubicBezTo>
                  <a:cubicBezTo>
                    <a:pt x="1067943" y="95"/>
                    <a:pt x="1046988" y="34766"/>
                    <a:pt x="1046988" y="72676"/>
                  </a:cubicBezTo>
                  <a:lnTo>
                    <a:pt x="1046988" y="105061"/>
                  </a:lnTo>
                  <a:cubicBezTo>
                    <a:pt x="1046988" y="128778"/>
                    <a:pt x="1055656" y="143827"/>
                    <a:pt x="1081183" y="152495"/>
                  </a:cubicBezTo>
                  <a:cubicBezTo>
                    <a:pt x="1052417" y="162973"/>
                    <a:pt x="1042892" y="181261"/>
                    <a:pt x="1042892" y="204502"/>
                  </a:cubicBezTo>
                  <a:lnTo>
                    <a:pt x="1042892" y="245078"/>
                  </a:lnTo>
                  <a:cubicBezTo>
                    <a:pt x="1042892" y="282988"/>
                    <a:pt x="1067943" y="317659"/>
                    <a:pt x="1160145" y="317659"/>
                  </a:cubicBezTo>
                  <a:cubicBezTo>
                    <a:pt x="1252823" y="317659"/>
                    <a:pt x="1278827" y="281559"/>
                    <a:pt x="1278827" y="243269"/>
                  </a:cubicBezTo>
                  <a:lnTo>
                    <a:pt x="1278827" y="178880"/>
                  </a:lnTo>
                  <a:lnTo>
                    <a:pt x="1305782" y="178880"/>
                  </a:lnTo>
                  <a:cubicBezTo>
                    <a:pt x="1313593" y="178880"/>
                    <a:pt x="1317212" y="175641"/>
                    <a:pt x="1317212" y="167449"/>
                  </a:cubicBezTo>
                  <a:lnTo>
                    <a:pt x="1317212" y="140494"/>
                  </a:lnTo>
                  <a:cubicBezTo>
                    <a:pt x="1317212" y="132302"/>
                    <a:pt x="1313593" y="129540"/>
                    <a:pt x="1305782" y="129540"/>
                  </a:cubicBezTo>
                  <a:lnTo>
                    <a:pt x="1151858" y="129540"/>
                  </a:lnTo>
                  <a:close/>
                  <a:moveTo>
                    <a:pt x="826961" y="198120"/>
                  </a:moveTo>
                  <a:lnTo>
                    <a:pt x="769049" y="198120"/>
                  </a:lnTo>
                  <a:lnTo>
                    <a:pt x="784574" y="146971"/>
                  </a:lnTo>
                  <a:cubicBezTo>
                    <a:pt x="790099" y="127825"/>
                    <a:pt x="797814" y="70295"/>
                    <a:pt x="798767" y="64389"/>
                  </a:cubicBezTo>
                  <a:cubicBezTo>
                    <a:pt x="799243" y="70295"/>
                    <a:pt x="806101" y="128778"/>
                    <a:pt x="812006" y="147447"/>
                  </a:cubicBezTo>
                  <a:lnTo>
                    <a:pt x="826961" y="198120"/>
                  </a:lnTo>
                  <a:close/>
                  <a:moveTo>
                    <a:pt x="779907" y="3715"/>
                  </a:moveTo>
                  <a:cubicBezTo>
                    <a:pt x="771715" y="3715"/>
                    <a:pt x="768001" y="7334"/>
                    <a:pt x="765810" y="15145"/>
                  </a:cubicBezTo>
                  <a:lnTo>
                    <a:pt x="680466" y="302609"/>
                  </a:lnTo>
                  <a:cubicBezTo>
                    <a:pt x="678180" y="309944"/>
                    <a:pt x="680942" y="314039"/>
                    <a:pt x="689134" y="314039"/>
                  </a:cubicBezTo>
                  <a:lnTo>
                    <a:pt x="726091" y="314039"/>
                  </a:lnTo>
                  <a:cubicBezTo>
                    <a:pt x="734282" y="314039"/>
                    <a:pt x="737521" y="309944"/>
                    <a:pt x="739807" y="302609"/>
                  </a:cubicBezTo>
                  <a:lnTo>
                    <a:pt x="755809" y="246888"/>
                  </a:lnTo>
                  <a:lnTo>
                    <a:pt x="840677" y="246888"/>
                  </a:lnTo>
                  <a:lnTo>
                    <a:pt x="856679" y="302609"/>
                  </a:lnTo>
                  <a:cubicBezTo>
                    <a:pt x="858965" y="309944"/>
                    <a:pt x="862203" y="314039"/>
                    <a:pt x="869918" y="314039"/>
                  </a:cubicBezTo>
                  <a:lnTo>
                    <a:pt x="910971" y="314039"/>
                  </a:lnTo>
                  <a:cubicBezTo>
                    <a:pt x="918686" y="314039"/>
                    <a:pt x="921449" y="309944"/>
                    <a:pt x="919163" y="302609"/>
                  </a:cubicBezTo>
                  <a:lnTo>
                    <a:pt x="834295" y="15145"/>
                  </a:lnTo>
                  <a:cubicBezTo>
                    <a:pt x="832009" y="7429"/>
                    <a:pt x="827913" y="3715"/>
                    <a:pt x="819722" y="3715"/>
                  </a:cubicBezTo>
                  <a:lnTo>
                    <a:pt x="779907" y="3715"/>
                  </a:lnTo>
                  <a:close/>
                  <a:moveTo>
                    <a:pt x="489680" y="3715"/>
                  </a:moveTo>
                  <a:cubicBezTo>
                    <a:pt x="481489" y="3715"/>
                    <a:pt x="478250" y="6477"/>
                    <a:pt x="478250" y="14669"/>
                  </a:cubicBezTo>
                  <a:lnTo>
                    <a:pt x="478250" y="43434"/>
                  </a:lnTo>
                  <a:cubicBezTo>
                    <a:pt x="478250" y="51625"/>
                    <a:pt x="481489" y="54864"/>
                    <a:pt x="489680" y="54864"/>
                  </a:cubicBezTo>
                  <a:lnTo>
                    <a:pt x="554450" y="54864"/>
                  </a:lnTo>
                  <a:lnTo>
                    <a:pt x="554450" y="302228"/>
                  </a:lnTo>
                  <a:cubicBezTo>
                    <a:pt x="554450" y="310420"/>
                    <a:pt x="557689" y="314135"/>
                    <a:pt x="565880" y="314135"/>
                  </a:cubicBezTo>
                  <a:lnTo>
                    <a:pt x="605600" y="314135"/>
                  </a:lnTo>
                  <a:cubicBezTo>
                    <a:pt x="613791" y="314135"/>
                    <a:pt x="616553" y="310515"/>
                    <a:pt x="616553" y="302228"/>
                  </a:cubicBezTo>
                  <a:lnTo>
                    <a:pt x="616553" y="54864"/>
                  </a:lnTo>
                  <a:lnTo>
                    <a:pt x="681323" y="54864"/>
                  </a:lnTo>
                  <a:cubicBezTo>
                    <a:pt x="689134" y="54864"/>
                    <a:pt x="692753" y="51625"/>
                    <a:pt x="692753" y="43434"/>
                  </a:cubicBezTo>
                  <a:lnTo>
                    <a:pt x="692753" y="14669"/>
                  </a:lnTo>
                  <a:cubicBezTo>
                    <a:pt x="692753" y="6477"/>
                    <a:pt x="689134" y="3715"/>
                    <a:pt x="681323" y="3715"/>
                  </a:cubicBezTo>
                  <a:lnTo>
                    <a:pt x="489680" y="3715"/>
                  </a:lnTo>
                  <a:close/>
                  <a:moveTo>
                    <a:pt x="399764" y="198120"/>
                  </a:moveTo>
                  <a:lnTo>
                    <a:pt x="341757" y="198120"/>
                  </a:lnTo>
                  <a:lnTo>
                    <a:pt x="357283" y="146971"/>
                  </a:lnTo>
                  <a:cubicBezTo>
                    <a:pt x="362712" y="127825"/>
                    <a:pt x="370523" y="70295"/>
                    <a:pt x="371475" y="64389"/>
                  </a:cubicBezTo>
                  <a:cubicBezTo>
                    <a:pt x="371951" y="70295"/>
                    <a:pt x="378809" y="128778"/>
                    <a:pt x="384715" y="147447"/>
                  </a:cubicBezTo>
                  <a:lnTo>
                    <a:pt x="399764" y="198120"/>
                  </a:lnTo>
                  <a:close/>
                  <a:moveTo>
                    <a:pt x="352806" y="3715"/>
                  </a:moveTo>
                  <a:cubicBezTo>
                    <a:pt x="344615" y="3715"/>
                    <a:pt x="340900" y="7334"/>
                    <a:pt x="338614" y="15145"/>
                  </a:cubicBezTo>
                  <a:lnTo>
                    <a:pt x="253270" y="302609"/>
                  </a:lnTo>
                  <a:cubicBezTo>
                    <a:pt x="250984" y="309944"/>
                    <a:pt x="253746" y="314039"/>
                    <a:pt x="261938" y="314039"/>
                  </a:cubicBezTo>
                  <a:lnTo>
                    <a:pt x="298895" y="314039"/>
                  </a:lnTo>
                  <a:cubicBezTo>
                    <a:pt x="307086" y="314039"/>
                    <a:pt x="310325" y="309944"/>
                    <a:pt x="312611" y="302609"/>
                  </a:cubicBezTo>
                  <a:lnTo>
                    <a:pt x="328613" y="246888"/>
                  </a:lnTo>
                  <a:lnTo>
                    <a:pt x="413480" y="246888"/>
                  </a:lnTo>
                  <a:lnTo>
                    <a:pt x="429482" y="302609"/>
                  </a:lnTo>
                  <a:cubicBezTo>
                    <a:pt x="431768" y="309944"/>
                    <a:pt x="435007" y="314039"/>
                    <a:pt x="442722" y="314039"/>
                  </a:cubicBezTo>
                  <a:lnTo>
                    <a:pt x="483775" y="314039"/>
                  </a:lnTo>
                  <a:cubicBezTo>
                    <a:pt x="491490" y="314039"/>
                    <a:pt x="494252" y="309944"/>
                    <a:pt x="491966" y="302609"/>
                  </a:cubicBezTo>
                  <a:lnTo>
                    <a:pt x="407099" y="15145"/>
                  </a:lnTo>
                  <a:cubicBezTo>
                    <a:pt x="404813" y="7429"/>
                    <a:pt x="400717" y="3715"/>
                    <a:pt x="392525" y="3715"/>
                  </a:cubicBezTo>
                  <a:lnTo>
                    <a:pt x="352806" y="3715"/>
                  </a:lnTo>
                  <a:close/>
                  <a:moveTo>
                    <a:pt x="110490" y="54769"/>
                  </a:moveTo>
                  <a:cubicBezTo>
                    <a:pt x="141542" y="54769"/>
                    <a:pt x="160211" y="66199"/>
                    <a:pt x="160211" y="88964"/>
                  </a:cubicBezTo>
                  <a:lnTo>
                    <a:pt x="160211" y="228600"/>
                  </a:lnTo>
                  <a:cubicBezTo>
                    <a:pt x="160211" y="251460"/>
                    <a:pt x="141542" y="262795"/>
                    <a:pt x="110490" y="262795"/>
                  </a:cubicBezTo>
                  <a:lnTo>
                    <a:pt x="61627" y="262795"/>
                  </a:lnTo>
                  <a:lnTo>
                    <a:pt x="61627" y="54673"/>
                  </a:lnTo>
                  <a:lnTo>
                    <a:pt x="110490" y="54673"/>
                  </a:lnTo>
                  <a:close/>
                  <a:moveTo>
                    <a:pt x="110490" y="314039"/>
                  </a:moveTo>
                  <a:cubicBezTo>
                    <a:pt x="193072" y="314039"/>
                    <a:pt x="221837" y="278035"/>
                    <a:pt x="221837" y="239649"/>
                  </a:cubicBezTo>
                  <a:lnTo>
                    <a:pt x="221837" y="78105"/>
                  </a:lnTo>
                  <a:cubicBezTo>
                    <a:pt x="221837" y="39815"/>
                    <a:pt x="193072" y="3715"/>
                    <a:pt x="110490" y="3715"/>
                  </a:cubicBezTo>
                  <a:lnTo>
                    <a:pt x="10954" y="3715"/>
                  </a:lnTo>
                  <a:cubicBezTo>
                    <a:pt x="2762" y="3715"/>
                    <a:pt x="0" y="7334"/>
                    <a:pt x="0" y="15621"/>
                  </a:cubicBezTo>
                  <a:lnTo>
                    <a:pt x="0" y="302228"/>
                  </a:lnTo>
                  <a:cubicBezTo>
                    <a:pt x="0" y="309944"/>
                    <a:pt x="2286" y="314135"/>
                    <a:pt x="9620" y="314135"/>
                  </a:cubicBezTo>
                  <a:lnTo>
                    <a:pt x="110490" y="31413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93" name="Google Shape;193;p26"/>
            <p:cNvSpPr/>
            <p:nvPr/>
          </p:nvSpPr>
          <p:spPr>
            <a:xfrm>
              <a:off x="747903" y="2188534"/>
              <a:ext cx="620077" cy="921734"/>
            </a:xfrm>
            <a:custGeom>
              <a:avLst/>
              <a:gdLst/>
              <a:ahLst/>
              <a:cxnLst/>
              <a:rect l="l" t="t" r="r" b="b"/>
              <a:pathLst>
                <a:path w="620077" h="921734" extrusionOk="0">
                  <a:moveTo>
                    <a:pt x="172212" y="151829"/>
                  </a:moveTo>
                  <a:lnTo>
                    <a:pt x="172212" y="770001"/>
                  </a:lnTo>
                  <a:lnTo>
                    <a:pt x="308705" y="770001"/>
                  </a:lnTo>
                  <a:cubicBezTo>
                    <a:pt x="395478" y="770001"/>
                    <a:pt x="447770" y="736092"/>
                    <a:pt x="447770" y="668369"/>
                  </a:cubicBezTo>
                  <a:lnTo>
                    <a:pt x="447770" y="253460"/>
                  </a:lnTo>
                  <a:cubicBezTo>
                    <a:pt x="447770" y="185642"/>
                    <a:pt x="395383" y="151733"/>
                    <a:pt x="308705" y="151733"/>
                  </a:cubicBezTo>
                  <a:lnTo>
                    <a:pt x="172212" y="151733"/>
                  </a:lnTo>
                  <a:close/>
                  <a:moveTo>
                    <a:pt x="26765"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765" y="921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94" name="Google Shape;194;p26"/>
            <p:cNvSpPr/>
            <p:nvPr/>
          </p:nvSpPr>
          <p:spPr>
            <a:xfrm>
              <a:off x="1486566" y="2177676"/>
              <a:ext cx="620077" cy="943451"/>
            </a:xfrm>
            <a:custGeom>
              <a:avLst/>
              <a:gdLst/>
              <a:ahLst/>
              <a:cxnLst/>
              <a:rect l="l" t="t" r="r" b="b"/>
              <a:pathLst>
                <a:path w="620077" h="943451" extrusionOk="0">
                  <a:moveTo>
                    <a:pt x="447865" y="253460"/>
                  </a:moveTo>
                  <a:cubicBezTo>
                    <a:pt x="447865" y="185738"/>
                    <a:pt x="395573" y="151829"/>
                    <a:pt x="310039" y="151829"/>
                  </a:cubicBezTo>
                  <a:cubicBezTo>
                    <a:pt x="224599" y="151829"/>
                    <a:pt x="173545" y="185738"/>
                    <a:pt x="173545" y="253460"/>
                  </a:cubicBezTo>
                  <a:lnTo>
                    <a:pt x="173545" y="689991"/>
                  </a:lnTo>
                  <a:cubicBezTo>
                    <a:pt x="173545" y="757809"/>
                    <a:pt x="224599" y="791718"/>
                    <a:pt x="310039" y="791718"/>
                  </a:cubicBezTo>
                  <a:cubicBezTo>
                    <a:pt x="395573" y="791718"/>
                    <a:pt x="447865" y="757809"/>
                    <a:pt x="447865" y="689991"/>
                  </a:cubicBezTo>
                  <a:lnTo>
                    <a:pt x="447865" y="253460"/>
                  </a:lnTo>
                  <a:close/>
                  <a:moveTo>
                    <a:pt x="0" y="220980"/>
                  </a:moveTo>
                  <a:cubicBezTo>
                    <a:pt x="0" y="107061"/>
                    <a:pt x="79057" y="0"/>
                    <a:pt x="310039" y="0"/>
                  </a:cubicBezTo>
                  <a:cubicBezTo>
                    <a:pt x="540925" y="0"/>
                    <a:pt x="620077" y="107061"/>
                    <a:pt x="620077" y="220980"/>
                  </a:cubicBezTo>
                  <a:lnTo>
                    <a:pt x="620077" y="722471"/>
                  </a:lnTo>
                  <a:cubicBezTo>
                    <a:pt x="620077" y="836390"/>
                    <a:pt x="540925" y="943451"/>
                    <a:pt x="310039" y="943451"/>
                  </a:cubicBezTo>
                  <a:cubicBezTo>
                    <a:pt x="79057" y="943451"/>
                    <a:pt x="0" y="836295"/>
                    <a:pt x="0" y="722471"/>
                  </a:cubicBezTo>
                  <a:lnTo>
                    <a:pt x="0" y="22098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95" name="Google Shape;195;p26"/>
            <p:cNvSpPr/>
            <p:nvPr/>
          </p:nvSpPr>
          <p:spPr>
            <a:xfrm>
              <a:off x="2240470" y="2188534"/>
              <a:ext cx="620077" cy="921734"/>
            </a:xfrm>
            <a:custGeom>
              <a:avLst/>
              <a:gdLst/>
              <a:ahLst/>
              <a:cxnLst/>
              <a:rect l="l" t="t" r="r" b="b"/>
              <a:pathLst>
                <a:path w="620077" h="921734" extrusionOk="0">
                  <a:moveTo>
                    <a:pt x="172307" y="151829"/>
                  </a:moveTo>
                  <a:lnTo>
                    <a:pt x="172307" y="770001"/>
                  </a:lnTo>
                  <a:lnTo>
                    <a:pt x="308800" y="770001"/>
                  </a:lnTo>
                  <a:cubicBezTo>
                    <a:pt x="395573" y="770001"/>
                    <a:pt x="447866" y="736092"/>
                    <a:pt x="447866" y="668369"/>
                  </a:cubicBezTo>
                  <a:lnTo>
                    <a:pt x="447866" y="253460"/>
                  </a:lnTo>
                  <a:cubicBezTo>
                    <a:pt x="447866" y="185642"/>
                    <a:pt x="395573" y="151733"/>
                    <a:pt x="308800" y="151733"/>
                  </a:cubicBezTo>
                  <a:lnTo>
                    <a:pt x="172307" y="151733"/>
                  </a:lnTo>
                  <a:close/>
                  <a:moveTo>
                    <a:pt x="26861"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861" y="921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96" name="Google Shape;196;p26"/>
            <p:cNvSpPr/>
            <p:nvPr/>
          </p:nvSpPr>
          <p:spPr>
            <a:xfrm>
              <a:off x="2979229" y="2177676"/>
              <a:ext cx="599598" cy="943546"/>
            </a:xfrm>
            <a:custGeom>
              <a:avLst/>
              <a:gdLst/>
              <a:ahLst/>
              <a:cxnLst/>
              <a:rect l="l" t="t" r="r" b="b"/>
              <a:pathLst>
                <a:path w="599598" h="943546" extrusionOk="0">
                  <a:moveTo>
                    <a:pt x="567690" y="448723"/>
                  </a:moveTo>
                  <a:cubicBezTo>
                    <a:pt x="589407" y="448723"/>
                    <a:pt x="599599" y="456914"/>
                    <a:pt x="599599" y="481298"/>
                  </a:cubicBezTo>
                  <a:lnTo>
                    <a:pt x="599599" y="722567"/>
                  </a:lnTo>
                  <a:cubicBezTo>
                    <a:pt x="599599" y="836486"/>
                    <a:pt x="530733" y="943547"/>
                    <a:pt x="299752" y="943547"/>
                  </a:cubicBezTo>
                  <a:cubicBezTo>
                    <a:pt x="68866" y="943547"/>
                    <a:pt x="0" y="836486"/>
                    <a:pt x="0" y="722567"/>
                  </a:cubicBezTo>
                  <a:lnTo>
                    <a:pt x="0" y="220980"/>
                  </a:lnTo>
                  <a:cubicBezTo>
                    <a:pt x="0" y="107061"/>
                    <a:pt x="68866" y="0"/>
                    <a:pt x="299752" y="0"/>
                  </a:cubicBezTo>
                  <a:cubicBezTo>
                    <a:pt x="530733" y="0"/>
                    <a:pt x="599599" y="107061"/>
                    <a:pt x="599599" y="220980"/>
                  </a:cubicBezTo>
                  <a:lnTo>
                    <a:pt x="599599" y="275177"/>
                  </a:lnTo>
                  <a:cubicBezTo>
                    <a:pt x="599599" y="298228"/>
                    <a:pt x="591979" y="309086"/>
                    <a:pt x="570262" y="309086"/>
                  </a:cubicBezTo>
                  <a:lnTo>
                    <a:pt x="464344" y="309086"/>
                  </a:lnTo>
                  <a:cubicBezTo>
                    <a:pt x="441389" y="309086"/>
                    <a:pt x="432435" y="298228"/>
                    <a:pt x="432435" y="275177"/>
                  </a:cubicBezTo>
                  <a:lnTo>
                    <a:pt x="432435" y="253460"/>
                  </a:lnTo>
                  <a:cubicBezTo>
                    <a:pt x="432435" y="185738"/>
                    <a:pt x="387763" y="151829"/>
                    <a:pt x="302324" y="151829"/>
                  </a:cubicBezTo>
                  <a:cubicBezTo>
                    <a:pt x="216789" y="151829"/>
                    <a:pt x="173450" y="185738"/>
                    <a:pt x="173450" y="253460"/>
                  </a:cubicBezTo>
                  <a:lnTo>
                    <a:pt x="173450" y="689991"/>
                  </a:lnTo>
                  <a:cubicBezTo>
                    <a:pt x="173450" y="757809"/>
                    <a:pt x="216789" y="791718"/>
                    <a:pt x="302324" y="791718"/>
                  </a:cubicBezTo>
                  <a:cubicBezTo>
                    <a:pt x="387763" y="791718"/>
                    <a:pt x="432435" y="757809"/>
                    <a:pt x="432435" y="691420"/>
                  </a:cubicBezTo>
                  <a:lnTo>
                    <a:pt x="432435" y="600551"/>
                  </a:lnTo>
                  <a:lnTo>
                    <a:pt x="307372" y="600551"/>
                  </a:lnTo>
                  <a:cubicBezTo>
                    <a:pt x="284417" y="600551"/>
                    <a:pt x="274225" y="592455"/>
                    <a:pt x="274225" y="568071"/>
                  </a:cubicBezTo>
                  <a:lnTo>
                    <a:pt x="274225" y="481394"/>
                  </a:lnTo>
                  <a:cubicBezTo>
                    <a:pt x="274225" y="457010"/>
                    <a:pt x="284417" y="448818"/>
                    <a:pt x="307372" y="448818"/>
                  </a:cubicBezTo>
                  <a:lnTo>
                    <a:pt x="567690" y="44881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97" name="Google Shape;197;p26"/>
            <p:cNvSpPr/>
            <p:nvPr/>
          </p:nvSpPr>
          <p:spPr>
            <a:xfrm>
              <a:off x="3695795" y="2231777"/>
              <a:ext cx="517398" cy="156019"/>
            </a:xfrm>
            <a:custGeom>
              <a:avLst/>
              <a:gdLst/>
              <a:ahLst/>
              <a:cxnLst/>
              <a:rect l="l" t="t" r="r" b="b"/>
              <a:pathLst>
                <a:path w="517398" h="156019" extrusionOk="0">
                  <a:moveTo>
                    <a:pt x="517398" y="135255"/>
                  </a:moveTo>
                  <a:cubicBezTo>
                    <a:pt x="517398" y="146685"/>
                    <a:pt x="508540" y="156020"/>
                    <a:pt x="497777" y="156020"/>
                  </a:cubicBezTo>
                  <a:lnTo>
                    <a:pt x="19526" y="156020"/>
                  </a:lnTo>
                  <a:cubicBezTo>
                    <a:pt x="8763" y="156020"/>
                    <a:pt x="0" y="146685"/>
                    <a:pt x="0" y="135255"/>
                  </a:cubicBezTo>
                  <a:lnTo>
                    <a:pt x="0" y="20765"/>
                  </a:lnTo>
                  <a:cubicBezTo>
                    <a:pt x="0" y="9335"/>
                    <a:pt x="8763" y="0"/>
                    <a:pt x="19526" y="0"/>
                  </a:cubicBezTo>
                  <a:lnTo>
                    <a:pt x="497777" y="0"/>
                  </a:lnTo>
                  <a:cubicBezTo>
                    <a:pt x="508540" y="0"/>
                    <a:pt x="517398" y="9335"/>
                    <a:pt x="517398" y="20765"/>
                  </a:cubicBezTo>
                  <a:lnTo>
                    <a:pt x="517398" y="13525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98" name="Google Shape;198;p26"/>
            <p:cNvSpPr/>
            <p:nvPr/>
          </p:nvSpPr>
          <p:spPr>
            <a:xfrm>
              <a:off x="3695890" y="2584012"/>
              <a:ext cx="388239" cy="144970"/>
            </a:xfrm>
            <a:custGeom>
              <a:avLst/>
              <a:gdLst/>
              <a:ahLst/>
              <a:cxnLst/>
              <a:rect l="l" t="t" r="r" b="b"/>
              <a:pathLst>
                <a:path w="388239" h="144970" extrusionOk="0">
                  <a:moveTo>
                    <a:pt x="388239" y="124206"/>
                  </a:moveTo>
                  <a:cubicBezTo>
                    <a:pt x="388239" y="135636"/>
                    <a:pt x="379381" y="144971"/>
                    <a:pt x="368618" y="144971"/>
                  </a:cubicBezTo>
                  <a:lnTo>
                    <a:pt x="19526" y="144971"/>
                  </a:lnTo>
                  <a:cubicBezTo>
                    <a:pt x="8763" y="144971"/>
                    <a:pt x="0" y="135636"/>
                    <a:pt x="0" y="124206"/>
                  </a:cubicBezTo>
                  <a:lnTo>
                    <a:pt x="0" y="20765"/>
                  </a:lnTo>
                  <a:cubicBezTo>
                    <a:pt x="0" y="9334"/>
                    <a:pt x="8858" y="0"/>
                    <a:pt x="19526" y="0"/>
                  </a:cubicBezTo>
                  <a:lnTo>
                    <a:pt x="368618" y="0"/>
                  </a:lnTo>
                  <a:cubicBezTo>
                    <a:pt x="379381" y="0"/>
                    <a:pt x="388239" y="9334"/>
                    <a:pt x="388239" y="20765"/>
                  </a:cubicBezTo>
                  <a:lnTo>
                    <a:pt x="388239" y="124206"/>
                  </a:lnTo>
                  <a:close/>
                </a:path>
              </a:pathLst>
            </a:custGeom>
            <a:solidFill>
              <a:srgbClr val="FFFFFF">
                <a:alpha val="49803"/>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99" name="Google Shape;199;p26"/>
            <p:cNvSpPr/>
            <p:nvPr/>
          </p:nvSpPr>
          <p:spPr>
            <a:xfrm>
              <a:off x="3695795" y="2915577"/>
              <a:ext cx="517398" cy="151447"/>
            </a:xfrm>
            <a:custGeom>
              <a:avLst/>
              <a:gdLst/>
              <a:ahLst/>
              <a:cxnLst/>
              <a:rect l="l" t="t" r="r" b="b"/>
              <a:pathLst>
                <a:path w="517398" h="151447" extrusionOk="0">
                  <a:moveTo>
                    <a:pt x="517398" y="130683"/>
                  </a:moveTo>
                  <a:cubicBezTo>
                    <a:pt x="517398" y="142113"/>
                    <a:pt x="508540" y="151448"/>
                    <a:pt x="497777" y="151448"/>
                  </a:cubicBezTo>
                  <a:lnTo>
                    <a:pt x="19526" y="151448"/>
                  </a:lnTo>
                  <a:cubicBezTo>
                    <a:pt x="8763" y="151448"/>
                    <a:pt x="0" y="142113"/>
                    <a:pt x="0" y="130683"/>
                  </a:cubicBezTo>
                  <a:lnTo>
                    <a:pt x="0" y="20765"/>
                  </a:lnTo>
                  <a:cubicBezTo>
                    <a:pt x="0" y="9334"/>
                    <a:pt x="8763" y="0"/>
                    <a:pt x="19526" y="0"/>
                  </a:cubicBezTo>
                  <a:lnTo>
                    <a:pt x="497777" y="0"/>
                  </a:lnTo>
                  <a:cubicBezTo>
                    <a:pt x="508540" y="0"/>
                    <a:pt x="517398" y="9334"/>
                    <a:pt x="517398" y="20765"/>
                  </a:cubicBezTo>
                  <a:lnTo>
                    <a:pt x="517398" y="130683"/>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pic>
        <p:nvPicPr>
          <p:cNvPr id="200" name="Google Shape;200;p26" descr="Background pattern&#10;&#10;Description automatically generated"/>
          <p:cNvPicPr preferRelativeResize="0"/>
          <p:nvPr/>
        </p:nvPicPr>
        <p:blipFill rotWithShape="1">
          <a:blip r:embed="rId2">
            <a:alphaModFix/>
          </a:blip>
          <a:srcRect/>
          <a:stretch/>
        </p:blipFill>
        <p:spPr>
          <a:xfrm>
            <a:off x="0" y="0"/>
            <a:ext cx="9144000" cy="5143500"/>
          </a:xfrm>
          <a:prstGeom prst="rect">
            <a:avLst/>
          </a:prstGeom>
          <a:noFill/>
          <a:ln>
            <a:noFill/>
          </a:ln>
        </p:spPr>
      </p:pic>
    </p:spTree>
    <p:extLst>
      <p:ext uri="{BB962C8B-B14F-4D97-AF65-F5344CB8AC3E}">
        <p14:creationId xmlns:p14="http://schemas.microsoft.com/office/powerpoint/2010/main" val="1687274594"/>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5_Custom Layout">
  <p:cSld name="15_Custom Layout">
    <p:bg>
      <p:bgPr>
        <a:gradFill>
          <a:gsLst>
            <a:gs pos="0">
              <a:schemeClr val="accent1"/>
            </a:gs>
            <a:gs pos="98000">
              <a:schemeClr val="accent2"/>
            </a:gs>
            <a:gs pos="100000">
              <a:schemeClr val="accent2"/>
            </a:gs>
          </a:gsLst>
          <a:lin ang="2700000" scaled="0"/>
        </a:gradFill>
        <a:effectLst/>
      </p:bgPr>
    </p:bg>
    <p:spTree>
      <p:nvGrpSpPr>
        <p:cNvPr id="1" name="Shape 201"/>
        <p:cNvGrpSpPr/>
        <p:nvPr/>
      </p:nvGrpSpPr>
      <p:grpSpPr>
        <a:xfrm>
          <a:off x="0" y="0"/>
          <a:ext cx="0" cy="0"/>
          <a:chOff x="0" y="0"/>
          <a:chExt cx="0" cy="0"/>
        </a:xfrm>
      </p:grpSpPr>
      <p:sp>
        <p:nvSpPr>
          <p:cNvPr id="202" name="Google Shape;202;p27"/>
          <p:cNvSpPr/>
          <p:nvPr/>
        </p:nvSpPr>
        <p:spPr>
          <a:xfrm>
            <a:off x="0" y="0"/>
            <a:ext cx="9144000" cy="5143500"/>
          </a:xfrm>
          <a:prstGeom prst="rect">
            <a:avLst/>
          </a:prstGeom>
          <a:gradFill>
            <a:gsLst>
              <a:gs pos="0">
                <a:schemeClr val="dk2"/>
              </a:gs>
              <a:gs pos="97000">
                <a:schemeClr val="accent3"/>
              </a:gs>
              <a:gs pos="100000">
                <a:schemeClr val="accent3"/>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400" b="0" i="0" u="none" strike="noStrike" cap="none">
              <a:solidFill>
                <a:schemeClr val="lt1"/>
              </a:solidFill>
              <a:latin typeface="Arial"/>
              <a:ea typeface="Arial"/>
              <a:cs typeface="Arial"/>
              <a:sym typeface="Arial"/>
            </a:endParaRPr>
          </a:p>
        </p:txBody>
      </p:sp>
      <p:sp>
        <p:nvSpPr>
          <p:cNvPr id="203" name="Google Shape;203;p27"/>
          <p:cNvSpPr txBox="1"/>
          <p:nvPr/>
        </p:nvSpPr>
        <p:spPr>
          <a:xfrm>
            <a:off x="1029722" y="4663217"/>
            <a:ext cx="4052247" cy="393600"/>
          </a:xfrm>
          <a:prstGeom prst="rect">
            <a:avLst/>
          </a:prstGeom>
          <a:noFill/>
          <a:ln>
            <a:noFill/>
          </a:ln>
        </p:spPr>
        <p:txBody>
          <a:bodyPr spcFirstLastPara="1" wrap="square" lIns="0" tIns="91425" rIns="0" bIns="91425"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 sz="800" b="0" i="0" u="none" strike="noStrike" cap="none">
                <a:solidFill>
                  <a:schemeClr val="lt1"/>
                </a:solidFill>
                <a:latin typeface="Barlow"/>
                <a:ea typeface="Barlow"/>
                <a:cs typeface="Barlow"/>
                <a:sym typeface="Barlow"/>
              </a:rPr>
              <a:t>©2021 Strictly Confidential</a:t>
            </a:r>
            <a:endParaRPr sz="1400" b="0" i="0" u="none" strike="noStrike" cap="none">
              <a:solidFill>
                <a:schemeClr val="lt1"/>
              </a:solidFill>
              <a:latin typeface="Barlow"/>
              <a:ea typeface="Barlow"/>
              <a:cs typeface="Barlow"/>
              <a:sym typeface="Barlow"/>
            </a:endParaRPr>
          </a:p>
        </p:txBody>
      </p:sp>
      <p:sp>
        <p:nvSpPr>
          <p:cNvPr id="204" name="Google Shape;204;p27"/>
          <p:cNvSpPr txBox="1"/>
          <p:nvPr/>
        </p:nvSpPr>
        <p:spPr>
          <a:xfrm>
            <a:off x="4885765" y="4663217"/>
            <a:ext cx="3946535" cy="393600"/>
          </a:xfrm>
          <a:prstGeom prst="rect">
            <a:avLst/>
          </a:prstGeom>
          <a:noFill/>
          <a:ln>
            <a:noFill/>
          </a:ln>
        </p:spPr>
        <p:txBody>
          <a:bodyPr spcFirstLastPara="1" wrap="square" lIns="0" tIns="91425" rIns="0" bIns="91425" anchor="ctr" anchorCtr="0">
            <a:noAutofit/>
          </a:bodyPr>
          <a:lstStyle/>
          <a:p>
            <a:pPr marL="0" marR="0" lvl="0" indent="0" algn="r" rtl="0">
              <a:lnSpc>
                <a:spcPct val="100000"/>
              </a:lnSpc>
              <a:spcBef>
                <a:spcPts val="0"/>
              </a:spcBef>
              <a:spcAft>
                <a:spcPts val="0"/>
              </a:spcAft>
              <a:buClr>
                <a:srgbClr val="000000"/>
              </a:buClr>
              <a:buSzPts val="600"/>
              <a:buFont typeface="Arial"/>
              <a:buNone/>
            </a:pPr>
            <a:r>
              <a:rPr lang="en" sz="800" b="0" i="0" u="none" strike="noStrike" cap="none">
                <a:solidFill>
                  <a:schemeClr val="lt1"/>
                </a:solidFill>
                <a:latin typeface="Barlow"/>
                <a:ea typeface="Barlow"/>
                <a:cs typeface="Barlow"/>
                <a:sym typeface="Barlow"/>
              </a:rPr>
              <a:t>construction.com    |    </a:t>
            </a:r>
            <a:fld id="{00000000-1234-1234-1234-123412341234}" type="slidenum">
              <a:rPr lang="en" sz="800" b="0" i="0" u="none" strike="noStrike" cap="none">
                <a:solidFill>
                  <a:schemeClr val="lt1"/>
                </a:solidFill>
                <a:latin typeface="Barlow"/>
                <a:ea typeface="Barlow"/>
                <a:cs typeface="Barlow"/>
                <a:sym typeface="Barlow"/>
              </a:rPr>
              <a:t>‹#›</a:t>
            </a:fld>
            <a:endParaRPr sz="800" b="0" i="0" u="none" strike="noStrike" cap="none">
              <a:solidFill>
                <a:schemeClr val="lt1"/>
              </a:solidFill>
              <a:latin typeface="Barlow"/>
              <a:ea typeface="Barlow"/>
              <a:cs typeface="Barlow"/>
              <a:sym typeface="Barlow"/>
            </a:endParaRPr>
          </a:p>
        </p:txBody>
      </p:sp>
      <p:grpSp>
        <p:nvGrpSpPr>
          <p:cNvPr id="205" name="Google Shape;205;p27"/>
          <p:cNvGrpSpPr/>
          <p:nvPr/>
        </p:nvGrpSpPr>
        <p:grpSpPr>
          <a:xfrm>
            <a:off x="171884" y="4744208"/>
            <a:ext cx="601885" cy="240030"/>
            <a:chOff x="747903" y="2177676"/>
            <a:chExt cx="3486150" cy="1390268"/>
          </a:xfrm>
        </p:grpSpPr>
        <p:sp>
          <p:nvSpPr>
            <p:cNvPr id="206" name="Google Shape;206;p27"/>
            <p:cNvSpPr/>
            <p:nvPr/>
          </p:nvSpPr>
          <p:spPr>
            <a:xfrm>
              <a:off x="747903" y="3250190"/>
              <a:ext cx="3486150" cy="317754"/>
            </a:xfrm>
            <a:custGeom>
              <a:avLst/>
              <a:gdLst/>
              <a:ahLst/>
              <a:cxnLst/>
              <a:rect l="l" t="t" r="r" b="b"/>
              <a:pathLst>
                <a:path w="3486150" h="317754" extrusionOk="0">
                  <a:moveTo>
                    <a:pt x="3423190" y="93154"/>
                  </a:moveTo>
                  <a:cubicBezTo>
                    <a:pt x="3423190" y="100870"/>
                    <a:pt x="3425952" y="104585"/>
                    <a:pt x="3433667" y="104585"/>
                  </a:cubicBezTo>
                  <a:lnTo>
                    <a:pt x="3472053" y="104585"/>
                  </a:lnTo>
                  <a:cubicBezTo>
                    <a:pt x="3480245" y="104585"/>
                    <a:pt x="3483483" y="100965"/>
                    <a:pt x="3483483" y="93154"/>
                  </a:cubicBezTo>
                  <a:lnTo>
                    <a:pt x="3483483" y="74486"/>
                  </a:lnTo>
                  <a:cubicBezTo>
                    <a:pt x="3483483" y="36195"/>
                    <a:pt x="3457956" y="95"/>
                    <a:pt x="3378041" y="95"/>
                  </a:cubicBezTo>
                  <a:cubicBezTo>
                    <a:pt x="3298127" y="95"/>
                    <a:pt x="3274409" y="36195"/>
                    <a:pt x="3274409" y="74486"/>
                  </a:cubicBezTo>
                  <a:lnTo>
                    <a:pt x="3274409" y="101441"/>
                  </a:lnTo>
                  <a:cubicBezTo>
                    <a:pt x="3274409" y="128778"/>
                    <a:pt x="3294031" y="152114"/>
                    <a:pt x="3315938" y="160306"/>
                  </a:cubicBezTo>
                  <a:lnTo>
                    <a:pt x="3386709" y="186785"/>
                  </a:lnTo>
                  <a:cubicBezTo>
                    <a:pt x="3407283" y="194596"/>
                    <a:pt x="3425476" y="201835"/>
                    <a:pt x="3425476" y="220599"/>
                  </a:cubicBezTo>
                  <a:lnTo>
                    <a:pt x="3425476" y="235172"/>
                  </a:lnTo>
                  <a:cubicBezTo>
                    <a:pt x="3425476" y="257556"/>
                    <a:pt x="3407664" y="268034"/>
                    <a:pt x="3377089" y="268034"/>
                  </a:cubicBezTo>
                  <a:cubicBezTo>
                    <a:pt x="3346037" y="268034"/>
                    <a:pt x="3328702" y="257556"/>
                    <a:pt x="3328702" y="235172"/>
                  </a:cubicBezTo>
                  <a:lnTo>
                    <a:pt x="3328702" y="214598"/>
                  </a:lnTo>
                  <a:cubicBezTo>
                    <a:pt x="3328702" y="206407"/>
                    <a:pt x="3325940" y="202692"/>
                    <a:pt x="3317748" y="202692"/>
                  </a:cubicBezTo>
                  <a:lnTo>
                    <a:pt x="3279458" y="202692"/>
                  </a:lnTo>
                  <a:cubicBezTo>
                    <a:pt x="3271647" y="202692"/>
                    <a:pt x="3268504" y="206311"/>
                    <a:pt x="3268504" y="214598"/>
                  </a:cubicBezTo>
                  <a:lnTo>
                    <a:pt x="3268504" y="243364"/>
                  </a:lnTo>
                  <a:cubicBezTo>
                    <a:pt x="3268504" y="281654"/>
                    <a:pt x="3296317" y="317754"/>
                    <a:pt x="3377565" y="317754"/>
                  </a:cubicBezTo>
                  <a:cubicBezTo>
                    <a:pt x="3459290" y="317754"/>
                    <a:pt x="3486150" y="281654"/>
                    <a:pt x="3486150" y="243364"/>
                  </a:cubicBezTo>
                  <a:lnTo>
                    <a:pt x="3486150" y="208217"/>
                  </a:lnTo>
                  <a:cubicBezTo>
                    <a:pt x="3486150" y="174498"/>
                    <a:pt x="3463385" y="153448"/>
                    <a:pt x="3432334" y="142494"/>
                  </a:cubicBezTo>
                  <a:lnTo>
                    <a:pt x="3352895" y="114205"/>
                  </a:lnTo>
                  <a:cubicBezTo>
                    <a:pt x="3345561" y="111443"/>
                    <a:pt x="3334226" y="105537"/>
                    <a:pt x="3334226" y="89535"/>
                  </a:cubicBezTo>
                  <a:lnTo>
                    <a:pt x="3334226" y="82677"/>
                  </a:lnTo>
                  <a:cubicBezTo>
                    <a:pt x="3334226" y="60293"/>
                    <a:pt x="3349276" y="49816"/>
                    <a:pt x="3378994" y="49816"/>
                  </a:cubicBezTo>
                  <a:cubicBezTo>
                    <a:pt x="3408236" y="49816"/>
                    <a:pt x="3423285" y="60293"/>
                    <a:pt x="3423285" y="82677"/>
                  </a:cubicBezTo>
                  <a:lnTo>
                    <a:pt x="3423285" y="93154"/>
                  </a:lnTo>
                  <a:close/>
                  <a:moveTo>
                    <a:pt x="3227356" y="214979"/>
                  </a:moveTo>
                  <a:cubicBezTo>
                    <a:pt x="3227356" y="206788"/>
                    <a:pt x="3224594" y="203549"/>
                    <a:pt x="3216878" y="203549"/>
                  </a:cubicBezTo>
                  <a:lnTo>
                    <a:pt x="3178969" y="203549"/>
                  </a:lnTo>
                  <a:cubicBezTo>
                    <a:pt x="3170778" y="203549"/>
                    <a:pt x="3167539" y="206788"/>
                    <a:pt x="3167539" y="214979"/>
                  </a:cubicBezTo>
                  <a:lnTo>
                    <a:pt x="3167539" y="232315"/>
                  </a:lnTo>
                  <a:cubicBezTo>
                    <a:pt x="3167539" y="255080"/>
                    <a:pt x="3151537" y="266510"/>
                    <a:pt x="3120962" y="266510"/>
                  </a:cubicBezTo>
                  <a:cubicBezTo>
                    <a:pt x="3090386" y="266510"/>
                    <a:pt x="3074861" y="255080"/>
                    <a:pt x="3074861" y="232315"/>
                  </a:cubicBezTo>
                  <a:lnTo>
                    <a:pt x="3074861" y="85344"/>
                  </a:lnTo>
                  <a:cubicBezTo>
                    <a:pt x="3074861" y="62484"/>
                    <a:pt x="3090386" y="51149"/>
                    <a:pt x="3120962" y="51149"/>
                  </a:cubicBezTo>
                  <a:cubicBezTo>
                    <a:pt x="3151537" y="51149"/>
                    <a:pt x="3167539" y="62579"/>
                    <a:pt x="3167539" y="85344"/>
                  </a:cubicBezTo>
                  <a:lnTo>
                    <a:pt x="3167539" y="96298"/>
                  </a:lnTo>
                  <a:cubicBezTo>
                    <a:pt x="3167539" y="104489"/>
                    <a:pt x="3170682" y="107728"/>
                    <a:pt x="3178969" y="107728"/>
                  </a:cubicBezTo>
                  <a:lnTo>
                    <a:pt x="3216878" y="107728"/>
                  </a:lnTo>
                  <a:cubicBezTo>
                    <a:pt x="3224689" y="107728"/>
                    <a:pt x="3227356" y="104489"/>
                    <a:pt x="3227356" y="96298"/>
                  </a:cubicBezTo>
                  <a:lnTo>
                    <a:pt x="3227356" y="74390"/>
                  </a:lnTo>
                  <a:cubicBezTo>
                    <a:pt x="3227356" y="36100"/>
                    <a:pt x="3202686" y="0"/>
                    <a:pt x="3120104" y="0"/>
                  </a:cubicBezTo>
                  <a:cubicBezTo>
                    <a:pt x="3037523" y="0"/>
                    <a:pt x="3012853" y="36100"/>
                    <a:pt x="3012853" y="74390"/>
                  </a:cubicBezTo>
                  <a:lnTo>
                    <a:pt x="3012853" y="243269"/>
                  </a:lnTo>
                  <a:cubicBezTo>
                    <a:pt x="3012853" y="281559"/>
                    <a:pt x="3037523" y="317659"/>
                    <a:pt x="3120104" y="317659"/>
                  </a:cubicBezTo>
                  <a:cubicBezTo>
                    <a:pt x="3202686" y="317659"/>
                    <a:pt x="3227356" y="281559"/>
                    <a:pt x="3227356" y="243269"/>
                  </a:cubicBezTo>
                  <a:lnTo>
                    <a:pt x="3227356" y="214979"/>
                  </a:lnTo>
                  <a:close/>
                  <a:moveTo>
                    <a:pt x="2954465" y="15526"/>
                  </a:moveTo>
                  <a:cubicBezTo>
                    <a:pt x="2954465" y="7334"/>
                    <a:pt x="2951703" y="3620"/>
                    <a:pt x="2943511" y="3620"/>
                  </a:cubicBezTo>
                  <a:lnTo>
                    <a:pt x="2903791" y="3620"/>
                  </a:lnTo>
                  <a:cubicBezTo>
                    <a:pt x="2895600" y="3620"/>
                    <a:pt x="2892838" y="7239"/>
                    <a:pt x="2892838" y="15526"/>
                  </a:cubicBezTo>
                  <a:lnTo>
                    <a:pt x="2892838" y="302133"/>
                  </a:lnTo>
                  <a:cubicBezTo>
                    <a:pt x="2892838" y="310324"/>
                    <a:pt x="2895600" y="314039"/>
                    <a:pt x="2903791" y="314039"/>
                  </a:cubicBezTo>
                  <a:lnTo>
                    <a:pt x="2943511" y="314039"/>
                  </a:lnTo>
                  <a:cubicBezTo>
                    <a:pt x="2951703" y="314039"/>
                    <a:pt x="2954465" y="310420"/>
                    <a:pt x="2954465" y="302133"/>
                  </a:cubicBezTo>
                  <a:lnTo>
                    <a:pt x="2954465" y="15526"/>
                  </a:lnTo>
                  <a:close/>
                  <a:moveTo>
                    <a:pt x="2652332" y="3715"/>
                  </a:moveTo>
                  <a:cubicBezTo>
                    <a:pt x="2644140" y="3715"/>
                    <a:pt x="2640902" y="6477"/>
                    <a:pt x="2640902" y="14669"/>
                  </a:cubicBezTo>
                  <a:lnTo>
                    <a:pt x="2640902" y="43434"/>
                  </a:lnTo>
                  <a:cubicBezTo>
                    <a:pt x="2640902" y="51625"/>
                    <a:pt x="2644045" y="54864"/>
                    <a:pt x="2652332" y="54864"/>
                  </a:cubicBezTo>
                  <a:lnTo>
                    <a:pt x="2717102" y="54864"/>
                  </a:lnTo>
                  <a:lnTo>
                    <a:pt x="2717102" y="302228"/>
                  </a:lnTo>
                  <a:cubicBezTo>
                    <a:pt x="2717102" y="310420"/>
                    <a:pt x="2720340" y="314135"/>
                    <a:pt x="2728532" y="314135"/>
                  </a:cubicBezTo>
                  <a:lnTo>
                    <a:pt x="2768251" y="314135"/>
                  </a:lnTo>
                  <a:cubicBezTo>
                    <a:pt x="2776442" y="314135"/>
                    <a:pt x="2779205" y="310515"/>
                    <a:pt x="2779205" y="302228"/>
                  </a:cubicBezTo>
                  <a:lnTo>
                    <a:pt x="2779205" y="54864"/>
                  </a:lnTo>
                  <a:lnTo>
                    <a:pt x="2843974" y="54864"/>
                  </a:lnTo>
                  <a:cubicBezTo>
                    <a:pt x="2851690" y="54864"/>
                    <a:pt x="2855405" y="51625"/>
                    <a:pt x="2855405" y="43434"/>
                  </a:cubicBezTo>
                  <a:lnTo>
                    <a:pt x="2855405" y="14669"/>
                  </a:lnTo>
                  <a:cubicBezTo>
                    <a:pt x="2855405" y="6477"/>
                    <a:pt x="2851785" y="3715"/>
                    <a:pt x="2843974" y="3715"/>
                  </a:cubicBezTo>
                  <a:lnTo>
                    <a:pt x="2652332" y="3715"/>
                  </a:lnTo>
                  <a:close/>
                  <a:moveTo>
                    <a:pt x="2460689" y="15050"/>
                  </a:moveTo>
                  <a:cubicBezTo>
                    <a:pt x="2457926" y="8192"/>
                    <a:pt x="2454783" y="3620"/>
                    <a:pt x="2446973" y="3620"/>
                  </a:cubicBezTo>
                  <a:lnTo>
                    <a:pt x="2401824" y="3620"/>
                  </a:lnTo>
                  <a:cubicBezTo>
                    <a:pt x="2394014" y="3620"/>
                    <a:pt x="2390870" y="8192"/>
                    <a:pt x="2394014" y="15050"/>
                  </a:cubicBezTo>
                  <a:lnTo>
                    <a:pt x="2480691" y="202597"/>
                  </a:lnTo>
                  <a:lnTo>
                    <a:pt x="2480691" y="302514"/>
                  </a:lnTo>
                  <a:cubicBezTo>
                    <a:pt x="2480691" y="310324"/>
                    <a:pt x="2483930" y="313944"/>
                    <a:pt x="2492121" y="313944"/>
                  </a:cubicBezTo>
                  <a:lnTo>
                    <a:pt x="2531840" y="313944"/>
                  </a:lnTo>
                  <a:cubicBezTo>
                    <a:pt x="2540032" y="313944"/>
                    <a:pt x="2542794" y="310324"/>
                    <a:pt x="2542794" y="302514"/>
                  </a:cubicBezTo>
                  <a:lnTo>
                    <a:pt x="2542794" y="195263"/>
                  </a:lnTo>
                  <a:lnTo>
                    <a:pt x="2629091" y="14954"/>
                  </a:lnTo>
                  <a:cubicBezTo>
                    <a:pt x="2632710" y="7620"/>
                    <a:pt x="2628614" y="3524"/>
                    <a:pt x="2620899" y="3524"/>
                  </a:cubicBezTo>
                  <a:lnTo>
                    <a:pt x="2581656" y="3524"/>
                  </a:lnTo>
                  <a:cubicBezTo>
                    <a:pt x="2573941" y="3524"/>
                    <a:pt x="2571179" y="8573"/>
                    <a:pt x="2568416" y="14954"/>
                  </a:cubicBezTo>
                  <a:lnTo>
                    <a:pt x="2520029" y="118967"/>
                  </a:lnTo>
                  <a:cubicBezTo>
                    <a:pt x="2516410" y="126302"/>
                    <a:pt x="2512219" y="141351"/>
                    <a:pt x="2511838" y="143161"/>
                  </a:cubicBezTo>
                  <a:cubicBezTo>
                    <a:pt x="2511362" y="141351"/>
                    <a:pt x="2506790" y="126302"/>
                    <a:pt x="2504123" y="118967"/>
                  </a:cubicBezTo>
                  <a:lnTo>
                    <a:pt x="2460689" y="15050"/>
                  </a:lnTo>
                  <a:close/>
                  <a:moveTo>
                    <a:pt x="2304193" y="15526"/>
                  </a:moveTo>
                  <a:cubicBezTo>
                    <a:pt x="2304193" y="7334"/>
                    <a:pt x="2301431" y="3620"/>
                    <a:pt x="2293239" y="3620"/>
                  </a:cubicBezTo>
                  <a:lnTo>
                    <a:pt x="2253520" y="3620"/>
                  </a:lnTo>
                  <a:cubicBezTo>
                    <a:pt x="2245328" y="3620"/>
                    <a:pt x="2242566" y="7239"/>
                    <a:pt x="2242566" y="15526"/>
                  </a:cubicBezTo>
                  <a:lnTo>
                    <a:pt x="2242566" y="302133"/>
                  </a:lnTo>
                  <a:cubicBezTo>
                    <a:pt x="2242566" y="309848"/>
                    <a:pt x="2245328" y="314039"/>
                    <a:pt x="2252186" y="314039"/>
                  </a:cubicBezTo>
                  <a:lnTo>
                    <a:pt x="2406015" y="314039"/>
                  </a:lnTo>
                  <a:cubicBezTo>
                    <a:pt x="2413826" y="314039"/>
                    <a:pt x="2417445" y="310896"/>
                    <a:pt x="2417445" y="302609"/>
                  </a:cubicBezTo>
                  <a:lnTo>
                    <a:pt x="2417445" y="273844"/>
                  </a:lnTo>
                  <a:cubicBezTo>
                    <a:pt x="2417445" y="265652"/>
                    <a:pt x="2413826" y="262890"/>
                    <a:pt x="2406015" y="262890"/>
                  </a:cubicBezTo>
                  <a:lnTo>
                    <a:pt x="2304288" y="262890"/>
                  </a:lnTo>
                  <a:lnTo>
                    <a:pt x="2304288" y="15526"/>
                  </a:lnTo>
                  <a:close/>
                  <a:moveTo>
                    <a:pt x="2111597" y="198120"/>
                  </a:moveTo>
                  <a:lnTo>
                    <a:pt x="2053685" y="198120"/>
                  </a:lnTo>
                  <a:lnTo>
                    <a:pt x="2069211" y="146971"/>
                  </a:lnTo>
                  <a:cubicBezTo>
                    <a:pt x="2074736" y="127825"/>
                    <a:pt x="2082451" y="70295"/>
                    <a:pt x="2083308" y="64389"/>
                  </a:cubicBezTo>
                  <a:cubicBezTo>
                    <a:pt x="2083784" y="70295"/>
                    <a:pt x="2090642" y="128778"/>
                    <a:pt x="2096548" y="147447"/>
                  </a:cubicBezTo>
                  <a:lnTo>
                    <a:pt x="2111597" y="198120"/>
                  </a:lnTo>
                  <a:close/>
                  <a:moveTo>
                    <a:pt x="2064544" y="3715"/>
                  </a:moveTo>
                  <a:cubicBezTo>
                    <a:pt x="2056352" y="3715"/>
                    <a:pt x="2052638" y="7334"/>
                    <a:pt x="2050352" y="15145"/>
                  </a:cubicBezTo>
                  <a:lnTo>
                    <a:pt x="1965008" y="302609"/>
                  </a:lnTo>
                  <a:cubicBezTo>
                    <a:pt x="1962722" y="309944"/>
                    <a:pt x="1965484" y="314039"/>
                    <a:pt x="1973675" y="314039"/>
                  </a:cubicBezTo>
                  <a:lnTo>
                    <a:pt x="2010632" y="314039"/>
                  </a:lnTo>
                  <a:cubicBezTo>
                    <a:pt x="2018824" y="314039"/>
                    <a:pt x="2022062" y="309944"/>
                    <a:pt x="2024348" y="302609"/>
                  </a:cubicBezTo>
                  <a:lnTo>
                    <a:pt x="2040350" y="246888"/>
                  </a:lnTo>
                  <a:lnTo>
                    <a:pt x="2125218" y="246888"/>
                  </a:lnTo>
                  <a:lnTo>
                    <a:pt x="2141220" y="302609"/>
                  </a:lnTo>
                  <a:cubicBezTo>
                    <a:pt x="2143506" y="309944"/>
                    <a:pt x="2146649" y="314039"/>
                    <a:pt x="2154460" y="314039"/>
                  </a:cubicBezTo>
                  <a:lnTo>
                    <a:pt x="2195513" y="314039"/>
                  </a:lnTo>
                  <a:cubicBezTo>
                    <a:pt x="2203228" y="314039"/>
                    <a:pt x="2205990" y="309944"/>
                    <a:pt x="2203704" y="302609"/>
                  </a:cubicBezTo>
                  <a:lnTo>
                    <a:pt x="2118836" y="15145"/>
                  </a:lnTo>
                  <a:cubicBezTo>
                    <a:pt x="2116550" y="7429"/>
                    <a:pt x="2112455" y="3715"/>
                    <a:pt x="2104263" y="3715"/>
                  </a:cubicBezTo>
                  <a:lnTo>
                    <a:pt x="2064544" y="3715"/>
                  </a:lnTo>
                  <a:close/>
                  <a:moveTo>
                    <a:pt x="1926717" y="15050"/>
                  </a:moveTo>
                  <a:cubicBezTo>
                    <a:pt x="1926717" y="7334"/>
                    <a:pt x="1923955" y="3620"/>
                    <a:pt x="1915763" y="3620"/>
                  </a:cubicBezTo>
                  <a:lnTo>
                    <a:pt x="1879664" y="3620"/>
                  </a:lnTo>
                  <a:cubicBezTo>
                    <a:pt x="1871472" y="3620"/>
                    <a:pt x="1868710" y="7239"/>
                    <a:pt x="1868710" y="15050"/>
                  </a:cubicBezTo>
                  <a:lnTo>
                    <a:pt x="1868710" y="197644"/>
                  </a:lnTo>
                  <a:cubicBezTo>
                    <a:pt x="1868710" y="197644"/>
                    <a:pt x="1860995" y="178975"/>
                    <a:pt x="1853184" y="165735"/>
                  </a:cubicBezTo>
                  <a:lnTo>
                    <a:pt x="1761458" y="8287"/>
                  </a:lnTo>
                  <a:cubicBezTo>
                    <a:pt x="1759649" y="5048"/>
                    <a:pt x="1756886" y="3715"/>
                    <a:pt x="1751838" y="3715"/>
                  </a:cubicBezTo>
                  <a:lnTo>
                    <a:pt x="1715738" y="3715"/>
                  </a:lnTo>
                  <a:cubicBezTo>
                    <a:pt x="1707547" y="3715"/>
                    <a:pt x="1704785" y="7334"/>
                    <a:pt x="1704785" y="15145"/>
                  </a:cubicBezTo>
                  <a:lnTo>
                    <a:pt x="1704785" y="302609"/>
                  </a:lnTo>
                  <a:cubicBezTo>
                    <a:pt x="1704785" y="310420"/>
                    <a:pt x="1707547" y="314039"/>
                    <a:pt x="1715738" y="314039"/>
                  </a:cubicBezTo>
                  <a:lnTo>
                    <a:pt x="1751838" y="314039"/>
                  </a:lnTo>
                  <a:cubicBezTo>
                    <a:pt x="1760030" y="314039"/>
                    <a:pt x="1762792" y="310420"/>
                    <a:pt x="1762792" y="302609"/>
                  </a:cubicBezTo>
                  <a:lnTo>
                    <a:pt x="1762792" y="120491"/>
                  </a:lnTo>
                  <a:cubicBezTo>
                    <a:pt x="1763268" y="121825"/>
                    <a:pt x="1768697" y="136874"/>
                    <a:pt x="1781080" y="157448"/>
                  </a:cubicBezTo>
                  <a:lnTo>
                    <a:pt x="1869186" y="308515"/>
                  </a:lnTo>
                  <a:cubicBezTo>
                    <a:pt x="1871472" y="312611"/>
                    <a:pt x="1873758" y="313944"/>
                    <a:pt x="1879664" y="313944"/>
                  </a:cubicBezTo>
                  <a:lnTo>
                    <a:pt x="1915763" y="313944"/>
                  </a:lnTo>
                  <a:cubicBezTo>
                    <a:pt x="1923955" y="313944"/>
                    <a:pt x="1926717" y="310324"/>
                    <a:pt x="1926717" y="302514"/>
                  </a:cubicBezTo>
                  <a:lnTo>
                    <a:pt x="1926717" y="15050"/>
                  </a:lnTo>
                  <a:close/>
                  <a:moveTo>
                    <a:pt x="1574006" y="198120"/>
                  </a:moveTo>
                  <a:lnTo>
                    <a:pt x="1515999" y="198120"/>
                  </a:lnTo>
                  <a:lnTo>
                    <a:pt x="1531525" y="146971"/>
                  </a:lnTo>
                  <a:cubicBezTo>
                    <a:pt x="1537049" y="127825"/>
                    <a:pt x="1544764" y="70295"/>
                    <a:pt x="1545717" y="64389"/>
                  </a:cubicBezTo>
                  <a:cubicBezTo>
                    <a:pt x="1546193" y="70295"/>
                    <a:pt x="1553051" y="128778"/>
                    <a:pt x="1558957" y="147447"/>
                  </a:cubicBezTo>
                  <a:lnTo>
                    <a:pt x="1574006" y="198120"/>
                  </a:lnTo>
                  <a:close/>
                  <a:moveTo>
                    <a:pt x="1526953" y="3715"/>
                  </a:moveTo>
                  <a:cubicBezTo>
                    <a:pt x="1518761" y="3715"/>
                    <a:pt x="1515047" y="7334"/>
                    <a:pt x="1512856" y="15145"/>
                  </a:cubicBezTo>
                  <a:lnTo>
                    <a:pt x="1427512" y="302609"/>
                  </a:lnTo>
                  <a:cubicBezTo>
                    <a:pt x="1425226" y="309944"/>
                    <a:pt x="1427988" y="314039"/>
                    <a:pt x="1436180" y="314039"/>
                  </a:cubicBezTo>
                  <a:lnTo>
                    <a:pt x="1473137" y="314039"/>
                  </a:lnTo>
                  <a:cubicBezTo>
                    <a:pt x="1481328" y="314039"/>
                    <a:pt x="1484567" y="309944"/>
                    <a:pt x="1486853" y="302609"/>
                  </a:cubicBezTo>
                  <a:lnTo>
                    <a:pt x="1502855" y="246888"/>
                  </a:lnTo>
                  <a:lnTo>
                    <a:pt x="1587722" y="246888"/>
                  </a:lnTo>
                  <a:lnTo>
                    <a:pt x="1603724" y="302609"/>
                  </a:lnTo>
                  <a:cubicBezTo>
                    <a:pt x="1606010" y="309944"/>
                    <a:pt x="1609249" y="314039"/>
                    <a:pt x="1616964" y="314039"/>
                  </a:cubicBezTo>
                  <a:lnTo>
                    <a:pt x="1658017" y="314039"/>
                  </a:lnTo>
                  <a:cubicBezTo>
                    <a:pt x="1665732" y="314039"/>
                    <a:pt x="1668494" y="309944"/>
                    <a:pt x="1666208" y="302609"/>
                  </a:cubicBezTo>
                  <a:lnTo>
                    <a:pt x="1581341" y="15145"/>
                  </a:lnTo>
                  <a:cubicBezTo>
                    <a:pt x="1579055" y="7429"/>
                    <a:pt x="1574959" y="3715"/>
                    <a:pt x="1566767" y="3715"/>
                  </a:cubicBezTo>
                  <a:lnTo>
                    <a:pt x="1526953" y="3715"/>
                  </a:lnTo>
                  <a:close/>
                  <a:moveTo>
                    <a:pt x="1161002" y="268415"/>
                  </a:moveTo>
                  <a:cubicBezTo>
                    <a:pt x="1121759" y="268415"/>
                    <a:pt x="1103090" y="256985"/>
                    <a:pt x="1103090" y="234601"/>
                  </a:cubicBezTo>
                  <a:lnTo>
                    <a:pt x="1103090" y="212217"/>
                  </a:lnTo>
                  <a:cubicBezTo>
                    <a:pt x="1103090" y="189452"/>
                    <a:pt x="1117664" y="178880"/>
                    <a:pt x="1147763" y="178880"/>
                  </a:cubicBezTo>
                  <a:lnTo>
                    <a:pt x="1219010" y="178880"/>
                  </a:lnTo>
                  <a:lnTo>
                    <a:pt x="1219010" y="234601"/>
                  </a:lnTo>
                  <a:cubicBezTo>
                    <a:pt x="1218914" y="256985"/>
                    <a:pt x="1199769" y="268415"/>
                    <a:pt x="1161002" y="268415"/>
                  </a:cubicBezTo>
                  <a:moveTo>
                    <a:pt x="1151858" y="129635"/>
                  </a:moveTo>
                  <a:cubicBezTo>
                    <a:pt x="1121283" y="129635"/>
                    <a:pt x="1107091" y="118681"/>
                    <a:pt x="1107091" y="95917"/>
                  </a:cubicBezTo>
                  <a:lnTo>
                    <a:pt x="1107091" y="83153"/>
                  </a:lnTo>
                  <a:cubicBezTo>
                    <a:pt x="1107091" y="60770"/>
                    <a:pt x="1119378" y="49435"/>
                    <a:pt x="1149096" y="49435"/>
                  </a:cubicBezTo>
                  <a:cubicBezTo>
                    <a:pt x="1179195" y="49435"/>
                    <a:pt x="1191578" y="60865"/>
                    <a:pt x="1191578" y="83153"/>
                  </a:cubicBezTo>
                  <a:lnTo>
                    <a:pt x="1191578" y="89059"/>
                  </a:lnTo>
                  <a:cubicBezTo>
                    <a:pt x="1191578" y="96774"/>
                    <a:pt x="1194721" y="100489"/>
                    <a:pt x="1202531" y="100489"/>
                  </a:cubicBezTo>
                  <a:lnTo>
                    <a:pt x="1240917" y="100489"/>
                  </a:lnTo>
                  <a:cubicBezTo>
                    <a:pt x="1248632" y="100489"/>
                    <a:pt x="1251395" y="96869"/>
                    <a:pt x="1251395" y="89059"/>
                  </a:cubicBezTo>
                  <a:lnTo>
                    <a:pt x="1251395" y="74486"/>
                  </a:lnTo>
                  <a:cubicBezTo>
                    <a:pt x="1251395" y="36195"/>
                    <a:pt x="1229963" y="95"/>
                    <a:pt x="1148715" y="95"/>
                  </a:cubicBezTo>
                  <a:cubicBezTo>
                    <a:pt x="1067943" y="95"/>
                    <a:pt x="1046988" y="34766"/>
                    <a:pt x="1046988" y="72676"/>
                  </a:cubicBezTo>
                  <a:lnTo>
                    <a:pt x="1046988" y="105061"/>
                  </a:lnTo>
                  <a:cubicBezTo>
                    <a:pt x="1046988" y="128778"/>
                    <a:pt x="1055656" y="143827"/>
                    <a:pt x="1081183" y="152495"/>
                  </a:cubicBezTo>
                  <a:cubicBezTo>
                    <a:pt x="1052417" y="162973"/>
                    <a:pt x="1042892" y="181261"/>
                    <a:pt x="1042892" y="204502"/>
                  </a:cubicBezTo>
                  <a:lnTo>
                    <a:pt x="1042892" y="245078"/>
                  </a:lnTo>
                  <a:cubicBezTo>
                    <a:pt x="1042892" y="282988"/>
                    <a:pt x="1067943" y="317659"/>
                    <a:pt x="1160145" y="317659"/>
                  </a:cubicBezTo>
                  <a:cubicBezTo>
                    <a:pt x="1252823" y="317659"/>
                    <a:pt x="1278827" y="281559"/>
                    <a:pt x="1278827" y="243269"/>
                  </a:cubicBezTo>
                  <a:lnTo>
                    <a:pt x="1278827" y="178880"/>
                  </a:lnTo>
                  <a:lnTo>
                    <a:pt x="1305782" y="178880"/>
                  </a:lnTo>
                  <a:cubicBezTo>
                    <a:pt x="1313593" y="178880"/>
                    <a:pt x="1317212" y="175641"/>
                    <a:pt x="1317212" y="167449"/>
                  </a:cubicBezTo>
                  <a:lnTo>
                    <a:pt x="1317212" y="140494"/>
                  </a:lnTo>
                  <a:cubicBezTo>
                    <a:pt x="1317212" y="132302"/>
                    <a:pt x="1313593" y="129540"/>
                    <a:pt x="1305782" y="129540"/>
                  </a:cubicBezTo>
                  <a:lnTo>
                    <a:pt x="1151858" y="129540"/>
                  </a:lnTo>
                  <a:close/>
                  <a:moveTo>
                    <a:pt x="826961" y="198120"/>
                  </a:moveTo>
                  <a:lnTo>
                    <a:pt x="769049" y="198120"/>
                  </a:lnTo>
                  <a:lnTo>
                    <a:pt x="784574" y="146971"/>
                  </a:lnTo>
                  <a:cubicBezTo>
                    <a:pt x="790099" y="127825"/>
                    <a:pt x="797814" y="70295"/>
                    <a:pt x="798767" y="64389"/>
                  </a:cubicBezTo>
                  <a:cubicBezTo>
                    <a:pt x="799243" y="70295"/>
                    <a:pt x="806101" y="128778"/>
                    <a:pt x="812006" y="147447"/>
                  </a:cubicBezTo>
                  <a:lnTo>
                    <a:pt x="826961" y="198120"/>
                  </a:lnTo>
                  <a:close/>
                  <a:moveTo>
                    <a:pt x="779907" y="3715"/>
                  </a:moveTo>
                  <a:cubicBezTo>
                    <a:pt x="771715" y="3715"/>
                    <a:pt x="768001" y="7334"/>
                    <a:pt x="765810" y="15145"/>
                  </a:cubicBezTo>
                  <a:lnTo>
                    <a:pt x="680466" y="302609"/>
                  </a:lnTo>
                  <a:cubicBezTo>
                    <a:pt x="678180" y="309944"/>
                    <a:pt x="680942" y="314039"/>
                    <a:pt x="689134" y="314039"/>
                  </a:cubicBezTo>
                  <a:lnTo>
                    <a:pt x="726091" y="314039"/>
                  </a:lnTo>
                  <a:cubicBezTo>
                    <a:pt x="734282" y="314039"/>
                    <a:pt x="737521" y="309944"/>
                    <a:pt x="739807" y="302609"/>
                  </a:cubicBezTo>
                  <a:lnTo>
                    <a:pt x="755809" y="246888"/>
                  </a:lnTo>
                  <a:lnTo>
                    <a:pt x="840677" y="246888"/>
                  </a:lnTo>
                  <a:lnTo>
                    <a:pt x="856679" y="302609"/>
                  </a:lnTo>
                  <a:cubicBezTo>
                    <a:pt x="858965" y="309944"/>
                    <a:pt x="862203" y="314039"/>
                    <a:pt x="869918" y="314039"/>
                  </a:cubicBezTo>
                  <a:lnTo>
                    <a:pt x="910971" y="314039"/>
                  </a:lnTo>
                  <a:cubicBezTo>
                    <a:pt x="918686" y="314039"/>
                    <a:pt x="921449" y="309944"/>
                    <a:pt x="919163" y="302609"/>
                  </a:cubicBezTo>
                  <a:lnTo>
                    <a:pt x="834295" y="15145"/>
                  </a:lnTo>
                  <a:cubicBezTo>
                    <a:pt x="832009" y="7429"/>
                    <a:pt x="827913" y="3715"/>
                    <a:pt x="819722" y="3715"/>
                  </a:cubicBezTo>
                  <a:lnTo>
                    <a:pt x="779907" y="3715"/>
                  </a:lnTo>
                  <a:close/>
                  <a:moveTo>
                    <a:pt x="489680" y="3715"/>
                  </a:moveTo>
                  <a:cubicBezTo>
                    <a:pt x="481489" y="3715"/>
                    <a:pt x="478250" y="6477"/>
                    <a:pt x="478250" y="14669"/>
                  </a:cubicBezTo>
                  <a:lnTo>
                    <a:pt x="478250" y="43434"/>
                  </a:lnTo>
                  <a:cubicBezTo>
                    <a:pt x="478250" y="51625"/>
                    <a:pt x="481489" y="54864"/>
                    <a:pt x="489680" y="54864"/>
                  </a:cubicBezTo>
                  <a:lnTo>
                    <a:pt x="554450" y="54864"/>
                  </a:lnTo>
                  <a:lnTo>
                    <a:pt x="554450" y="302228"/>
                  </a:lnTo>
                  <a:cubicBezTo>
                    <a:pt x="554450" y="310420"/>
                    <a:pt x="557689" y="314135"/>
                    <a:pt x="565880" y="314135"/>
                  </a:cubicBezTo>
                  <a:lnTo>
                    <a:pt x="605600" y="314135"/>
                  </a:lnTo>
                  <a:cubicBezTo>
                    <a:pt x="613791" y="314135"/>
                    <a:pt x="616553" y="310515"/>
                    <a:pt x="616553" y="302228"/>
                  </a:cubicBezTo>
                  <a:lnTo>
                    <a:pt x="616553" y="54864"/>
                  </a:lnTo>
                  <a:lnTo>
                    <a:pt x="681323" y="54864"/>
                  </a:lnTo>
                  <a:cubicBezTo>
                    <a:pt x="689134" y="54864"/>
                    <a:pt x="692753" y="51625"/>
                    <a:pt x="692753" y="43434"/>
                  </a:cubicBezTo>
                  <a:lnTo>
                    <a:pt x="692753" y="14669"/>
                  </a:lnTo>
                  <a:cubicBezTo>
                    <a:pt x="692753" y="6477"/>
                    <a:pt x="689134" y="3715"/>
                    <a:pt x="681323" y="3715"/>
                  </a:cubicBezTo>
                  <a:lnTo>
                    <a:pt x="489680" y="3715"/>
                  </a:lnTo>
                  <a:close/>
                  <a:moveTo>
                    <a:pt x="399764" y="198120"/>
                  </a:moveTo>
                  <a:lnTo>
                    <a:pt x="341757" y="198120"/>
                  </a:lnTo>
                  <a:lnTo>
                    <a:pt x="357283" y="146971"/>
                  </a:lnTo>
                  <a:cubicBezTo>
                    <a:pt x="362712" y="127825"/>
                    <a:pt x="370523" y="70295"/>
                    <a:pt x="371475" y="64389"/>
                  </a:cubicBezTo>
                  <a:cubicBezTo>
                    <a:pt x="371951" y="70295"/>
                    <a:pt x="378809" y="128778"/>
                    <a:pt x="384715" y="147447"/>
                  </a:cubicBezTo>
                  <a:lnTo>
                    <a:pt x="399764" y="198120"/>
                  </a:lnTo>
                  <a:close/>
                  <a:moveTo>
                    <a:pt x="352806" y="3715"/>
                  </a:moveTo>
                  <a:cubicBezTo>
                    <a:pt x="344615" y="3715"/>
                    <a:pt x="340900" y="7334"/>
                    <a:pt x="338614" y="15145"/>
                  </a:cubicBezTo>
                  <a:lnTo>
                    <a:pt x="253270" y="302609"/>
                  </a:lnTo>
                  <a:cubicBezTo>
                    <a:pt x="250984" y="309944"/>
                    <a:pt x="253746" y="314039"/>
                    <a:pt x="261938" y="314039"/>
                  </a:cubicBezTo>
                  <a:lnTo>
                    <a:pt x="298895" y="314039"/>
                  </a:lnTo>
                  <a:cubicBezTo>
                    <a:pt x="307086" y="314039"/>
                    <a:pt x="310325" y="309944"/>
                    <a:pt x="312611" y="302609"/>
                  </a:cubicBezTo>
                  <a:lnTo>
                    <a:pt x="328613" y="246888"/>
                  </a:lnTo>
                  <a:lnTo>
                    <a:pt x="413480" y="246888"/>
                  </a:lnTo>
                  <a:lnTo>
                    <a:pt x="429482" y="302609"/>
                  </a:lnTo>
                  <a:cubicBezTo>
                    <a:pt x="431768" y="309944"/>
                    <a:pt x="435007" y="314039"/>
                    <a:pt x="442722" y="314039"/>
                  </a:cubicBezTo>
                  <a:lnTo>
                    <a:pt x="483775" y="314039"/>
                  </a:lnTo>
                  <a:cubicBezTo>
                    <a:pt x="491490" y="314039"/>
                    <a:pt x="494252" y="309944"/>
                    <a:pt x="491966" y="302609"/>
                  </a:cubicBezTo>
                  <a:lnTo>
                    <a:pt x="407099" y="15145"/>
                  </a:lnTo>
                  <a:cubicBezTo>
                    <a:pt x="404813" y="7429"/>
                    <a:pt x="400717" y="3715"/>
                    <a:pt x="392525" y="3715"/>
                  </a:cubicBezTo>
                  <a:lnTo>
                    <a:pt x="352806" y="3715"/>
                  </a:lnTo>
                  <a:close/>
                  <a:moveTo>
                    <a:pt x="110490" y="54769"/>
                  </a:moveTo>
                  <a:cubicBezTo>
                    <a:pt x="141542" y="54769"/>
                    <a:pt x="160211" y="66199"/>
                    <a:pt x="160211" y="88964"/>
                  </a:cubicBezTo>
                  <a:lnTo>
                    <a:pt x="160211" y="228600"/>
                  </a:lnTo>
                  <a:cubicBezTo>
                    <a:pt x="160211" y="251460"/>
                    <a:pt x="141542" y="262795"/>
                    <a:pt x="110490" y="262795"/>
                  </a:cubicBezTo>
                  <a:lnTo>
                    <a:pt x="61627" y="262795"/>
                  </a:lnTo>
                  <a:lnTo>
                    <a:pt x="61627" y="54673"/>
                  </a:lnTo>
                  <a:lnTo>
                    <a:pt x="110490" y="54673"/>
                  </a:lnTo>
                  <a:close/>
                  <a:moveTo>
                    <a:pt x="110490" y="314039"/>
                  </a:moveTo>
                  <a:cubicBezTo>
                    <a:pt x="193072" y="314039"/>
                    <a:pt x="221837" y="278035"/>
                    <a:pt x="221837" y="239649"/>
                  </a:cubicBezTo>
                  <a:lnTo>
                    <a:pt x="221837" y="78105"/>
                  </a:lnTo>
                  <a:cubicBezTo>
                    <a:pt x="221837" y="39815"/>
                    <a:pt x="193072" y="3715"/>
                    <a:pt x="110490" y="3715"/>
                  </a:cubicBezTo>
                  <a:lnTo>
                    <a:pt x="10954" y="3715"/>
                  </a:lnTo>
                  <a:cubicBezTo>
                    <a:pt x="2762" y="3715"/>
                    <a:pt x="0" y="7334"/>
                    <a:pt x="0" y="15621"/>
                  </a:cubicBezTo>
                  <a:lnTo>
                    <a:pt x="0" y="302228"/>
                  </a:lnTo>
                  <a:cubicBezTo>
                    <a:pt x="0" y="309944"/>
                    <a:pt x="2286" y="314135"/>
                    <a:pt x="9620" y="314135"/>
                  </a:cubicBezTo>
                  <a:lnTo>
                    <a:pt x="110490" y="31413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207" name="Google Shape;207;p27"/>
            <p:cNvSpPr/>
            <p:nvPr/>
          </p:nvSpPr>
          <p:spPr>
            <a:xfrm>
              <a:off x="747903" y="2188534"/>
              <a:ext cx="620077" cy="921734"/>
            </a:xfrm>
            <a:custGeom>
              <a:avLst/>
              <a:gdLst/>
              <a:ahLst/>
              <a:cxnLst/>
              <a:rect l="l" t="t" r="r" b="b"/>
              <a:pathLst>
                <a:path w="620077" h="921734" extrusionOk="0">
                  <a:moveTo>
                    <a:pt x="172212" y="151829"/>
                  </a:moveTo>
                  <a:lnTo>
                    <a:pt x="172212" y="770001"/>
                  </a:lnTo>
                  <a:lnTo>
                    <a:pt x="308705" y="770001"/>
                  </a:lnTo>
                  <a:cubicBezTo>
                    <a:pt x="395478" y="770001"/>
                    <a:pt x="447770" y="736092"/>
                    <a:pt x="447770" y="668369"/>
                  </a:cubicBezTo>
                  <a:lnTo>
                    <a:pt x="447770" y="253460"/>
                  </a:lnTo>
                  <a:cubicBezTo>
                    <a:pt x="447770" y="185642"/>
                    <a:pt x="395383" y="151733"/>
                    <a:pt x="308705" y="151733"/>
                  </a:cubicBezTo>
                  <a:lnTo>
                    <a:pt x="172212" y="151733"/>
                  </a:lnTo>
                  <a:close/>
                  <a:moveTo>
                    <a:pt x="26765"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765" y="921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208" name="Google Shape;208;p27"/>
            <p:cNvSpPr/>
            <p:nvPr/>
          </p:nvSpPr>
          <p:spPr>
            <a:xfrm>
              <a:off x="1486566" y="2177676"/>
              <a:ext cx="620077" cy="943451"/>
            </a:xfrm>
            <a:custGeom>
              <a:avLst/>
              <a:gdLst/>
              <a:ahLst/>
              <a:cxnLst/>
              <a:rect l="l" t="t" r="r" b="b"/>
              <a:pathLst>
                <a:path w="620077" h="943451" extrusionOk="0">
                  <a:moveTo>
                    <a:pt x="447865" y="253460"/>
                  </a:moveTo>
                  <a:cubicBezTo>
                    <a:pt x="447865" y="185738"/>
                    <a:pt x="395573" y="151829"/>
                    <a:pt x="310039" y="151829"/>
                  </a:cubicBezTo>
                  <a:cubicBezTo>
                    <a:pt x="224599" y="151829"/>
                    <a:pt x="173545" y="185738"/>
                    <a:pt x="173545" y="253460"/>
                  </a:cubicBezTo>
                  <a:lnTo>
                    <a:pt x="173545" y="689991"/>
                  </a:lnTo>
                  <a:cubicBezTo>
                    <a:pt x="173545" y="757809"/>
                    <a:pt x="224599" y="791718"/>
                    <a:pt x="310039" y="791718"/>
                  </a:cubicBezTo>
                  <a:cubicBezTo>
                    <a:pt x="395573" y="791718"/>
                    <a:pt x="447865" y="757809"/>
                    <a:pt x="447865" y="689991"/>
                  </a:cubicBezTo>
                  <a:lnTo>
                    <a:pt x="447865" y="253460"/>
                  </a:lnTo>
                  <a:close/>
                  <a:moveTo>
                    <a:pt x="0" y="220980"/>
                  </a:moveTo>
                  <a:cubicBezTo>
                    <a:pt x="0" y="107061"/>
                    <a:pt x="79057" y="0"/>
                    <a:pt x="310039" y="0"/>
                  </a:cubicBezTo>
                  <a:cubicBezTo>
                    <a:pt x="540925" y="0"/>
                    <a:pt x="620077" y="107061"/>
                    <a:pt x="620077" y="220980"/>
                  </a:cubicBezTo>
                  <a:lnTo>
                    <a:pt x="620077" y="722471"/>
                  </a:lnTo>
                  <a:cubicBezTo>
                    <a:pt x="620077" y="836390"/>
                    <a:pt x="540925" y="943451"/>
                    <a:pt x="310039" y="943451"/>
                  </a:cubicBezTo>
                  <a:cubicBezTo>
                    <a:pt x="79057" y="943451"/>
                    <a:pt x="0" y="836295"/>
                    <a:pt x="0" y="722471"/>
                  </a:cubicBezTo>
                  <a:lnTo>
                    <a:pt x="0" y="22098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209" name="Google Shape;209;p27"/>
            <p:cNvSpPr/>
            <p:nvPr/>
          </p:nvSpPr>
          <p:spPr>
            <a:xfrm>
              <a:off x="2240470" y="2188534"/>
              <a:ext cx="620077" cy="921734"/>
            </a:xfrm>
            <a:custGeom>
              <a:avLst/>
              <a:gdLst/>
              <a:ahLst/>
              <a:cxnLst/>
              <a:rect l="l" t="t" r="r" b="b"/>
              <a:pathLst>
                <a:path w="620077" h="921734" extrusionOk="0">
                  <a:moveTo>
                    <a:pt x="172307" y="151829"/>
                  </a:moveTo>
                  <a:lnTo>
                    <a:pt x="172307" y="770001"/>
                  </a:lnTo>
                  <a:lnTo>
                    <a:pt x="308800" y="770001"/>
                  </a:lnTo>
                  <a:cubicBezTo>
                    <a:pt x="395573" y="770001"/>
                    <a:pt x="447866" y="736092"/>
                    <a:pt x="447866" y="668369"/>
                  </a:cubicBezTo>
                  <a:lnTo>
                    <a:pt x="447866" y="253460"/>
                  </a:lnTo>
                  <a:cubicBezTo>
                    <a:pt x="447866" y="185642"/>
                    <a:pt x="395573" y="151733"/>
                    <a:pt x="308800" y="151733"/>
                  </a:cubicBezTo>
                  <a:lnTo>
                    <a:pt x="172307" y="151733"/>
                  </a:lnTo>
                  <a:close/>
                  <a:moveTo>
                    <a:pt x="26861"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861" y="921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210" name="Google Shape;210;p27"/>
            <p:cNvSpPr/>
            <p:nvPr/>
          </p:nvSpPr>
          <p:spPr>
            <a:xfrm>
              <a:off x="2979229" y="2177676"/>
              <a:ext cx="599598" cy="943546"/>
            </a:xfrm>
            <a:custGeom>
              <a:avLst/>
              <a:gdLst/>
              <a:ahLst/>
              <a:cxnLst/>
              <a:rect l="l" t="t" r="r" b="b"/>
              <a:pathLst>
                <a:path w="599598" h="943546" extrusionOk="0">
                  <a:moveTo>
                    <a:pt x="567690" y="448723"/>
                  </a:moveTo>
                  <a:cubicBezTo>
                    <a:pt x="589407" y="448723"/>
                    <a:pt x="599599" y="456914"/>
                    <a:pt x="599599" y="481298"/>
                  </a:cubicBezTo>
                  <a:lnTo>
                    <a:pt x="599599" y="722567"/>
                  </a:lnTo>
                  <a:cubicBezTo>
                    <a:pt x="599599" y="836486"/>
                    <a:pt x="530733" y="943547"/>
                    <a:pt x="299752" y="943547"/>
                  </a:cubicBezTo>
                  <a:cubicBezTo>
                    <a:pt x="68866" y="943547"/>
                    <a:pt x="0" y="836486"/>
                    <a:pt x="0" y="722567"/>
                  </a:cubicBezTo>
                  <a:lnTo>
                    <a:pt x="0" y="220980"/>
                  </a:lnTo>
                  <a:cubicBezTo>
                    <a:pt x="0" y="107061"/>
                    <a:pt x="68866" y="0"/>
                    <a:pt x="299752" y="0"/>
                  </a:cubicBezTo>
                  <a:cubicBezTo>
                    <a:pt x="530733" y="0"/>
                    <a:pt x="599599" y="107061"/>
                    <a:pt x="599599" y="220980"/>
                  </a:cubicBezTo>
                  <a:lnTo>
                    <a:pt x="599599" y="275177"/>
                  </a:lnTo>
                  <a:cubicBezTo>
                    <a:pt x="599599" y="298228"/>
                    <a:pt x="591979" y="309086"/>
                    <a:pt x="570262" y="309086"/>
                  </a:cubicBezTo>
                  <a:lnTo>
                    <a:pt x="464344" y="309086"/>
                  </a:lnTo>
                  <a:cubicBezTo>
                    <a:pt x="441389" y="309086"/>
                    <a:pt x="432435" y="298228"/>
                    <a:pt x="432435" y="275177"/>
                  </a:cubicBezTo>
                  <a:lnTo>
                    <a:pt x="432435" y="253460"/>
                  </a:lnTo>
                  <a:cubicBezTo>
                    <a:pt x="432435" y="185738"/>
                    <a:pt x="387763" y="151829"/>
                    <a:pt x="302324" y="151829"/>
                  </a:cubicBezTo>
                  <a:cubicBezTo>
                    <a:pt x="216789" y="151829"/>
                    <a:pt x="173450" y="185738"/>
                    <a:pt x="173450" y="253460"/>
                  </a:cubicBezTo>
                  <a:lnTo>
                    <a:pt x="173450" y="689991"/>
                  </a:lnTo>
                  <a:cubicBezTo>
                    <a:pt x="173450" y="757809"/>
                    <a:pt x="216789" y="791718"/>
                    <a:pt x="302324" y="791718"/>
                  </a:cubicBezTo>
                  <a:cubicBezTo>
                    <a:pt x="387763" y="791718"/>
                    <a:pt x="432435" y="757809"/>
                    <a:pt x="432435" y="691420"/>
                  </a:cubicBezTo>
                  <a:lnTo>
                    <a:pt x="432435" y="600551"/>
                  </a:lnTo>
                  <a:lnTo>
                    <a:pt x="307372" y="600551"/>
                  </a:lnTo>
                  <a:cubicBezTo>
                    <a:pt x="284417" y="600551"/>
                    <a:pt x="274225" y="592455"/>
                    <a:pt x="274225" y="568071"/>
                  </a:cubicBezTo>
                  <a:lnTo>
                    <a:pt x="274225" y="481394"/>
                  </a:lnTo>
                  <a:cubicBezTo>
                    <a:pt x="274225" y="457010"/>
                    <a:pt x="284417" y="448818"/>
                    <a:pt x="307372" y="448818"/>
                  </a:cubicBezTo>
                  <a:lnTo>
                    <a:pt x="567690" y="44881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211" name="Google Shape;211;p27"/>
            <p:cNvSpPr/>
            <p:nvPr/>
          </p:nvSpPr>
          <p:spPr>
            <a:xfrm>
              <a:off x="3695795" y="2231777"/>
              <a:ext cx="517398" cy="156019"/>
            </a:xfrm>
            <a:custGeom>
              <a:avLst/>
              <a:gdLst/>
              <a:ahLst/>
              <a:cxnLst/>
              <a:rect l="l" t="t" r="r" b="b"/>
              <a:pathLst>
                <a:path w="517398" h="156019" extrusionOk="0">
                  <a:moveTo>
                    <a:pt x="517398" y="135255"/>
                  </a:moveTo>
                  <a:cubicBezTo>
                    <a:pt x="517398" y="146685"/>
                    <a:pt x="508540" y="156020"/>
                    <a:pt x="497777" y="156020"/>
                  </a:cubicBezTo>
                  <a:lnTo>
                    <a:pt x="19526" y="156020"/>
                  </a:lnTo>
                  <a:cubicBezTo>
                    <a:pt x="8763" y="156020"/>
                    <a:pt x="0" y="146685"/>
                    <a:pt x="0" y="135255"/>
                  </a:cubicBezTo>
                  <a:lnTo>
                    <a:pt x="0" y="20765"/>
                  </a:lnTo>
                  <a:cubicBezTo>
                    <a:pt x="0" y="9335"/>
                    <a:pt x="8763" y="0"/>
                    <a:pt x="19526" y="0"/>
                  </a:cubicBezTo>
                  <a:lnTo>
                    <a:pt x="497777" y="0"/>
                  </a:lnTo>
                  <a:cubicBezTo>
                    <a:pt x="508540" y="0"/>
                    <a:pt x="517398" y="9335"/>
                    <a:pt x="517398" y="20765"/>
                  </a:cubicBezTo>
                  <a:lnTo>
                    <a:pt x="517398" y="13525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212" name="Google Shape;212;p27"/>
            <p:cNvSpPr/>
            <p:nvPr/>
          </p:nvSpPr>
          <p:spPr>
            <a:xfrm>
              <a:off x="3695890" y="2584012"/>
              <a:ext cx="388239" cy="144970"/>
            </a:xfrm>
            <a:custGeom>
              <a:avLst/>
              <a:gdLst/>
              <a:ahLst/>
              <a:cxnLst/>
              <a:rect l="l" t="t" r="r" b="b"/>
              <a:pathLst>
                <a:path w="388239" h="144970" extrusionOk="0">
                  <a:moveTo>
                    <a:pt x="388239" y="124206"/>
                  </a:moveTo>
                  <a:cubicBezTo>
                    <a:pt x="388239" y="135636"/>
                    <a:pt x="379381" y="144971"/>
                    <a:pt x="368618" y="144971"/>
                  </a:cubicBezTo>
                  <a:lnTo>
                    <a:pt x="19526" y="144971"/>
                  </a:lnTo>
                  <a:cubicBezTo>
                    <a:pt x="8763" y="144971"/>
                    <a:pt x="0" y="135636"/>
                    <a:pt x="0" y="124206"/>
                  </a:cubicBezTo>
                  <a:lnTo>
                    <a:pt x="0" y="20765"/>
                  </a:lnTo>
                  <a:cubicBezTo>
                    <a:pt x="0" y="9334"/>
                    <a:pt x="8858" y="0"/>
                    <a:pt x="19526" y="0"/>
                  </a:cubicBezTo>
                  <a:lnTo>
                    <a:pt x="368618" y="0"/>
                  </a:lnTo>
                  <a:cubicBezTo>
                    <a:pt x="379381" y="0"/>
                    <a:pt x="388239" y="9334"/>
                    <a:pt x="388239" y="20765"/>
                  </a:cubicBezTo>
                  <a:lnTo>
                    <a:pt x="388239" y="124206"/>
                  </a:lnTo>
                  <a:close/>
                </a:path>
              </a:pathLst>
            </a:custGeom>
            <a:solidFill>
              <a:srgbClr val="FFFFFF">
                <a:alpha val="49803"/>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213" name="Google Shape;213;p27"/>
            <p:cNvSpPr/>
            <p:nvPr/>
          </p:nvSpPr>
          <p:spPr>
            <a:xfrm>
              <a:off x="3695795" y="2915577"/>
              <a:ext cx="517398" cy="151447"/>
            </a:xfrm>
            <a:custGeom>
              <a:avLst/>
              <a:gdLst/>
              <a:ahLst/>
              <a:cxnLst/>
              <a:rect l="l" t="t" r="r" b="b"/>
              <a:pathLst>
                <a:path w="517398" h="151447" extrusionOk="0">
                  <a:moveTo>
                    <a:pt x="517398" y="130683"/>
                  </a:moveTo>
                  <a:cubicBezTo>
                    <a:pt x="517398" y="142113"/>
                    <a:pt x="508540" y="151448"/>
                    <a:pt x="497777" y="151448"/>
                  </a:cubicBezTo>
                  <a:lnTo>
                    <a:pt x="19526" y="151448"/>
                  </a:lnTo>
                  <a:cubicBezTo>
                    <a:pt x="8763" y="151448"/>
                    <a:pt x="0" y="142113"/>
                    <a:pt x="0" y="130683"/>
                  </a:cubicBezTo>
                  <a:lnTo>
                    <a:pt x="0" y="20765"/>
                  </a:lnTo>
                  <a:cubicBezTo>
                    <a:pt x="0" y="9334"/>
                    <a:pt x="8763" y="0"/>
                    <a:pt x="19526" y="0"/>
                  </a:cubicBezTo>
                  <a:lnTo>
                    <a:pt x="497777" y="0"/>
                  </a:lnTo>
                  <a:cubicBezTo>
                    <a:pt x="508540" y="0"/>
                    <a:pt x="517398" y="9334"/>
                    <a:pt x="517398" y="20765"/>
                  </a:cubicBezTo>
                  <a:lnTo>
                    <a:pt x="517398" y="130683"/>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spTree>
    <p:extLst>
      <p:ext uri="{BB962C8B-B14F-4D97-AF65-F5344CB8AC3E}">
        <p14:creationId xmlns:p14="http://schemas.microsoft.com/office/powerpoint/2010/main" val="609240369"/>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14"/>
        <p:cNvGrpSpPr/>
        <p:nvPr/>
      </p:nvGrpSpPr>
      <p:grpSpPr>
        <a:xfrm>
          <a:off x="0" y="0"/>
          <a:ext cx="0" cy="0"/>
          <a:chOff x="0" y="0"/>
          <a:chExt cx="0" cy="0"/>
        </a:xfrm>
      </p:grpSpPr>
      <p:sp>
        <p:nvSpPr>
          <p:cNvPr id="215" name="Google Shape;215;p28"/>
          <p:cNvSpPr/>
          <p:nvPr/>
        </p:nvSpPr>
        <p:spPr>
          <a:xfrm>
            <a:off x="0" y="4643022"/>
            <a:ext cx="9144000" cy="50047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400" b="0" i="0" u="none" strike="noStrike" cap="none">
              <a:solidFill>
                <a:schemeClr val="lt1"/>
              </a:solidFill>
              <a:latin typeface="Calibri"/>
              <a:ea typeface="Calibri"/>
              <a:cs typeface="Calibri"/>
              <a:sym typeface="Calibri"/>
            </a:endParaRPr>
          </a:p>
        </p:txBody>
      </p:sp>
      <p:sp>
        <p:nvSpPr>
          <p:cNvPr id="216" name="Google Shape;216;p28"/>
          <p:cNvSpPr/>
          <p:nvPr/>
        </p:nvSpPr>
        <p:spPr>
          <a:xfrm rot="5400000">
            <a:off x="2000252" y="-2000250"/>
            <a:ext cx="5143502" cy="9144004"/>
          </a:xfrm>
          <a:prstGeom prst="triangle">
            <a:avLst>
              <a:gd name="adj" fmla="val 0"/>
            </a:avLst>
          </a:prstGeom>
          <a:gradFill>
            <a:gsLst>
              <a:gs pos="0">
                <a:schemeClr val="dk2"/>
              </a:gs>
              <a:gs pos="30000">
                <a:schemeClr val="dk2"/>
              </a:gs>
              <a:gs pos="99000">
                <a:schemeClr val="accent3"/>
              </a:gs>
              <a:gs pos="100000">
                <a:schemeClr val="accent3"/>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400" b="0" i="0" u="none" strike="noStrike" cap="none">
              <a:solidFill>
                <a:schemeClr val="lt1"/>
              </a:solidFill>
              <a:latin typeface="Calibri"/>
              <a:ea typeface="Calibri"/>
              <a:cs typeface="Calibri"/>
              <a:sym typeface="Calibri"/>
            </a:endParaRPr>
          </a:p>
        </p:txBody>
      </p:sp>
      <p:sp>
        <p:nvSpPr>
          <p:cNvPr id="217" name="Google Shape;217;p28"/>
          <p:cNvSpPr txBox="1"/>
          <p:nvPr/>
        </p:nvSpPr>
        <p:spPr>
          <a:xfrm>
            <a:off x="1029722" y="4663217"/>
            <a:ext cx="4052247" cy="393600"/>
          </a:xfrm>
          <a:prstGeom prst="rect">
            <a:avLst/>
          </a:prstGeom>
          <a:noFill/>
          <a:ln>
            <a:noFill/>
          </a:ln>
        </p:spPr>
        <p:txBody>
          <a:bodyPr spcFirstLastPara="1" wrap="square" lIns="0" tIns="91425" rIns="0" bIns="91425"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 sz="800" b="0" i="0" u="none" strike="noStrike" cap="none">
                <a:solidFill>
                  <a:schemeClr val="dk2"/>
                </a:solidFill>
                <a:latin typeface="Barlow"/>
                <a:ea typeface="Barlow"/>
                <a:cs typeface="Barlow"/>
                <a:sym typeface="Barlow"/>
              </a:rPr>
              <a:t>©2021 Strictly Confidential</a:t>
            </a:r>
            <a:endParaRPr sz="1400" b="0" i="0" u="none" strike="noStrike" cap="none">
              <a:solidFill>
                <a:schemeClr val="dk2"/>
              </a:solidFill>
              <a:latin typeface="Barlow"/>
              <a:ea typeface="Barlow"/>
              <a:cs typeface="Barlow"/>
              <a:sym typeface="Barlow"/>
            </a:endParaRPr>
          </a:p>
        </p:txBody>
      </p:sp>
      <p:sp>
        <p:nvSpPr>
          <p:cNvPr id="218" name="Google Shape;218;p28"/>
          <p:cNvSpPr txBox="1"/>
          <p:nvPr/>
        </p:nvSpPr>
        <p:spPr>
          <a:xfrm>
            <a:off x="4885765" y="4663217"/>
            <a:ext cx="3946535" cy="393600"/>
          </a:xfrm>
          <a:prstGeom prst="rect">
            <a:avLst/>
          </a:prstGeom>
          <a:noFill/>
          <a:ln>
            <a:noFill/>
          </a:ln>
        </p:spPr>
        <p:txBody>
          <a:bodyPr spcFirstLastPara="1" wrap="square" lIns="0" tIns="91425" rIns="0" bIns="91425" anchor="ctr" anchorCtr="0">
            <a:noAutofit/>
          </a:bodyPr>
          <a:lstStyle/>
          <a:p>
            <a:pPr marL="0" marR="0" lvl="0" indent="0" algn="r" rtl="0">
              <a:lnSpc>
                <a:spcPct val="100000"/>
              </a:lnSpc>
              <a:spcBef>
                <a:spcPts val="0"/>
              </a:spcBef>
              <a:spcAft>
                <a:spcPts val="0"/>
              </a:spcAft>
              <a:buClr>
                <a:srgbClr val="000000"/>
              </a:buClr>
              <a:buSzPts val="600"/>
              <a:buFont typeface="Arial"/>
              <a:buNone/>
            </a:pPr>
            <a:r>
              <a:rPr lang="en" sz="800" b="0" i="0" u="none" strike="noStrike" cap="none">
                <a:solidFill>
                  <a:schemeClr val="dk2"/>
                </a:solidFill>
                <a:latin typeface="Barlow"/>
                <a:ea typeface="Barlow"/>
                <a:cs typeface="Barlow"/>
                <a:sym typeface="Barlow"/>
              </a:rPr>
              <a:t>construction.com    |    </a:t>
            </a:r>
            <a:fld id="{00000000-1234-1234-1234-123412341234}" type="slidenum">
              <a:rPr lang="en" sz="800" b="0" i="0" u="none" strike="noStrike" cap="none">
                <a:solidFill>
                  <a:schemeClr val="dk2"/>
                </a:solidFill>
                <a:latin typeface="Barlow"/>
                <a:ea typeface="Barlow"/>
                <a:cs typeface="Barlow"/>
                <a:sym typeface="Barlow"/>
              </a:rPr>
              <a:t>‹#›</a:t>
            </a:fld>
            <a:endParaRPr sz="800" b="0" i="0" u="none" strike="noStrike" cap="none">
              <a:solidFill>
                <a:schemeClr val="dk2"/>
              </a:solidFill>
              <a:latin typeface="Barlow"/>
              <a:ea typeface="Barlow"/>
              <a:cs typeface="Barlow"/>
              <a:sym typeface="Barlow"/>
            </a:endParaRPr>
          </a:p>
        </p:txBody>
      </p:sp>
    </p:spTree>
    <p:extLst>
      <p:ext uri="{BB962C8B-B14F-4D97-AF65-F5344CB8AC3E}">
        <p14:creationId xmlns:p14="http://schemas.microsoft.com/office/powerpoint/2010/main" val="3149471680"/>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7_Custom Layout">
  <p:cSld name="18_Custom Layout">
    <p:bg>
      <p:bgPr>
        <a:gradFill>
          <a:gsLst>
            <a:gs pos="0">
              <a:schemeClr val="accent1"/>
            </a:gs>
            <a:gs pos="95000">
              <a:schemeClr val="accent1"/>
            </a:gs>
            <a:gs pos="100000">
              <a:schemeClr val="accent1"/>
            </a:gs>
          </a:gsLst>
          <a:lin ang="2700000" scaled="0"/>
        </a:gradFill>
        <a:effectLst/>
      </p:bgPr>
    </p:bg>
    <p:spTree>
      <p:nvGrpSpPr>
        <p:cNvPr id="1" name="Shape 219"/>
        <p:cNvGrpSpPr/>
        <p:nvPr/>
      </p:nvGrpSpPr>
      <p:grpSpPr>
        <a:xfrm>
          <a:off x="0" y="0"/>
          <a:ext cx="0" cy="0"/>
          <a:chOff x="0" y="0"/>
          <a:chExt cx="0" cy="0"/>
        </a:xfrm>
      </p:grpSpPr>
      <p:sp>
        <p:nvSpPr>
          <p:cNvPr id="220" name="Google Shape;220;p29"/>
          <p:cNvSpPr/>
          <p:nvPr/>
        </p:nvSpPr>
        <p:spPr>
          <a:xfrm>
            <a:off x="0" y="0"/>
            <a:ext cx="9144000" cy="5143500"/>
          </a:xfrm>
          <a:prstGeom prst="rect">
            <a:avLst/>
          </a:prstGeom>
          <a:gradFill>
            <a:gsLst>
              <a:gs pos="0">
                <a:schemeClr val="dk2"/>
              </a:gs>
              <a:gs pos="48000">
                <a:schemeClr val="accent1"/>
              </a:gs>
              <a:gs pos="100000">
                <a:schemeClr val="accent1"/>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400" b="0" i="0" u="none" strike="noStrike" cap="none">
              <a:solidFill>
                <a:schemeClr val="lt1"/>
              </a:solidFill>
              <a:latin typeface="Arial"/>
              <a:ea typeface="Arial"/>
              <a:cs typeface="Arial"/>
              <a:sym typeface="Arial"/>
            </a:endParaRPr>
          </a:p>
        </p:txBody>
      </p:sp>
      <p:pic>
        <p:nvPicPr>
          <p:cNvPr id="221" name="Google Shape;221;p29"/>
          <p:cNvPicPr preferRelativeResize="0"/>
          <p:nvPr/>
        </p:nvPicPr>
        <p:blipFill rotWithShape="1">
          <a:blip r:embed="rId2">
            <a:alphaModFix/>
          </a:blip>
          <a:srcRect l="2918" t="28229"/>
          <a:stretch/>
        </p:blipFill>
        <p:spPr>
          <a:xfrm>
            <a:off x="2205598" y="0"/>
            <a:ext cx="6938402" cy="5143500"/>
          </a:xfrm>
          <a:prstGeom prst="rect">
            <a:avLst/>
          </a:prstGeom>
          <a:noFill/>
          <a:ln>
            <a:noFill/>
          </a:ln>
        </p:spPr>
      </p:pic>
      <p:grpSp>
        <p:nvGrpSpPr>
          <p:cNvPr id="222" name="Google Shape;222;p29"/>
          <p:cNvGrpSpPr/>
          <p:nvPr/>
        </p:nvGrpSpPr>
        <p:grpSpPr>
          <a:xfrm>
            <a:off x="171884" y="4744208"/>
            <a:ext cx="601885" cy="240030"/>
            <a:chOff x="747903" y="2177676"/>
            <a:chExt cx="3486150" cy="1390268"/>
          </a:xfrm>
        </p:grpSpPr>
        <p:sp>
          <p:nvSpPr>
            <p:cNvPr id="223" name="Google Shape;223;p29"/>
            <p:cNvSpPr/>
            <p:nvPr/>
          </p:nvSpPr>
          <p:spPr>
            <a:xfrm>
              <a:off x="747903" y="3250190"/>
              <a:ext cx="3486150" cy="317754"/>
            </a:xfrm>
            <a:custGeom>
              <a:avLst/>
              <a:gdLst/>
              <a:ahLst/>
              <a:cxnLst/>
              <a:rect l="l" t="t" r="r" b="b"/>
              <a:pathLst>
                <a:path w="3486150" h="317754" extrusionOk="0">
                  <a:moveTo>
                    <a:pt x="3423190" y="93154"/>
                  </a:moveTo>
                  <a:cubicBezTo>
                    <a:pt x="3423190" y="100870"/>
                    <a:pt x="3425952" y="104585"/>
                    <a:pt x="3433667" y="104585"/>
                  </a:cubicBezTo>
                  <a:lnTo>
                    <a:pt x="3472053" y="104585"/>
                  </a:lnTo>
                  <a:cubicBezTo>
                    <a:pt x="3480245" y="104585"/>
                    <a:pt x="3483483" y="100965"/>
                    <a:pt x="3483483" y="93154"/>
                  </a:cubicBezTo>
                  <a:lnTo>
                    <a:pt x="3483483" y="74486"/>
                  </a:lnTo>
                  <a:cubicBezTo>
                    <a:pt x="3483483" y="36195"/>
                    <a:pt x="3457956" y="95"/>
                    <a:pt x="3378041" y="95"/>
                  </a:cubicBezTo>
                  <a:cubicBezTo>
                    <a:pt x="3298127" y="95"/>
                    <a:pt x="3274409" y="36195"/>
                    <a:pt x="3274409" y="74486"/>
                  </a:cubicBezTo>
                  <a:lnTo>
                    <a:pt x="3274409" y="101441"/>
                  </a:lnTo>
                  <a:cubicBezTo>
                    <a:pt x="3274409" y="128778"/>
                    <a:pt x="3294031" y="152114"/>
                    <a:pt x="3315938" y="160306"/>
                  </a:cubicBezTo>
                  <a:lnTo>
                    <a:pt x="3386709" y="186785"/>
                  </a:lnTo>
                  <a:cubicBezTo>
                    <a:pt x="3407283" y="194596"/>
                    <a:pt x="3425476" y="201835"/>
                    <a:pt x="3425476" y="220599"/>
                  </a:cubicBezTo>
                  <a:lnTo>
                    <a:pt x="3425476" y="235172"/>
                  </a:lnTo>
                  <a:cubicBezTo>
                    <a:pt x="3425476" y="257556"/>
                    <a:pt x="3407664" y="268034"/>
                    <a:pt x="3377089" y="268034"/>
                  </a:cubicBezTo>
                  <a:cubicBezTo>
                    <a:pt x="3346037" y="268034"/>
                    <a:pt x="3328702" y="257556"/>
                    <a:pt x="3328702" y="235172"/>
                  </a:cubicBezTo>
                  <a:lnTo>
                    <a:pt x="3328702" y="214598"/>
                  </a:lnTo>
                  <a:cubicBezTo>
                    <a:pt x="3328702" y="206407"/>
                    <a:pt x="3325940" y="202692"/>
                    <a:pt x="3317748" y="202692"/>
                  </a:cubicBezTo>
                  <a:lnTo>
                    <a:pt x="3279458" y="202692"/>
                  </a:lnTo>
                  <a:cubicBezTo>
                    <a:pt x="3271647" y="202692"/>
                    <a:pt x="3268504" y="206311"/>
                    <a:pt x="3268504" y="214598"/>
                  </a:cubicBezTo>
                  <a:lnTo>
                    <a:pt x="3268504" y="243364"/>
                  </a:lnTo>
                  <a:cubicBezTo>
                    <a:pt x="3268504" y="281654"/>
                    <a:pt x="3296317" y="317754"/>
                    <a:pt x="3377565" y="317754"/>
                  </a:cubicBezTo>
                  <a:cubicBezTo>
                    <a:pt x="3459290" y="317754"/>
                    <a:pt x="3486150" y="281654"/>
                    <a:pt x="3486150" y="243364"/>
                  </a:cubicBezTo>
                  <a:lnTo>
                    <a:pt x="3486150" y="208217"/>
                  </a:lnTo>
                  <a:cubicBezTo>
                    <a:pt x="3486150" y="174498"/>
                    <a:pt x="3463385" y="153448"/>
                    <a:pt x="3432334" y="142494"/>
                  </a:cubicBezTo>
                  <a:lnTo>
                    <a:pt x="3352895" y="114205"/>
                  </a:lnTo>
                  <a:cubicBezTo>
                    <a:pt x="3345561" y="111443"/>
                    <a:pt x="3334226" y="105537"/>
                    <a:pt x="3334226" y="89535"/>
                  </a:cubicBezTo>
                  <a:lnTo>
                    <a:pt x="3334226" y="82677"/>
                  </a:lnTo>
                  <a:cubicBezTo>
                    <a:pt x="3334226" y="60293"/>
                    <a:pt x="3349276" y="49816"/>
                    <a:pt x="3378994" y="49816"/>
                  </a:cubicBezTo>
                  <a:cubicBezTo>
                    <a:pt x="3408236" y="49816"/>
                    <a:pt x="3423285" y="60293"/>
                    <a:pt x="3423285" y="82677"/>
                  </a:cubicBezTo>
                  <a:lnTo>
                    <a:pt x="3423285" y="93154"/>
                  </a:lnTo>
                  <a:close/>
                  <a:moveTo>
                    <a:pt x="3227356" y="214979"/>
                  </a:moveTo>
                  <a:cubicBezTo>
                    <a:pt x="3227356" y="206788"/>
                    <a:pt x="3224594" y="203549"/>
                    <a:pt x="3216878" y="203549"/>
                  </a:cubicBezTo>
                  <a:lnTo>
                    <a:pt x="3178969" y="203549"/>
                  </a:lnTo>
                  <a:cubicBezTo>
                    <a:pt x="3170778" y="203549"/>
                    <a:pt x="3167539" y="206788"/>
                    <a:pt x="3167539" y="214979"/>
                  </a:cubicBezTo>
                  <a:lnTo>
                    <a:pt x="3167539" y="232315"/>
                  </a:lnTo>
                  <a:cubicBezTo>
                    <a:pt x="3167539" y="255080"/>
                    <a:pt x="3151537" y="266510"/>
                    <a:pt x="3120962" y="266510"/>
                  </a:cubicBezTo>
                  <a:cubicBezTo>
                    <a:pt x="3090386" y="266510"/>
                    <a:pt x="3074861" y="255080"/>
                    <a:pt x="3074861" y="232315"/>
                  </a:cubicBezTo>
                  <a:lnTo>
                    <a:pt x="3074861" y="85344"/>
                  </a:lnTo>
                  <a:cubicBezTo>
                    <a:pt x="3074861" y="62484"/>
                    <a:pt x="3090386" y="51149"/>
                    <a:pt x="3120962" y="51149"/>
                  </a:cubicBezTo>
                  <a:cubicBezTo>
                    <a:pt x="3151537" y="51149"/>
                    <a:pt x="3167539" y="62579"/>
                    <a:pt x="3167539" y="85344"/>
                  </a:cubicBezTo>
                  <a:lnTo>
                    <a:pt x="3167539" y="96298"/>
                  </a:lnTo>
                  <a:cubicBezTo>
                    <a:pt x="3167539" y="104489"/>
                    <a:pt x="3170682" y="107728"/>
                    <a:pt x="3178969" y="107728"/>
                  </a:cubicBezTo>
                  <a:lnTo>
                    <a:pt x="3216878" y="107728"/>
                  </a:lnTo>
                  <a:cubicBezTo>
                    <a:pt x="3224689" y="107728"/>
                    <a:pt x="3227356" y="104489"/>
                    <a:pt x="3227356" y="96298"/>
                  </a:cubicBezTo>
                  <a:lnTo>
                    <a:pt x="3227356" y="74390"/>
                  </a:lnTo>
                  <a:cubicBezTo>
                    <a:pt x="3227356" y="36100"/>
                    <a:pt x="3202686" y="0"/>
                    <a:pt x="3120104" y="0"/>
                  </a:cubicBezTo>
                  <a:cubicBezTo>
                    <a:pt x="3037523" y="0"/>
                    <a:pt x="3012853" y="36100"/>
                    <a:pt x="3012853" y="74390"/>
                  </a:cubicBezTo>
                  <a:lnTo>
                    <a:pt x="3012853" y="243269"/>
                  </a:lnTo>
                  <a:cubicBezTo>
                    <a:pt x="3012853" y="281559"/>
                    <a:pt x="3037523" y="317659"/>
                    <a:pt x="3120104" y="317659"/>
                  </a:cubicBezTo>
                  <a:cubicBezTo>
                    <a:pt x="3202686" y="317659"/>
                    <a:pt x="3227356" y="281559"/>
                    <a:pt x="3227356" y="243269"/>
                  </a:cubicBezTo>
                  <a:lnTo>
                    <a:pt x="3227356" y="214979"/>
                  </a:lnTo>
                  <a:close/>
                  <a:moveTo>
                    <a:pt x="2954465" y="15526"/>
                  </a:moveTo>
                  <a:cubicBezTo>
                    <a:pt x="2954465" y="7334"/>
                    <a:pt x="2951703" y="3620"/>
                    <a:pt x="2943511" y="3620"/>
                  </a:cubicBezTo>
                  <a:lnTo>
                    <a:pt x="2903791" y="3620"/>
                  </a:lnTo>
                  <a:cubicBezTo>
                    <a:pt x="2895600" y="3620"/>
                    <a:pt x="2892838" y="7239"/>
                    <a:pt x="2892838" y="15526"/>
                  </a:cubicBezTo>
                  <a:lnTo>
                    <a:pt x="2892838" y="302133"/>
                  </a:lnTo>
                  <a:cubicBezTo>
                    <a:pt x="2892838" y="310324"/>
                    <a:pt x="2895600" y="314039"/>
                    <a:pt x="2903791" y="314039"/>
                  </a:cubicBezTo>
                  <a:lnTo>
                    <a:pt x="2943511" y="314039"/>
                  </a:lnTo>
                  <a:cubicBezTo>
                    <a:pt x="2951703" y="314039"/>
                    <a:pt x="2954465" y="310420"/>
                    <a:pt x="2954465" y="302133"/>
                  </a:cubicBezTo>
                  <a:lnTo>
                    <a:pt x="2954465" y="15526"/>
                  </a:lnTo>
                  <a:close/>
                  <a:moveTo>
                    <a:pt x="2652332" y="3715"/>
                  </a:moveTo>
                  <a:cubicBezTo>
                    <a:pt x="2644140" y="3715"/>
                    <a:pt x="2640902" y="6477"/>
                    <a:pt x="2640902" y="14669"/>
                  </a:cubicBezTo>
                  <a:lnTo>
                    <a:pt x="2640902" y="43434"/>
                  </a:lnTo>
                  <a:cubicBezTo>
                    <a:pt x="2640902" y="51625"/>
                    <a:pt x="2644045" y="54864"/>
                    <a:pt x="2652332" y="54864"/>
                  </a:cubicBezTo>
                  <a:lnTo>
                    <a:pt x="2717102" y="54864"/>
                  </a:lnTo>
                  <a:lnTo>
                    <a:pt x="2717102" y="302228"/>
                  </a:lnTo>
                  <a:cubicBezTo>
                    <a:pt x="2717102" y="310420"/>
                    <a:pt x="2720340" y="314135"/>
                    <a:pt x="2728532" y="314135"/>
                  </a:cubicBezTo>
                  <a:lnTo>
                    <a:pt x="2768251" y="314135"/>
                  </a:lnTo>
                  <a:cubicBezTo>
                    <a:pt x="2776442" y="314135"/>
                    <a:pt x="2779205" y="310515"/>
                    <a:pt x="2779205" y="302228"/>
                  </a:cubicBezTo>
                  <a:lnTo>
                    <a:pt x="2779205" y="54864"/>
                  </a:lnTo>
                  <a:lnTo>
                    <a:pt x="2843974" y="54864"/>
                  </a:lnTo>
                  <a:cubicBezTo>
                    <a:pt x="2851690" y="54864"/>
                    <a:pt x="2855405" y="51625"/>
                    <a:pt x="2855405" y="43434"/>
                  </a:cubicBezTo>
                  <a:lnTo>
                    <a:pt x="2855405" y="14669"/>
                  </a:lnTo>
                  <a:cubicBezTo>
                    <a:pt x="2855405" y="6477"/>
                    <a:pt x="2851785" y="3715"/>
                    <a:pt x="2843974" y="3715"/>
                  </a:cubicBezTo>
                  <a:lnTo>
                    <a:pt x="2652332" y="3715"/>
                  </a:lnTo>
                  <a:close/>
                  <a:moveTo>
                    <a:pt x="2460689" y="15050"/>
                  </a:moveTo>
                  <a:cubicBezTo>
                    <a:pt x="2457926" y="8192"/>
                    <a:pt x="2454783" y="3620"/>
                    <a:pt x="2446973" y="3620"/>
                  </a:cubicBezTo>
                  <a:lnTo>
                    <a:pt x="2401824" y="3620"/>
                  </a:lnTo>
                  <a:cubicBezTo>
                    <a:pt x="2394014" y="3620"/>
                    <a:pt x="2390870" y="8192"/>
                    <a:pt x="2394014" y="15050"/>
                  </a:cubicBezTo>
                  <a:lnTo>
                    <a:pt x="2480691" y="202597"/>
                  </a:lnTo>
                  <a:lnTo>
                    <a:pt x="2480691" y="302514"/>
                  </a:lnTo>
                  <a:cubicBezTo>
                    <a:pt x="2480691" y="310324"/>
                    <a:pt x="2483930" y="313944"/>
                    <a:pt x="2492121" y="313944"/>
                  </a:cubicBezTo>
                  <a:lnTo>
                    <a:pt x="2531840" y="313944"/>
                  </a:lnTo>
                  <a:cubicBezTo>
                    <a:pt x="2540032" y="313944"/>
                    <a:pt x="2542794" y="310324"/>
                    <a:pt x="2542794" y="302514"/>
                  </a:cubicBezTo>
                  <a:lnTo>
                    <a:pt x="2542794" y="195263"/>
                  </a:lnTo>
                  <a:lnTo>
                    <a:pt x="2629091" y="14954"/>
                  </a:lnTo>
                  <a:cubicBezTo>
                    <a:pt x="2632710" y="7620"/>
                    <a:pt x="2628614" y="3524"/>
                    <a:pt x="2620899" y="3524"/>
                  </a:cubicBezTo>
                  <a:lnTo>
                    <a:pt x="2581656" y="3524"/>
                  </a:lnTo>
                  <a:cubicBezTo>
                    <a:pt x="2573941" y="3524"/>
                    <a:pt x="2571179" y="8573"/>
                    <a:pt x="2568416" y="14954"/>
                  </a:cubicBezTo>
                  <a:lnTo>
                    <a:pt x="2520029" y="118967"/>
                  </a:lnTo>
                  <a:cubicBezTo>
                    <a:pt x="2516410" y="126302"/>
                    <a:pt x="2512219" y="141351"/>
                    <a:pt x="2511838" y="143161"/>
                  </a:cubicBezTo>
                  <a:cubicBezTo>
                    <a:pt x="2511362" y="141351"/>
                    <a:pt x="2506790" y="126302"/>
                    <a:pt x="2504123" y="118967"/>
                  </a:cubicBezTo>
                  <a:lnTo>
                    <a:pt x="2460689" y="15050"/>
                  </a:lnTo>
                  <a:close/>
                  <a:moveTo>
                    <a:pt x="2304193" y="15526"/>
                  </a:moveTo>
                  <a:cubicBezTo>
                    <a:pt x="2304193" y="7334"/>
                    <a:pt x="2301431" y="3620"/>
                    <a:pt x="2293239" y="3620"/>
                  </a:cubicBezTo>
                  <a:lnTo>
                    <a:pt x="2253520" y="3620"/>
                  </a:lnTo>
                  <a:cubicBezTo>
                    <a:pt x="2245328" y="3620"/>
                    <a:pt x="2242566" y="7239"/>
                    <a:pt x="2242566" y="15526"/>
                  </a:cubicBezTo>
                  <a:lnTo>
                    <a:pt x="2242566" y="302133"/>
                  </a:lnTo>
                  <a:cubicBezTo>
                    <a:pt x="2242566" y="309848"/>
                    <a:pt x="2245328" y="314039"/>
                    <a:pt x="2252186" y="314039"/>
                  </a:cubicBezTo>
                  <a:lnTo>
                    <a:pt x="2406015" y="314039"/>
                  </a:lnTo>
                  <a:cubicBezTo>
                    <a:pt x="2413826" y="314039"/>
                    <a:pt x="2417445" y="310896"/>
                    <a:pt x="2417445" y="302609"/>
                  </a:cubicBezTo>
                  <a:lnTo>
                    <a:pt x="2417445" y="273844"/>
                  </a:lnTo>
                  <a:cubicBezTo>
                    <a:pt x="2417445" y="265652"/>
                    <a:pt x="2413826" y="262890"/>
                    <a:pt x="2406015" y="262890"/>
                  </a:cubicBezTo>
                  <a:lnTo>
                    <a:pt x="2304288" y="262890"/>
                  </a:lnTo>
                  <a:lnTo>
                    <a:pt x="2304288" y="15526"/>
                  </a:lnTo>
                  <a:close/>
                  <a:moveTo>
                    <a:pt x="2111597" y="198120"/>
                  </a:moveTo>
                  <a:lnTo>
                    <a:pt x="2053685" y="198120"/>
                  </a:lnTo>
                  <a:lnTo>
                    <a:pt x="2069211" y="146971"/>
                  </a:lnTo>
                  <a:cubicBezTo>
                    <a:pt x="2074736" y="127825"/>
                    <a:pt x="2082451" y="70295"/>
                    <a:pt x="2083308" y="64389"/>
                  </a:cubicBezTo>
                  <a:cubicBezTo>
                    <a:pt x="2083784" y="70295"/>
                    <a:pt x="2090642" y="128778"/>
                    <a:pt x="2096548" y="147447"/>
                  </a:cubicBezTo>
                  <a:lnTo>
                    <a:pt x="2111597" y="198120"/>
                  </a:lnTo>
                  <a:close/>
                  <a:moveTo>
                    <a:pt x="2064544" y="3715"/>
                  </a:moveTo>
                  <a:cubicBezTo>
                    <a:pt x="2056352" y="3715"/>
                    <a:pt x="2052638" y="7334"/>
                    <a:pt x="2050352" y="15145"/>
                  </a:cubicBezTo>
                  <a:lnTo>
                    <a:pt x="1965008" y="302609"/>
                  </a:lnTo>
                  <a:cubicBezTo>
                    <a:pt x="1962722" y="309944"/>
                    <a:pt x="1965484" y="314039"/>
                    <a:pt x="1973675" y="314039"/>
                  </a:cubicBezTo>
                  <a:lnTo>
                    <a:pt x="2010632" y="314039"/>
                  </a:lnTo>
                  <a:cubicBezTo>
                    <a:pt x="2018824" y="314039"/>
                    <a:pt x="2022062" y="309944"/>
                    <a:pt x="2024348" y="302609"/>
                  </a:cubicBezTo>
                  <a:lnTo>
                    <a:pt x="2040350" y="246888"/>
                  </a:lnTo>
                  <a:lnTo>
                    <a:pt x="2125218" y="246888"/>
                  </a:lnTo>
                  <a:lnTo>
                    <a:pt x="2141220" y="302609"/>
                  </a:lnTo>
                  <a:cubicBezTo>
                    <a:pt x="2143506" y="309944"/>
                    <a:pt x="2146649" y="314039"/>
                    <a:pt x="2154460" y="314039"/>
                  </a:cubicBezTo>
                  <a:lnTo>
                    <a:pt x="2195513" y="314039"/>
                  </a:lnTo>
                  <a:cubicBezTo>
                    <a:pt x="2203228" y="314039"/>
                    <a:pt x="2205990" y="309944"/>
                    <a:pt x="2203704" y="302609"/>
                  </a:cubicBezTo>
                  <a:lnTo>
                    <a:pt x="2118836" y="15145"/>
                  </a:lnTo>
                  <a:cubicBezTo>
                    <a:pt x="2116550" y="7429"/>
                    <a:pt x="2112455" y="3715"/>
                    <a:pt x="2104263" y="3715"/>
                  </a:cubicBezTo>
                  <a:lnTo>
                    <a:pt x="2064544" y="3715"/>
                  </a:lnTo>
                  <a:close/>
                  <a:moveTo>
                    <a:pt x="1926717" y="15050"/>
                  </a:moveTo>
                  <a:cubicBezTo>
                    <a:pt x="1926717" y="7334"/>
                    <a:pt x="1923955" y="3620"/>
                    <a:pt x="1915763" y="3620"/>
                  </a:cubicBezTo>
                  <a:lnTo>
                    <a:pt x="1879664" y="3620"/>
                  </a:lnTo>
                  <a:cubicBezTo>
                    <a:pt x="1871472" y="3620"/>
                    <a:pt x="1868710" y="7239"/>
                    <a:pt x="1868710" y="15050"/>
                  </a:cubicBezTo>
                  <a:lnTo>
                    <a:pt x="1868710" y="197644"/>
                  </a:lnTo>
                  <a:cubicBezTo>
                    <a:pt x="1868710" y="197644"/>
                    <a:pt x="1860995" y="178975"/>
                    <a:pt x="1853184" y="165735"/>
                  </a:cubicBezTo>
                  <a:lnTo>
                    <a:pt x="1761458" y="8287"/>
                  </a:lnTo>
                  <a:cubicBezTo>
                    <a:pt x="1759649" y="5048"/>
                    <a:pt x="1756886" y="3715"/>
                    <a:pt x="1751838" y="3715"/>
                  </a:cubicBezTo>
                  <a:lnTo>
                    <a:pt x="1715738" y="3715"/>
                  </a:lnTo>
                  <a:cubicBezTo>
                    <a:pt x="1707547" y="3715"/>
                    <a:pt x="1704785" y="7334"/>
                    <a:pt x="1704785" y="15145"/>
                  </a:cubicBezTo>
                  <a:lnTo>
                    <a:pt x="1704785" y="302609"/>
                  </a:lnTo>
                  <a:cubicBezTo>
                    <a:pt x="1704785" y="310420"/>
                    <a:pt x="1707547" y="314039"/>
                    <a:pt x="1715738" y="314039"/>
                  </a:cubicBezTo>
                  <a:lnTo>
                    <a:pt x="1751838" y="314039"/>
                  </a:lnTo>
                  <a:cubicBezTo>
                    <a:pt x="1760030" y="314039"/>
                    <a:pt x="1762792" y="310420"/>
                    <a:pt x="1762792" y="302609"/>
                  </a:cubicBezTo>
                  <a:lnTo>
                    <a:pt x="1762792" y="120491"/>
                  </a:lnTo>
                  <a:cubicBezTo>
                    <a:pt x="1763268" y="121825"/>
                    <a:pt x="1768697" y="136874"/>
                    <a:pt x="1781080" y="157448"/>
                  </a:cubicBezTo>
                  <a:lnTo>
                    <a:pt x="1869186" y="308515"/>
                  </a:lnTo>
                  <a:cubicBezTo>
                    <a:pt x="1871472" y="312611"/>
                    <a:pt x="1873758" y="313944"/>
                    <a:pt x="1879664" y="313944"/>
                  </a:cubicBezTo>
                  <a:lnTo>
                    <a:pt x="1915763" y="313944"/>
                  </a:lnTo>
                  <a:cubicBezTo>
                    <a:pt x="1923955" y="313944"/>
                    <a:pt x="1926717" y="310324"/>
                    <a:pt x="1926717" y="302514"/>
                  </a:cubicBezTo>
                  <a:lnTo>
                    <a:pt x="1926717" y="15050"/>
                  </a:lnTo>
                  <a:close/>
                  <a:moveTo>
                    <a:pt x="1574006" y="198120"/>
                  </a:moveTo>
                  <a:lnTo>
                    <a:pt x="1515999" y="198120"/>
                  </a:lnTo>
                  <a:lnTo>
                    <a:pt x="1531525" y="146971"/>
                  </a:lnTo>
                  <a:cubicBezTo>
                    <a:pt x="1537049" y="127825"/>
                    <a:pt x="1544764" y="70295"/>
                    <a:pt x="1545717" y="64389"/>
                  </a:cubicBezTo>
                  <a:cubicBezTo>
                    <a:pt x="1546193" y="70295"/>
                    <a:pt x="1553051" y="128778"/>
                    <a:pt x="1558957" y="147447"/>
                  </a:cubicBezTo>
                  <a:lnTo>
                    <a:pt x="1574006" y="198120"/>
                  </a:lnTo>
                  <a:close/>
                  <a:moveTo>
                    <a:pt x="1526953" y="3715"/>
                  </a:moveTo>
                  <a:cubicBezTo>
                    <a:pt x="1518761" y="3715"/>
                    <a:pt x="1515047" y="7334"/>
                    <a:pt x="1512856" y="15145"/>
                  </a:cubicBezTo>
                  <a:lnTo>
                    <a:pt x="1427512" y="302609"/>
                  </a:lnTo>
                  <a:cubicBezTo>
                    <a:pt x="1425226" y="309944"/>
                    <a:pt x="1427988" y="314039"/>
                    <a:pt x="1436180" y="314039"/>
                  </a:cubicBezTo>
                  <a:lnTo>
                    <a:pt x="1473137" y="314039"/>
                  </a:lnTo>
                  <a:cubicBezTo>
                    <a:pt x="1481328" y="314039"/>
                    <a:pt x="1484567" y="309944"/>
                    <a:pt x="1486853" y="302609"/>
                  </a:cubicBezTo>
                  <a:lnTo>
                    <a:pt x="1502855" y="246888"/>
                  </a:lnTo>
                  <a:lnTo>
                    <a:pt x="1587722" y="246888"/>
                  </a:lnTo>
                  <a:lnTo>
                    <a:pt x="1603724" y="302609"/>
                  </a:lnTo>
                  <a:cubicBezTo>
                    <a:pt x="1606010" y="309944"/>
                    <a:pt x="1609249" y="314039"/>
                    <a:pt x="1616964" y="314039"/>
                  </a:cubicBezTo>
                  <a:lnTo>
                    <a:pt x="1658017" y="314039"/>
                  </a:lnTo>
                  <a:cubicBezTo>
                    <a:pt x="1665732" y="314039"/>
                    <a:pt x="1668494" y="309944"/>
                    <a:pt x="1666208" y="302609"/>
                  </a:cubicBezTo>
                  <a:lnTo>
                    <a:pt x="1581341" y="15145"/>
                  </a:lnTo>
                  <a:cubicBezTo>
                    <a:pt x="1579055" y="7429"/>
                    <a:pt x="1574959" y="3715"/>
                    <a:pt x="1566767" y="3715"/>
                  </a:cubicBezTo>
                  <a:lnTo>
                    <a:pt x="1526953" y="3715"/>
                  </a:lnTo>
                  <a:close/>
                  <a:moveTo>
                    <a:pt x="1161002" y="268415"/>
                  </a:moveTo>
                  <a:cubicBezTo>
                    <a:pt x="1121759" y="268415"/>
                    <a:pt x="1103090" y="256985"/>
                    <a:pt x="1103090" y="234601"/>
                  </a:cubicBezTo>
                  <a:lnTo>
                    <a:pt x="1103090" y="212217"/>
                  </a:lnTo>
                  <a:cubicBezTo>
                    <a:pt x="1103090" y="189452"/>
                    <a:pt x="1117664" y="178880"/>
                    <a:pt x="1147763" y="178880"/>
                  </a:cubicBezTo>
                  <a:lnTo>
                    <a:pt x="1219010" y="178880"/>
                  </a:lnTo>
                  <a:lnTo>
                    <a:pt x="1219010" y="234601"/>
                  </a:lnTo>
                  <a:cubicBezTo>
                    <a:pt x="1218914" y="256985"/>
                    <a:pt x="1199769" y="268415"/>
                    <a:pt x="1161002" y="268415"/>
                  </a:cubicBezTo>
                  <a:moveTo>
                    <a:pt x="1151858" y="129635"/>
                  </a:moveTo>
                  <a:cubicBezTo>
                    <a:pt x="1121283" y="129635"/>
                    <a:pt x="1107091" y="118681"/>
                    <a:pt x="1107091" y="95917"/>
                  </a:cubicBezTo>
                  <a:lnTo>
                    <a:pt x="1107091" y="83153"/>
                  </a:lnTo>
                  <a:cubicBezTo>
                    <a:pt x="1107091" y="60770"/>
                    <a:pt x="1119378" y="49435"/>
                    <a:pt x="1149096" y="49435"/>
                  </a:cubicBezTo>
                  <a:cubicBezTo>
                    <a:pt x="1179195" y="49435"/>
                    <a:pt x="1191578" y="60865"/>
                    <a:pt x="1191578" y="83153"/>
                  </a:cubicBezTo>
                  <a:lnTo>
                    <a:pt x="1191578" y="89059"/>
                  </a:lnTo>
                  <a:cubicBezTo>
                    <a:pt x="1191578" y="96774"/>
                    <a:pt x="1194721" y="100489"/>
                    <a:pt x="1202531" y="100489"/>
                  </a:cubicBezTo>
                  <a:lnTo>
                    <a:pt x="1240917" y="100489"/>
                  </a:lnTo>
                  <a:cubicBezTo>
                    <a:pt x="1248632" y="100489"/>
                    <a:pt x="1251395" y="96869"/>
                    <a:pt x="1251395" y="89059"/>
                  </a:cubicBezTo>
                  <a:lnTo>
                    <a:pt x="1251395" y="74486"/>
                  </a:lnTo>
                  <a:cubicBezTo>
                    <a:pt x="1251395" y="36195"/>
                    <a:pt x="1229963" y="95"/>
                    <a:pt x="1148715" y="95"/>
                  </a:cubicBezTo>
                  <a:cubicBezTo>
                    <a:pt x="1067943" y="95"/>
                    <a:pt x="1046988" y="34766"/>
                    <a:pt x="1046988" y="72676"/>
                  </a:cubicBezTo>
                  <a:lnTo>
                    <a:pt x="1046988" y="105061"/>
                  </a:lnTo>
                  <a:cubicBezTo>
                    <a:pt x="1046988" y="128778"/>
                    <a:pt x="1055656" y="143827"/>
                    <a:pt x="1081183" y="152495"/>
                  </a:cubicBezTo>
                  <a:cubicBezTo>
                    <a:pt x="1052417" y="162973"/>
                    <a:pt x="1042892" y="181261"/>
                    <a:pt x="1042892" y="204502"/>
                  </a:cubicBezTo>
                  <a:lnTo>
                    <a:pt x="1042892" y="245078"/>
                  </a:lnTo>
                  <a:cubicBezTo>
                    <a:pt x="1042892" y="282988"/>
                    <a:pt x="1067943" y="317659"/>
                    <a:pt x="1160145" y="317659"/>
                  </a:cubicBezTo>
                  <a:cubicBezTo>
                    <a:pt x="1252823" y="317659"/>
                    <a:pt x="1278827" y="281559"/>
                    <a:pt x="1278827" y="243269"/>
                  </a:cubicBezTo>
                  <a:lnTo>
                    <a:pt x="1278827" y="178880"/>
                  </a:lnTo>
                  <a:lnTo>
                    <a:pt x="1305782" y="178880"/>
                  </a:lnTo>
                  <a:cubicBezTo>
                    <a:pt x="1313593" y="178880"/>
                    <a:pt x="1317212" y="175641"/>
                    <a:pt x="1317212" y="167449"/>
                  </a:cubicBezTo>
                  <a:lnTo>
                    <a:pt x="1317212" y="140494"/>
                  </a:lnTo>
                  <a:cubicBezTo>
                    <a:pt x="1317212" y="132302"/>
                    <a:pt x="1313593" y="129540"/>
                    <a:pt x="1305782" y="129540"/>
                  </a:cubicBezTo>
                  <a:lnTo>
                    <a:pt x="1151858" y="129540"/>
                  </a:lnTo>
                  <a:close/>
                  <a:moveTo>
                    <a:pt x="826961" y="198120"/>
                  </a:moveTo>
                  <a:lnTo>
                    <a:pt x="769049" y="198120"/>
                  </a:lnTo>
                  <a:lnTo>
                    <a:pt x="784574" y="146971"/>
                  </a:lnTo>
                  <a:cubicBezTo>
                    <a:pt x="790099" y="127825"/>
                    <a:pt x="797814" y="70295"/>
                    <a:pt x="798767" y="64389"/>
                  </a:cubicBezTo>
                  <a:cubicBezTo>
                    <a:pt x="799243" y="70295"/>
                    <a:pt x="806101" y="128778"/>
                    <a:pt x="812006" y="147447"/>
                  </a:cubicBezTo>
                  <a:lnTo>
                    <a:pt x="826961" y="198120"/>
                  </a:lnTo>
                  <a:close/>
                  <a:moveTo>
                    <a:pt x="779907" y="3715"/>
                  </a:moveTo>
                  <a:cubicBezTo>
                    <a:pt x="771715" y="3715"/>
                    <a:pt x="768001" y="7334"/>
                    <a:pt x="765810" y="15145"/>
                  </a:cubicBezTo>
                  <a:lnTo>
                    <a:pt x="680466" y="302609"/>
                  </a:lnTo>
                  <a:cubicBezTo>
                    <a:pt x="678180" y="309944"/>
                    <a:pt x="680942" y="314039"/>
                    <a:pt x="689134" y="314039"/>
                  </a:cubicBezTo>
                  <a:lnTo>
                    <a:pt x="726091" y="314039"/>
                  </a:lnTo>
                  <a:cubicBezTo>
                    <a:pt x="734282" y="314039"/>
                    <a:pt x="737521" y="309944"/>
                    <a:pt x="739807" y="302609"/>
                  </a:cubicBezTo>
                  <a:lnTo>
                    <a:pt x="755809" y="246888"/>
                  </a:lnTo>
                  <a:lnTo>
                    <a:pt x="840677" y="246888"/>
                  </a:lnTo>
                  <a:lnTo>
                    <a:pt x="856679" y="302609"/>
                  </a:lnTo>
                  <a:cubicBezTo>
                    <a:pt x="858965" y="309944"/>
                    <a:pt x="862203" y="314039"/>
                    <a:pt x="869918" y="314039"/>
                  </a:cubicBezTo>
                  <a:lnTo>
                    <a:pt x="910971" y="314039"/>
                  </a:lnTo>
                  <a:cubicBezTo>
                    <a:pt x="918686" y="314039"/>
                    <a:pt x="921449" y="309944"/>
                    <a:pt x="919163" y="302609"/>
                  </a:cubicBezTo>
                  <a:lnTo>
                    <a:pt x="834295" y="15145"/>
                  </a:lnTo>
                  <a:cubicBezTo>
                    <a:pt x="832009" y="7429"/>
                    <a:pt x="827913" y="3715"/>
                    <a:pt x="819722" y="3715"/>
                  </a:cubicBezTo>
                  <a:lnTo>
                    <a:pt x="779907" y="3715"/>
                  </a:lnTo>
                  <a:close/>
                  <a:moveTo>
                    <a:pt x="489680" y="3715"/>
                  </a:moveTo>
                  <a:cubicBezTo>
                    <a:pt x="481489" y="3715"/>
                    <a:pt x="478250" y="6477"/>
                    <a:pt x="478250" y="14669"/>
                  </a:cubicBezTo>
                  <a:lnTo>
                    <a:pt x="478250" y="43434"/>
                  </a:lnTo>
                  <a:cubicBezTo>
                    <a:pt x="478250" y="51625"/>
                    <a:pt x="481489" y="54864"/>
                    <a:pt x="489680" y="54864"/>
                  </a:cubicBezTo>
                  <a:lnTo>
                    <a:pt x="554450" y="54864"/>
                  </a:lnTo>
                  <a:lnTo>
                    <a:pt x="554450" y="302228"/>
                  </a:lnTo>
                  <a:cubicBezTo>
                    <a:pt x="554450" y="310420"/>
                    <a:pt x="557689" y="314135"/>
                    <a:pt x="565880" y="314135"/>
                  </a:cubicBezTo>
                  <a:lnTo>
                    <a:pt x="605600" y="314135"/>
                  </a:lnTo>
                  <a:cubicBezTo>
                    <a:pt x="613791" y="314135"/>
                    <a:pt x="616553" y="310515"/>
                    <a:pt x="616553" y="302228"/>
                  </a:cubicBezTo>
                  <a:lnTo>
                    <a:pt x="616553" y="54864"/>
                  </a:lnTo>
                  <a:lnTo>
                    <a:pt x="681323" y="54864"/>
                  </a:lnTo>
                  <a:cubicBezTo>
                    <a:pt x="689134" y="54864"/>
                    <a:pt x="692753" y="51625"/>
                    <a:pt x="692753" y="43434"/>
                  </a:cubicBezTo>
                  <a:lnTo>
                    <a:pt x="692753" y="14669"/>
                  </a:lnTo>
                  <a:cubicBezTo>
                    <a:pt x="692753" y="6477"/>
                    <a:pt x="689134" y="3715"/>
                    <a:pt x="681323" y="3715"/>
                  </a:cubicBezTo>
                  <a:lnTo>
                    <a:pt x="489680" y="3715"/>
                  </a:lnTo>
                  <a:close/>
                  <a:moveTo>
                    <a:pt x="399764" y="198120"/>
                  </a:moveTo>
                  <a:lnTo>
                    <a:pt x="341757" y="198120"/>
                  </a:lnTo>
                  <a:lnTo>
                    <a:pt x="357283" y="146971"/>
                  </a:lnTo>
                  <a:cubicBezTo>
                    <a:pt x="362712" y="127825"/>
                    <a:pt x="370523" y="70295"/>
                    <a:pt x="371475" y="64389"/>
                  </a:cubicBezTo>
                  <a:cubicBezTo>
                    <a:pt x="371951" y="70295"/>
                    <a:pt x="378809" y="128778"/>
                    <a:pt x="384715" y="147447"/>
                  </a:cubicBezTo>
                  <a:lnTo>
                    <a:pt x="399764" y="198120"/>
                  </a:lnTo>
                  <a:close/>
                  <a:moveTo>
                    <a:pt x="352806" y="3715"/>
                  </a:moveTo>
                  <a:cubicBezTo>
                    <a:pt x="344615" y="3715"/>
                    <a:pt x="340900" y="7334"/>
                    <a:pt x="338614" y="15145"/>
                  </a:cubicBezTo>
                  <a:lnTo>
                    <a:pt x="253270" y="302609"/>
                  </a:lnTo>
                  <a:cubicBezTo>
                    <a:pt x="250984" y="309944"/>
                    <a:pt x="253746" y="314039"/>
                    <a:pt x="261938" y="314039"/>
                  </a:cubicBezTo>
                  <a:lnTo>
                    <a:pt x="298895" y="314039"/>
                  </a:lnTo>
                  <a:cubicBezTo>
                    <a:pt x="307086" y="314039"/>
                    <a:pt x="310325" y="309944"/>
                    <a:pt x="312611" y="302609"/>
                  </a:cubicBezTo>
                  <a:lnTo>
                    <a:pt x="328613" y="246888"/>
                  </a:lnTo>
                  <a:lnTo>
                    <a:pt x="413480" y="246888"/>
                  </a:lnTo>
                  <a:lnTo>
                    <a:pt x="429482" y="302609"/>
                  </a:lnTo>
                  <a:cubicBezTo>
                    <a:pt x="431768" y="309944"/>
                    <a:pt x="435007" y="314039"/>
                    <a:pt x="442722" y="314039"/>
                  </a:cubicBezTo>
                  <a:lnTo>
                    <a:pt x="483775" y="314039"/>
                  </a:lnTo>
                  <a:cubicBezTo>
                    <a:pt x="491490" y="314039"/>
                    <a:pt x="494252" y="309944"/>
                    <a:pt x="491966" y="302609"/>
                  </a:cubicBezTo>
                  <a:lnTo>
                    <a:pt x="407099" y="15145"/>
                  </a:lnTo>
                  <a:cubicBezTo>
                    <a:pt x="404813" y="7429"/>
                    <a:pt x="400717" y="3715"/>
                    <a:pt x="392525" y="3715"/>
                  </a:cubicBezTo>
                  <a:lnTo>
                    <a:pt x="352806" y="3715"/>
                  </a:lnTo>
                  <a:close/>
                  <a:moveTo>
                    <a:pt x="110490" y="54769"/>
                  </a:moveTo>
                  <a:cubicBezTo>
                    <a:pt x="141542" y="54769"/>
                    <a:pt x="160211" y="66199"/>
                    <a:pt x="160211" y="88964"/>
                  </a:cubicBezTo>
                  <a:lnTo>
                    <a:pt x="160211" y="228600"/>
                  </a:lnTo>
                  <a:cubicBezTo>
                    <a:pt x="160211" y="251460"/>
                    <a:pt x="141542" y="262795"/>
                    <a:pt x="110490" y="262795"/>
                  </a:cubicBezTo>
                  <a:lnTo>
                    <a:pt x="61627" y="262795"/>
                  </a:lnTo>
                  <a:lnTo>
                    <a:pt x="61627" y="54673"/>
                  </a:lnTo>
                  <a:lnTo>
                    <a:pt x="110490" y="54673"/>
                  </a:lnTo>
                  <a:close/>
                  <a:moveTo>
                    <a:pt x="110490" y="314039"/>
                  </a:moveTo>
                  <a:cubicBezTo>
                    <a:pt x="193072" y="314039"/>
                    <a:pt x="221837" y="278035"/>
                    <a:pt x="221837" y="239649"/>
                  </a:cubicBezTo>
                  <a:lnTo>
                    <a:pt x="221837" y="78105"/>
                  </a:lnTo>
                  <a:cubicBezTo>
                    <a:pt x="221837" y="39815"/>
                    <a:pt x="193072" y="3715"/>
                    <a:pt x="110490" y="3715"/>
                  </a:cubicBezTo>
                  <a:lnTo>
                    <a:pt x="10954" y="3715"/>
                  </a:lnTo>
                  <a:cubicBezTo>
                    <a:pt x="2762" y="3715"/>
                    <a:pt x="0" y="7334"/>
                    <a:pt x="0" y="15621"/>
                  </a:cubicBezTo>
                  <a:lnTo>
                    <a:pt x="0" y="302228"/>
                  </a:lnTo>
                  <a:cubicBezTo>
                    <a:pt x="0" y="309944"/>
                    <a:pt x="2286" y="314135"/>
                    <a:pt x="9620" y="314135"/>
                  </a:cubicBezTo>
                  <a:lnTo>
                    <a:pt x="110490" y="31413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224" name="Google Shape;224;p29"/>
            <p:cNvSpPr/>
            <p:nvPr/>
          </p:nvSpPr>
          <p:spPr>
            <a:xfrm>
              <a:off x="747903" y="2188534"/>
              <a:ext cx="620077" cy="921734"/>
            </a:xfrm>
            <a:custGeom>
              <a:avLst/>
              <a:gdLst/>
              <a:ahLst/>
              <a:cxnLst/>
              <a:rect l="l" t="t" r="r" b="b"/>
              <a:pathLst>
                <a:path w="620077" h="921734" extrusionOk="0">
                  <a:moveTo>
                    <a:pt x="172212" y="151829"/>
                  </a:moveTo>
                  <a:lnTo>
                    <a:pt x="172212" y="770001"/>
                  </a:lnTo>
                  <a:lnTo>
                    <a:pt x="308705" y="770001"/>
                  </a:lnTo>
                  <a:cubicBezTo>
                    <a:pt x="395478" y="770001"/>
                    <a:pt x="447770" y="736092"/>
                    <a:pt x="447770" y="668369"/>
                  </a:cubicBezTo>
                  <a:lnTo>
                    <a:pt x="447770" y="253460"/>
                  </a:lnTo>
                  <a:cubicBezTo>
                    <a:pt x="447770" y="185642"/>
                    <a:pt x="395383" y="151733"/>
                    <a:pt x="308705" y="151733"/>
                  </a:cubicBezTo>
                  <a:lnTo>
                    <a:pt x="172212" y="151733"/>
                  </a:lnTo>
                  <a:close/>
                  <a:moveTo>
                    <a:pt x="26765"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765" y="921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225" name="Google Shape;225;p29"/>
            <p:cNvSpPr/>
            <p:nvPr/>
          </p:nvSpPr>
          <p:spPr>
            <a:xfrm>
              <a:off x="1486566" y="2177676"/>
              <a:ext cx="620077" cy="943451"/>
            </a:xfrm>
            <a:custGeom>
              <a:avLst/>
              <a:gdLst/>
              <a:ahLst/>
              <a:cxnLst/>
              <a:rect l="l" t="t" r="r" b="b"/>
              <a:pathLst>
                <a:path w="620077" h="943451" extrusionOk="0">
                  <a:moveTo>
                    <a:pt x="447865" y="253460"/>
                  </a:moveTo>
                  <a:cubicBezTo>
                    <a:pt x="447865" y="185738"/>
                    <a:pt x="395573" y="151829"/>
                    <a:pt x="310039" y="151829"/>
                  </a:cubicBezTo>
                  <a:cubicBezTo>
                    <a:pt x="224599" y="151829"/>
                    <a:pt x="173545" y="185738"/>
                    <a:pt x="173545" y="253460"/>
                  </a:cubicBezTo>
                  <a:lnTo>
                    <a:pt x="173545" y="689991"/>
                  </a:lnTo>
                  <a:cubicBezTo>
                    <a:pt x="173545" y="757809"/>
                    <a:pt x="224599" y="791718"/>
                    <a:pt x="310039" y="791718"/>
                  </a:cubicBezTo>
                  <a:cubicBezTo>
                    <a:pt x="395573" y="791718"/>
                    <a:pt x="447865" y="757809"/>
                    <a:pt x="447865" y="689991"/>
                  </a:cubicBezTo>
                  <a:lnTo>
                    <a:pt x="447865" y="253460"/>
                  </a:lnTo>
                  <a:close/>
                  <a:moveTo>
                    <a:pt x="0" y="220980"/>
                  </a:moveTo>
                  <a:cubicBezTo>
                    <a:pt x="0" y="107061"/>
                    <a:pt x="79057" y="0"/>
                    <a:pt x="310039" y="0"/>
                  </a:cubicBezTo>
                  <a:cubicBezTo>
                    <a:pt x="540925" y="0"/>
                    <a:pt x="620077" y="107061"/>
                    <a:pt x="620077" y="220980"/>
                  </a:cubicBezTo>
                  <a:lnTo>
                    <a:pt x="620077" y="722471"/>
                  </a:lnTo>
                  <a:cubicBezTo>
                    <a:pt x="620077" y="836390"/>
                    <a:pt x="540925" y="943451"/>
                    <a:pt x="310039" y="943451"/>
                  </a:cubicBezTo>
                  <a:cubicBezTo>
                    <a:pt x="79057" y="943451"/>
                    <a:pt x="0" y="836295"/>
                    <a:pt x="0" y="722471"/>
                  </a:cubicBezTo>
                  <a:lnTo>
                    <a:pt x="0" y="22098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226" name="Google Shape;226;p29"/>
            <p:cNvSpPr/>
            <p:nvPr/>
          </p:nvSpPr>
          <p:spPr>
            <a:xfrm>
              <a:off x="2240470" y="2188534"/>
              <a:ext cx="620077" cy="921734"/>
            </a:xfrm>
            <a:custGeom>
              <a:avLst/>
              <a:gdLst/>
              <a:ahLst/>
              <a:cxnLst/>
              <a:rect l="l" t="t" r="r" b="b"/>
              <a:pathLst>
                <a:path w="620077" h="921734" extrusionOk="0">
                  <a:moveTo>
                    <a:pt x="172307" y="151829"/>
                  </a:moveTo>
                  <a:lnTo>
                    <a:pt x="172307" y="770001"/>
                  </a:lnTo>
                  <a:lnTo>
                    <a:pt x="308800" y="770001"/>
                  </a:lnTo>
                  <a:cubicBezTo>
                    <a:pt x="395573" y="770001"/>
                    <a:pt x="447866" y="736092"/>
                    <a:pt x="447866" y="668369"/>
                  </a:cubicBezTo>
                  <a:lnTo>
                    <a:pt x="447866" y="253460"/>
                  </a:lnTo>
                  <a:cubicBezTo>
                    <a:pt x="447866" y="185642"/>
                    <a:pt x="395573" y="151733"/>
                    <a:pt x="308800" y="151733"/>
                  </a:cubicBezTo>
                  <a:lnTo>
                    <a:pt x="172307" y="151733"/>
                  </a:lnTo>
                  <a:close/>
                  <a:moveTo>
                    <a:pt x="26861"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861" y="921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227" name="Google Shape;227;p29"/>
            <p:cNvSpPr/>
            <p:nvPr/>
          </p:nvSpPr>
          <p:spPr>
            <a:xfrm>
              <a:off x="2979229" y="2177676"/>
              <a:ext cx="599598" cy="943546"/>
            </a:xfrm>
            <a:custGeom>
              <a:avLst/>
              <a:gdLst/>
              <a:ahLst/>
              <a:cxnLst/>
              <a:rect l="l" t="t" r="r" b="b"/>
              <a:pathLst>
                <a:path w="599598" h="943546" extrusionOk="0">
                  <a:moveTo>
                    <a:pt x="567690" y="448723"/>
                  </a:moveTo>
                  <a:cubicBezTo>
                    <a:pt x="589407" y="448723"/>
                    <a:pt x="599599" y="456914"/>
                    <a:pt x="599599" y="481298"/>
                  </a:cubicBezTo>
                  <a:lnTo>
                    <a:pt x="599599" y="722567"/>
                  </a:lnTo>
                  <a:cubicBezTo>
                    <a:pt x="599599" y="836486"/>
                    <a:pt x="530733" y="943547"/>
                    <a:pt x="299752" y="943547"/>
                  </a:cubicBezTo>
                  <a:cubicBezTo>
                    <a:pt x="68866" y="943547"/>
                    <a:pt x="0" y="836486"/>
                    <a:pt x="0" y="722567"/>
                  </a:cubicBezTo>
                  <a:lnTo>
                    <a:pt x="0" y="220980"/>
                  </a:lnTo>
                  <a:cubicBezTo>
                    <a:pt x="0" y="107061"/>
                    <a:pt x="68866" y="0"/>
                    <a:pt x="299752" y="0"/>
                  </a:cubicBezTo>
                  <a:cubicBezTo>
                    <a:pt x="530733" y="0"/>
                    <a:pt x="599599" y="107061"/>
                    <a:pt x="599599" y="220980"/>
                  </a:cubicBezTo>
                  <a:lnTo>
                    <a:pt x="599599" y="275177"/>
                  </a:lnTo>
                  <a:cubicBezTo>
                    <a:pt x="599599" y="298228"/>
                    <a:pt x="591979" y="309086"/>
                    <a:pt x="570262" y="309086"/>
                  </a:cubicBezTo>
                  <a:lnTo>
                    <a:pt x="464344" y="309086"/>
                  </a:lnTo>
                  <a:cubicBezTo>
                    <a:pt x="441389" y="309086"/>
                    <a:pt x="432435" y="298228"/>
                    <a:pt x="432435" y="275177"/>
                  </a:cubicBezTo>
                  <a:lnTo>
                    <a:pt x="432435" y="253460"/>
                  </a:lnTo>
                  <a:cubicBezTo>
                    <a:pt x="432435" y="185738"/>
                    <a:pt x="387763" y="151829"/>
                    <a:pt x="302324" y="151829"/>
                  </a:cubicBezTo>
                  <a:cubicBezTo>
                    <a:pt x="216789" y="151829"/>
                    <a:pt x="173450" y="185738"/>
                    <a:pt x="173450" y="253460"/>
                  </a:cubicBezTo>
                  <a:lnTo>
                    <a:pt x="173450" y="689991"/>
                  </a:lnTo>
                  <a:cubicBezTo>
                    <a:pt x="173450" y="757809"/>
                    <a:pt x="216789" y="791718"/>
                    <a:pt x="302324" y="791718"/>
                  </a:cubicBezTo>
                  <a:cubicBezTo>
                    <a:pt x="387763" y="791718"/>
                    <a:pt x="432435" y="757809"/>
                    <a:pt x="432435" y="691420"/>
                  </a:cubicBezTo>
                  <a:lnTo>
                    <a:pt x="432435" y="600551"/>
                  </a:lnTo>
                  <a:lnTo>
                    <a:pt x="307372" y="600551"/>
                  </a:lnTo>
                  <a:cubicBezTo>
                    <a:pt x="284417" y="600551"/>
                    <a:pt x="274225" y="592455"/>
                    <a:pt x="274225" y="568071"/>
                  </a:cubicBezTo>
                  <a:lnTo>
                    <a:pt x="274225" y="481394"/>
                  </a:lnTo>
                  <a:cubicBezTo>
                    <a:pt x="274225" y="457010"/>
                    <a:pt x="284417" y="448818"/>
                    <a:pt x="307372" y="448818"/>
                  </a:cubicBezTo>
                  <a:lnTo>
                    <a:pt x="567690" y="44881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228" name="Google Shape;228;p29"/>
            <p:cNvSpPr/>
            <p:nvPr/>
          </p:nvSpPr>
          <p:spPr>
            <a:xfrm>
              <a:off x="3695795" y="2231777"/>
              <a:ext cx="517398" cy="156019"/>
            </a:xfrm>
            <a:custGeom>
              <a:avLst/>
              <a:gdLst/>
              <a:ahLst/>
              <a:cxnLst/>
              <a:rect l="l" t="t" r="r" b="b"/>
              <a:pathLst>
                <a:path w="517398" h="156019" extrusionOk="0">
                  <a:moveTo>
                    <a:pt x="517398" y="135255"/>
                  </a:moveTo>
                  <a:cubicBezTo>
                    <a:pt x="517398" y="146685"/>
                    <a:pt x="508540" y="156020"/>
                    <a:pt x="497777" y="156020"/>
                  </a:cubicBezTo>
                  <a:lnTo>
                    <a:pt x="19526" y="156020"/>
                  </a:lnTo>
                  <a:cubicBezTo>
                    <a:pt x="8763" y="156020"/>
                    <a:pt x="0" y="146685"/>
                    <a:pt x="0" y="135255"/>
                  </a:cubicBezTo>
                  <a:lnTo>
                    <a:pt x="0" y="20765"/>
                  </a:lnTo>
                  <a:cubicBezTo>
                    <a:pt x="0" y="9335"/>
                    <a:pt x="8763" y="0"/>
                    <a:pt x="19526" y="0"/>
                  </a:cubicBezTo>
                  <a:lnTo>
                    <a:pt x="497777" y="0"/>
                  </a:lnTo>
                  <a:cubicBezTo>
                    <a:pt x="508540" y="0"/>
                    <a:pt x="517398" y="9335"/>
                    <a:pt x="517398" y="20765"/>
                  </a:cubicBezTo>
                  <a:lnTo>
                    <a:pt x="517398" y="13525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229" name="Google Shape;229;p29"/>
            <p:cNvSpPr/>
            <p:nvPr/>
          </p:nvSpPr>
          <p:spPr>
            <a:xfrm>
              <a:off x="3695890" y="2584012"/>
              <a:ext cx="388239" cy="144970"/>
            </a:xfrm>
            <a:custGeom>
              <a:avLst/>
              <a:gdLst/>
              <a:ahLst/>
              <a:cxnLst/>
              <a:rect l="l" t="t" r="r" b="b"/>
              <a:pathLst>
                <a:path w="388239" h="144970" extrusionOk="0">
                  <a:moveTo>
                    <a:pt x="388239" y="124206"/>
                  </a:moveTo>
                  <a:cubicBezTo>
                    <a:pt x="388239" y="135636"/>
                    <a:pt x="379381" y="144971"/>
                    <a:pt x="368618" y="144971"/>
                  </a:cubicBezTo>
                  <a:lnTo>
                    <a:pt x="19526" y="144971"/>
                  </a:lnTo>
                  <a:cubicBezTo>
                    <a:pt x="8763" y="144971"/>
                    <a:pt x="0" y="135636"/>
                    <a:pt x="0" y="124206"/>
                  </a:cubicBezTo>
                  <a:lnTo>
                    <a:pt x="0" y="20765"/>
                  </a:lnTo>
                  <a:cubicBezTo>
                    <a:pt x="0" y="9334"/>
                    <a:pt x="8858" y="0"/>
                    <a:pt x="19526" y="0"/>
                  </a:cubicBezTo>
                  <a:lnTo>
                    <a:pt x="368618" y="0"/>
                  </a:lnTo>
                  <a:cubicBezTo>
                    <a:pt x="379381" y="0"/>
                    <a:pt x="388239" y="9334"/>
                    <a:pt x="388239" y="20765"/>
                  </a:cubicBezTo>
                  <a:lnTo>
                    <a:pt x="388239" y="124206"/>
                  </a:lnTo>
                  <a:close/>
                </a:path>
              </a:pathLst>
            </a:custGeom>
            <a:solidFill>
              <a:srgbClr val="FFFFFF">
                <a:alpha val="49803"/>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230" name="Google Shape;230;p29"/>
            <p:cNvSpPr/>
            <p:nvPr/>
          </p:nvSpPr>
          <p:spPr>
            <a:xfrm>
              <a:off x="3695795" y="2915577"/>
              <a:ext cx="517398" cy="151447"/>
            </a:xfrm>
            <a:custGeom>
              <a:avLst/>
              <a:gdLst/>
              <a:ahLst/>
              <a:cxnLst/>
              <a:rect l="l" t="t" r="r" b="b"/>
              <a:pathLst>
                <a:path w="517398" h="151447" extrusionOk="0">
                  <a:moveTo>
                    <a:pt x="517398" y="130683"/>
                  </a:moveTo>
                  <a:cubicBezTo>
                    <a:pt x="517398" y="142113"/>
                    <a:pt x="508540" y="151448"/>
                    <a:pt x="497777" y="151448"/>
                  </a:cubicBezTo>
                  <a:lnTo>
                    <a:pt x="19526" y="151448"/>
                  </a:lnTo>
                  <a:cubicBezTo>
                    <a:pt x="8763" y="151448"/>
                    <a:pt x="0" y="142113"/>
                    <a:pt x="0" y="130683"/>
                  </a:cubicBezTo>
                  <a:lnTo>
                    <a:pt x="0" y="20765"/>
                  </a:lnTo>
                  <a:cubicBezTo>
                    <a:pt x="0" y="9334"/>
                    <a:pt x="8763" y="0"/>
                    <a:pt x="19526" y="0"/>
                  </a:cubicBezTo>
                  <a:lnTo>
                    <a:pt x="497777" y="0"/>
                  </a:lnTo>
                  <a:cubicBezTo>
                    <a:pt x="508540" y="0"/>
                    <a:pt x="517398" y="9334"/>
                    <a:pt x="517398" y="20765"/>
                  </a:cubicBezTo>
                  <a:lnTo>
                    <a:pt x="517398" y="130683"/>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spTree>
    <p:extLst>
      <p:ext uri="{BB962C8B-B14F-4D97-AF65-F5344CB8AC3E}">
        <p14:creationId xmlns:p14="http://schemas.microsoft.com/office/powerpoint/2010/main" val="39554886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237"/>
        <p:cNvGrpSpPr/>
        <p:nvPr/>
      </p:nvGrpSpPr>
      <p:grpSpPr>
        <a:xfrm>
          <a:off x="0" y="0"/>
          <a:ext cx="0" cy="0"/>
          <a:chOff x="0" y="0"/>
          <a:chExt cx="0" cy="0"/>
        </a:xfrm>
      </p:grpSpPr>
      <p:sp>
        <p:nvSpPr>
          <p:cNvPr id="238" name="Google Shape;238;p32"/>
          <p:cNvSpPr/>
          <p:nvPr/>
        </p:nvSpPr>
        <p:spPr>
          <a:xfrm>
            <a:off x="0" y="0"/>
            <a:ext cx="4572000" cy="5143500"/>
          </a:xfrm>
          <a:prstGeom prst="rect">
            <a:avLst/>
          </a:prstGeom>
          <a:gradFill>
            <a:gsLst>
              <a:gs pos="0">
                <a:srgbClr val="300333"/>
              </a:gs>
              <a:gs pos="77000">
                <a:srgbClr val="322F68"/>
              </a:gs>
              <a:gs pos="100000">
                <a:srgbClr val="322F68"/>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400" b="0" i="0" u="none" strike="noStrike" cap="none">
              <a:solidFill>
                <a:srgbClr val="FFFFFF"/>
              </a:solidFill>
              <a:latin typeface="Calibri"/>
              <a:ea typeface="Calibri"/>
              <a:cs typeface="Calibri"/>
              <a:sym typeface="Calibri"/>
            </a:endParaRPr>
          </a:p>
        </p:txBody>
      </p:sp>
      <p:pic>
        <p:nvPicPr>
          <p:cNvPr id="239" name="Google Shape;239;p32"/>
          <p:cNvPicPr preferRelativeResize="0"/>
          <p:nvPr/>
        </p:nvPicPr>
        <p:blipFill rotWithShape="1">
          <a:blip r:embed="rId2">
            <a:alphaModFix amt="20000"/>
          </a:blip>
          <a:srcRect l="38726" t="68331" r="8912" b="3820"/>
          <a:stretch/>
        </p:blipFill>
        <p:spPr>
          <a:xfrm>
            <a:off x="1342488" y="143245"/>
            <a:ext cx="6174324" cy="5115569"/>
          </a:xfrm>
          <a:prstGeom prst="rect">
            <a:avLst/>
          </a:prstGeom>
          <a:noFill/>
          <a:ln>
            <a:noFill/>
          </a:ln>
        </p:spPr>
      </p:pic>
      <p:sp>
        <p:nvSpPr>
          <p:cNvPr id="240" name="Google Shape;240;p32"/>
          <p:cNvSpPr txBox="1"/>
          <p:nvPr/>
        </p:nvSpPr>
        <p:spPr>
          <a:xfrm>
            <a:off x="1029722" y="4663217"/>
            <a:ext cx="4052247" cy="393600"/>
          </a:xfrm>
          <a:prstGeom prst="rect">
            <a:avLst/>
          </a:prstGeom>
          <a:noFill/>
          <a:ln>
            <a:noFill/>
          </a:ln>
        </p:spPr>
        <p:txBody>
          <a:bodyPr spcFirstLastPara="1" wrap="square" lIns="0" tIns="91425" rIns="0" bIns="91425"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 sz="800" b="0" i="0" u="none" strike="noStrike" cap="none">
                <a:solidFill>
                  <a:schemeClr val="lt1"/>
                </a:solidFill>
                <a:latin typeface="Barlow"/>
                <a:ea typeface="Barlow"/>
                <a:cs typeface="Barlow"/>
                <a:sym typeface="Barlow"/>
              </a:rPr>
              <a:t>©2021 Strictly Confidential</a:t>
            </a:r>
            <a:endParaRPr sz="1400" b="0" i="0" u="none" strike="noStrike" cap="none">
              <a:solidFill>
                <a:schemeClr val="lt1"/>
              </a:solidFill>
              <a:latin typeface="Barlow"/>
              <a:ea typeface="Barlow"/>
              <a:cs typeface="Barlow"/>
              <a:sym typeface="Barlow"/>
            </a:endParaRPr>
          </a:p>
        </p:txBody>
      </p:sp>
      <p:grpSp>
        <p:nvGrpSpPr>
          <p:cNvPr id="241" name="Google Shape;241;p32"/>
          <p:cNvGrpSpPr/>
          <p:nvPr/>
        </p:nvGrpSpPr>
        <p:grpSpPr>
          <a:xfrm>
            <a:off x="171884" y="4744208"/>
            <a:ext cx="601885" cy="240030"/>
            <a:chOff x="747903" y="2177676"/>
            <a:chExt cx="3486150" cy="1390268"/>
          </a:xfrm>
        </p:grpSpPr>
        <p:sp>
          <p:nvSpPr>
            <p:cNvPr id="242" name="Google Shape;242;p32"/>
            <p:cNvSpPr/>
            <p:nvPr/>
          </p:nvSpPr>
          <p:spPr>
            <a:xfrm>
              <a:off x="747903" y="3250190"/>
              <a:ext cx="3486150" cy="317754"/>
            </a:xfrm>
            <a:custGeom>
              <a:avLst/>
              <a:gdLst/>
              <a:ahLst/>
              <a:cxnLst/>
              <a:rect l="l" t="t" r="r" b="b"/>
              <a:pathLst>
                <a:path w="3486150" h="317754" extrusionOk="0">
                  <a:moveTo>
                    <a:pt x="3423190" y="93154"/>
                  </a:moveTo>
                  <a:cubicBezTo>
                    <a:pt x="3423190" y="100870"/>
                    <a:pt x="3425952" y="104585"/>
                    <a:pt x="3433667" y="104585"/>
                  </a:cubicBezTo>
                  <a:lnTo>
                    <a:pt x="3472053" y="104585"/>
                  </a:lnTo>
                  <a:cubicBezTo>
                    <a:pt x="3480245" y="104585"/>
                    <a:pt x="3483483" y="100965"/>
                    <a:pt x="3483483" y="93154"/>
                  </a:cubicBezTo>
                  <a:lnTo>
                    <a:pt x="3483483" y="74486"/>
                  </a:lnTo>
                  <a:cubicBezTo>
                    <a:pt x="3483483" y="36195"/>
                    <a:pt x="3457956" y="95"/>
                    <a:pt x="3378041" y="95"/>
                  </a:cubicBezTo>
                  <a:cubicBezTo>
                    <a:pt x="3298127" y="95"/>
                    <a:pt x="3274409" y="36195"/>
                    <a:pt x="3274409" y="74486"/>
                  </a:cubicBezTo>
                  <a:lnTo>
                    <a:pt x="3274409" y="101441"/>
                  </a:lnTo>
                  <a:cubicBezTo>
                    <a:pt x="3274409" y="128778"/>
                    <a:pt x="3294031" y="152114"/>
                    <a:pt x="3315938" y="160306"/>
                  </a:cubicBezTo>
                  <a:lnTo>
                    <a:pt x="3386709" y="186785"/>
                  </a:lnTo>
                  <a:cubicBezTo>
                    <a:pt x="3407283" y="194596"/>
                    <a:pt x="3425476" y="201835"/>
                    <a:pt x="3425476" y="220599"/>
                  </a:cubicBezTo>
                  <a:lnTo>
                    <a:pt x="3425476" y="235172"/>
                  </a:lnTo>
                  <a:cubicBezTo>
                    <a:pt x="3425476" y="257556"/>
                    <a:pt x="3407664" y="268034"/>
                    <a:pt x="3377089" y="268034"/>
                  </a:cubicBezTo>
                  <a:cubicBezTo>
                    <a:pt x="3346037" y="268034"/>
                    <a:pt x="3328702" y="257556"/>
                    <a:pt x="3328702" y="235172"/>
                  </a:cubicBezTo>
                  <a:lnTo>
                    <a:pt x="3328702" y="214598"/>
                  </a:lnTo>
                  <a:cubicBezTo>
                    <a:pt x="3328702" y="206407"/>
                    <a:pt x="3325940" y="202692"/>
                    <a:pt x="3317748" y="202692"/>
                  </a:cubicBezTo>
                  <a:lnTo>
                    <a:pt x="3279458" y="202692"/>
                  </a:lnTo>
                  <a:cubicBezTo>
                    <a:pt x="3271647" y="202692"/>
                    <a:pt x="3268504" y="206311"/>
                    <a:pt x="3268504" y="214598"/>
                  </a:cubicBezTo>
                  <a:lnTo>
                    <a:pt x="3268504" y="243364"/>
                  </a:lnTo>
                  <a:cubicBezTo>
                    <a:pt x="3268504" y="281654"/>
                    <a:pt x="3296317" y="317754"/>
                    <a:pt x="3377565" y="317754"/>
                  </a:cubicBezTo>
                  <a:cubicBezTo>
                    <a:pt x="3459290" y="317754"/>
                    <a:pt x="3486150" y="281654"/>
                    <a:pt x="3486150" y="243364"/>
                  </a:cubicBezTo>
                  <a:lnTo>
                    <a:pt x="3486150" y="208217"/>
                  </a:lnTo>
                  <a:cubicBezTo>
                    <a:pt x="3486150" y="174498"/>
                    <a:pt x="3463385" y="153448"/>
                    <a:pt x="3432334" y="142494"/>
                  </a:cubicBezTo>
                  <a:lnTo>
                    <a:pt x="3352895" y="114205"/>
                  </a:lnTo>
                  <a:cubicBezTo>
                    <a:pt x="3345561" y="111443"/>
                    <a:pt x="3334226" y="105537"/>
                    <a:pt x="3334226" y="89535"/>
                  </a:cubicBezTo>
                  <a:lnTo>
                    <a:pt x="3334226" y="82677"/>
                  </a:lnTo>
                  <a:cubicBezTo>
                    <a:pt x="3334226" y="60293"/>
                    <a:pt x="3349276" y="49816"/>
                    <a:pt x="3378994" y="49816"/>
                  </a:cubicBezTo>
                  <a:cubicBezTo>
                    <a:pt x="3408236" y="49816"/>
                    <a:pt x="3423285" y="60293"/>
                    <a:pt x="3423285" y="82677"/>
                  </a:cubicBezTo>
                  <a:lnTo>
                    <a:pt x="3423285" y="93154"/>
                  </a:lnTo>
                  <a:close/>
                  <a:moveTo>
                    <a:pt x="3227356" y="214979"/>
                  </a:moveTo>
                  <a:cubicBezTo>
                    <a:pt x="3227356" y="206788"/>
                    <a:pt x="3224594" y="203549"/>
                    <a:pt x="3216878" y="203549"/>
                  </a:cubicBezTo>
                  <a:lnTo>
                    <a:pt x="3178969" y="203549"/>
                  </a:lnTo>
                  <a:cubicBezTo>
                    <a:pt x="3170778" y="203549"/>
                    <a:pt x="3167539" y="206788"/>
                    <a:pt x="3167539" y="214979"/>
                  </a:cubicBezTo>
                  <a:lnTo>
                    <a:pt x="3167539" y="232315"/>
                  </a:lnTo>
                  <a:cubicBezTo>
                    <a:pt x="3167539" y="255080"/>
                    <a:pt x="3151537" y="266510"/>
                    <a:pt x="3120962" y="266510"/>
                  </a:cubicBezTo>
                  <a:cubicBezTo>
                    <a:pt x="3090386" y="266510"/>
                    <a:pt x="3074861" y="255080"/>
                    <a:pt x="3074861" y="232315"/>
                  </a:cubicBezTo>
                  <a:lnTo>
                    <a:pt x="3074861" y="85344"/>
                  </a:lnTo>
                  <a:cubicBezTo>
                    <a:pt x="3074861" y="62484"/>
                    <a:pt x="3090386" y="51149"/>
                    <a:pt x="3120962" y="51149"/>
                  </a:cubicBezTo>
                  <a:cubicBezTo>
                    <a:pt x="3151537" y="51149"/>
                    <a:pt x="3167539" y="62579"/>
                    <a:pt x="3167539" y="85344"/>
                  </a:cubicBezTo>
                  <a:lnTo>
                    <a:pt x="3167539" y="96298"/>
                  </a:lnTo>
                  <a:cubicBezTo>
                    <a:pt x="3167539" y="104489"/>
                    <a:pt x="3170682" y="107728"/>
                    <a:pt x="3178969" y="107728"/>
                  </a:cubicBezTo>
                  <a:lnTo>
                    <a:pt x="3216878" y="107728"/>
                  </a:lnTo>
                  <a:cubicBezTo>
                    <a:pt x="3224689" y="107728"/>
                    <a:pt x="3227356" y="104489"/>
                    <a:pt x="3227356" y="96298"/>
                  </a:cubicBezTo>
                  <a:lnTo>
                    <a:pt x="3227356" y="74390"/>
                  </a:lnTo>
                  <a:cubicBezTo>
                    <a:pt x="3227356" y="36100"/>
                    <a:pt x="3202686" y="0"/>
                    <a:pt x="3120104" y="0"/>
                  </a:cubicBezTo>
                  <a:cubicBezTo>
                    <a:pt x="3037523" y="0"/>
                    <a:pt x="3012853" y="36100"/>
                    <a:pt x="3012853" y="74390"/>
                  </a:cubicBezTo>
                  <a:lnTo>
                    <a:pt x="3012853" y="243269"/>
                  </a:lnTo>
                  <a:cubicBezTo>
                    <a:pt x="3012853" y="281559"/>
                    <a:pt x="3037523" y="317659"/>
                    <a:pt x="3120104" y="317659"/>
                  </a:cubicBezTo>
                  <a:cubicBezTo>
                    <a:pt x="3202686" y="317659"/>
                    <a:pt x="3227356" y="281559"/>
                    <a:pt x="3227356" y="243269"/>
                  </a:cubicBezTo>
                  <a:lnTo>
                    <a:pt x="3227356" y="214979"/>
                  </a:lnTo>
                  <a:close/>
                  <a:moveTo>
                    <a:pt x="2954465" y="15526"/>
                  </a:moveTo>
                  <a:cubicBezTo>
                    <a:pt x="2954465" y="7334"/>
                    <a:pt x="2951703" y="3620"/>
                    <a:pt x="2943511" y="3620"/>
                  </a:cubicBezTo>
                  <a:lnTo>
                    <a:pt x="2903791" y="3620"/>
                  </a:lnTo>
                  <a:cubicBezTo>
                    <a:pt x="2895600" y="3620"/>
                    <a:pt x="2892838" y="7239"/>
                    <a:pt x="2892838" y="15526"/>
                  </a:cubicBezTo>
                  <a:lnTo>
                    <a:pt x="2892838" y="302133"/>
                  </a:lnTo>
                  <a:cubicBezTo>
                    <a:pt x="2892838" y="310324"/>
                    <a:pt x="2895600" y="314039"/>
                    <a:pt x="2903791" y="314039"/>
                  </a:cubicBezTo>
                  <a:lnTo>
                    <a:pt x="2943511" y="314039"/>
                  </a:lnTo>
                  <a:cubicBezTo>
                    <a:pt x="2951703" y="314039"/>
                    <a:pt x="2954465" y="310420"/>
                    <a:pt x="2954465" y="302133"/>
                  </a:cubicBezTo>
                  <a:lnTo>
                    <a:pt x="2954465" y="15526"/>
                  </a:lnTo>
                  <a:close/>
                  <a:moveTo>
                    <a:pt x="2652332" y="3715"/>
                  </a:moveTo>
                  <a:cubicBezTo>
                    <a:pt x="2644140" y="3715"/>
                    <a:pt x="2640902" y="6477"/>
                    <a:pt x="2640902" y="14669"/>
                  </a:cubicBezTo>
                  <a:lnTo>
                    <a:pt x="2640902" y="43434"/>
                  </a:lnTo>
                  <a:cubicBezTo>
                    <a:pt x="2640902" y="51625"/>
                    <a:pt x="2644045" y="54864"/>
                    <a:pt x="2652332" y="54864"/>
                  </a:cubicBezTo>
                  <a:lnTo>
                    <a:pt x="2717102" y="54864"/>
                  </a:lnTo>
                  <a:lnTo>
                    <a:pt x="2717102" y="302228"/>
                  </a:lnTo>
                  <a:cubicBezTo>
                    <a:pt x="2717102" y="310420"/>
                    <a:pt x="2720340" y="314135"/>
                    <a:pt x="2728532" y="314135"/>
                  </a:cubicBezTo>
                  <a:lnTo>
                    <a:pt x="2768251" y="314135"/>
                  </a:lnTo>
                  <a:cubicBezTo>
                    <a:pt x="2776442" y="314135"/>
                    <a:pt x="2779205" y="310515"/>
                    <a:pt x="2779205" y="302228"/>
                  </a:cubicBezTo>
                  <a:lnTo>
                    <a:pt x="2779205" y="54864"/>
                  </a:lnTo>
                  <a:lnTo>
                    <a:pt x="2843974" y="54864"/>
                  </a:lnTo>
                  <a:cubicBezTo>
                    <a:pt x="2851690" y="54864"/>
                    <a:pt x="2855405" y="51625"/>
                    <a:pt x="2855405" y="43434"/>
                  </a:cubicBezTo>
                  <a:lnTo>
                    <a:pt x="2855405" y="14669"/>
                  </a:lnTo>
                  <a:cubicBezTo>
                    <a:pt x="2855405" y="6477"/>
                    <a:pt x="2851785" y="3715"/>
                    <a:pt x="2843974" y="3715"/>
                  </a:cubicBezTo>
                  <a:lnTo>
                    <a:pt x="2652332" y="3715"/>
                  </a:lnTo>
                  <a:close/>
                  <a:moveTo>
                    <a:pt x="2460689" y="15050"/>
                  </a:moveTo>
                  <a:cubicBezTo>
                    <a:pt x="2457926" y="8192"/>
                    <a:pt x="2454783" y="3620"/>
                    <a:pt x="2446973" y="3620"/>
                  </a:cubicBezTo>
                  <a:lnTo>
                    <a:pt x="2401824" y="3620"/>
                  </a:lnTo>
                  <a:cubicBezTo>
                    <a:pt x="2394014" y="3620"/>
                    <a:pt x="2390870" y="8192"/>
                    <a:pt x="2394014" y="15050"/>
                  </a:cubicBezTo>
                  <a:lnTo>
                    <a:pt x="2480691" y="202597"/>
                  </a:lnTo>
                  <a:lnTo>
                    <a:pt x="2480691" y="302514"/>
                  </a:lnTo>
                  <a:cubicBezTo>
                    <a:pt x="2480691" y="310324"/>
                    <a:pt x="2483930" y="313944"/>
                    <a:pt x="2492121" y="313944"/>
                  </a:cubicBezTo>
                  <a:lnTo>
                    <a:pt x="2531840" y="313944"/>
                  </a:lnTo>
                  <a:cubicBezTo>
                    <a:pt x="2540032" y="313944"/>
                    <a:pt x="2542794" y="310324"/>
                    <a:pt x="2542794" y="302514"/>
                  </a:cubicBezTo>
                  <a:lnTo>
                    <a:pt x="2542794" y="195263"/>
                  </a:lnTo>
                  <a:lnTo>
                    <a:pt x="2629091" y="14954"/>
                  </a:lnTo>
                  <a:cubicBezTo>
                    <a:pt x="2632710" y="7620"/>
                    <a:pt x="2628614" y="3524"/>
                    <a:pt x="2620899" y="3524"/>
                  </a:cubicBezTo>
                  <a:lnTo>
                    <a:pt x="2581656" y="3524"/>
                  </a:lnTo>
                  <a:cubicBezTo>
                    <a:pt x="2573941" y="3524"/>
                    <a:pt x="2571179" y="8573"/>
                    <a:pt x="2568416" y="14954"/>
                  </a:cubicBezTo>
                  <a:lnTo>
                    <a:pt x="2520029" y="118967"/>
                  </a:lnTo>
                  <a:cubicBezTo>
                    <a:pt x="2516410" y="126302"/>
                    <a:pt x="2512219" y="141351"/>
                    <a:pt x="2511838" y="143161"/>
                  </a:cubicBezTo>
                  <a:cubicBezTo>
                    <a:pt x="2511362" y="141351"/>
                    <a:pt x="2506790" y="126302"/>
                    <a:pt x="2504123" y="118967"/>
                  </a:cubicBezTo>
                  <a:lnTo>
                    <a:pt x="2460689" y="15050"/>
                  </a:lnTo>
                  <a:close/>
                  <a:moveTo>
                    <a:pt x="2304193" y="15526"/>
                  </a:moveTo>
                  <a:cubicBezTo>
                    <a:pt x="2304193" y="7334"/>
                    <a:pt x="2301431" y="3620"/>
                    <a:pt x="2293239" y="3620"/>
                  </a:cubicBezTo>
                  <a:lnTo>
                    <a:pt x="2253520" y="3620"/>
                  </a:lnTo>
                  <a:cubicBezTo>
                    <a:pt x="2245328" y="3620"/>
                    <a:pt x="2242566" y="7239"/>
                    <a:pt x="2242566" y="15526"/>
                  </a:cubicBezTo>
                  <a:lnTo>
                    <a:pt x="2242566" y="302133"/>
                  </a:lnTo>
                  <a:cubicBezTo>
                    <a:pt x="2242566" y="309848"/>
                    <a:pt x="2245328" y="314039"/>
                    <a:pt x="2252186" y="314039"/>
                  </a:cubicBezTo>
                  <a:lnTo>
                    <a:pt x="2406015" y="314039"/>
                  </a:lnTo>
                  <a:cubicBezTo>
                    <a:pt x="2413826" y="314039"/>
                    <a:pt x="2417445" y="310896"/>
                    <a:pt x="2417445" y="302609"/>
                  </a:cubicBezTo>
                  <a:lnTo>
                    <a:pt x="2417445" y="273844"/>
                  </a:lnTo>
                  <a:cubicBezTo>
                    <a:pt x="2417445" y="265652"/>
                    <a:pt x="2413826" y="262890"/>
                    <a:pt x="2406015" y="262890"/>
                  </a:cubicBezTo>
                  <a:lnTo>
                    <a:pt x="2304288" y="262890"/>
                  </a:lnTo>
                  <a:lnTo>
                    <a:pt x="2304288" y="15526"/>
                  </a:lnTo>
                  <a:close/>
                  <a:moveTo>
                    <a:pt x="2111597" y="198120"/>
                  </a:moveTo>
                  <a:lnTo>
                    <a:pt x="2053685" y="198120"/>
                  </a:lnTo>
                  <a:lnTo>
                    <a:pt x="2069211" y="146971"/>
                  </a:lnTo>
                  <a:cubicBezTo>
                    <a:pt x="2074736" y="127825"/>
                    <a:pt x="2082451" y="70295"/>
                    <a:pt x="2083308" y="64389"/>
                  </a:cubicBezTo>
                  <a:cubicBezTo>
                    <a:pt x="2083784" y="70295"/>
                    <a:pt x="2090642" y="128778"/>
                    <a:pt x="2096548" y="147447"/>
                  </a:cubicBezTo>
                  <a:lnTo>
                    <a:pt x="2111597" y="198120"/>
                  </a:lnTo>
                  <a:close/>
                  <a:moveTo>
                    <a:pt x="2064544" y="3715"/>
                  </a:moveTo>
                  <a:cubicBezTo>
                    <a:pt x="2056352" y="3715"/>
                    <a:pt x="2052638" y="7334"/>
                    <a:pt x="2050352" y="15145"/>
                  </a:cubicBezTo>
                  <a:lnTo>
                    <a:pt x="1965008" y="302609"/>
                  </a:lnTo>
                  <a:cubicBezTo>
                    <a:pt x="1962722" y="309944"/>
                    <a:pt x="1965484" y="314039"/>
                    <a:pt x="1973675" y="314039"/>
                  </a:cubicBezTo>
                  <a:lnTo>
                    <a:pt x="2010632" y="314039"/>
                  </a:lnTo>
                  <a:cubicBezTo>
                    <a:pt x="2018824" y="314039"/>
                    <a:pt x="2022062" y="309944"/>
                    <a:pt x="2024348" y="302609"/>
                  </a:cubicBezTo>
                  <a:lnTo>
                    <a:pt x="2040350" y="246888"/>
                  </a:lnTo>
                  <a:lnTo>
                    <a:pt x="2125218" y="246888"/>
                  </a:lnTo>
                  <a:lnTo>
                    <a:pt x="2141220" y="302609"/>
                  </a:lnTo>
                  <a:cubicBezTo>
                    <a:pt x="2143506" y="309944"/>
                    <a:pt x="2146649" y="314039"/>
                    <a:pt x="2154460" y="314039"/>
                  </a:cubicBezTo>
                  <a:lnTo>
                    <a:pt x="2195513" y="314039"/>
                  </a:lnTo>
                  <a:cubicBezTo>
                    <a:pt x="2203228" y="314039"/>
                    <a:pt x="2205990" y="309944"/>
                    <a:pt x="2203704" y="302609"/>
                  </a:cubicBezTo>
                  <a:lnTo>
                    <a:pt x="2118836" y="15145"/>
                  </a:lnTo>
                  <a:cubicBezTo>
                    <a:pt x="2116550" y="7429"/>
                    <a:pt x="2112455" y="3715"/>
                    <a:pt x="2104263" y="3715"/>
                  </a:cubicBezTo>
                  <a:lnTo>
                    <a:pt x="2064544" y="3715"/>
                  </a:lnTo>
                  <a:close/>
                  <a:moveTo>
                    <a:pt x="1926717" y="15050"/>
                  </a:moveTo>
                  <a:cubicBezTo>
                    <a:pt x="1926717" y="7334"/>
                    <a:pt x="1923955" y="3620"/>
                    <a:pt x="1915763" y="3620"/>
                  </a:cubicBezTo>
                  <a:lnTo>
                    <a:pt x="1879664" y="3620"/>
                  </a:lnTo>
                  <a:cubicBezTo>
                    <a:pt x="1871472" y="3620"/>
                    <a:pt x="1868710" y="7239"/>
                    <a:pt x="1868710" y="15050"/>
                  </a:cubicBezTo>
                  <a:lnTo>
                    <a:pt x="1868710" y="197644"/>
                  </a:lnTo>
                  <a:cubicBezTo>
                    <a:pt x="1868710" y="197644"/>
                    <a:pt x="1860995" y="178975"/>
                    <a:pt x="1853184" y="165735"/>
                  </a:cubicBezTo>
                  <a:lnTo>
                    <a:pt x="1761458" y="8287"/>
                  </a:lnTo>
                  <a:cubicBezTo>
                    <a:pt x="1759649" y="5048"/>
                    <a:pt x="1756886" y="3715"/>
                    <a:pt x="1751838" y="3715"/>
                  </a:cubicBezTo>
                  <a:lnTo>
                    <a:pt x="1715738" y="3715"/>
                  </a:lnTo>
                  <a:cubicBezTo>
                    <a:pt x="1707547" y="3715"/>
                    <a:pt x="1704785" y="7334"/>
                    <a:pt x="1704785" y="15145"/>
                  </a:cubicBezTo>
                  <a:lnTo>
                    <a:pt x="1704785" y="302609"/>
                  </a:lnTo>
                  <a:cubicBezTo>
                    <a:pt x="1704785" y="310420"/>
                    <a:pt x="1707547" y="314039"/>
                    <a:pt x="1715738" y="314039"/>
                  </a:cubicBezTo>
                  <a:lnTo>
                    <a:pt x="1751838" y="314039"/>
                  </a:lnTo>
                  <a:cubicBezTo>
                    <a:pt x="1760030" y="314039"/>
                    <a:pt x="1762792" y="310420"/>
                    <a:pt x="1762792" y="302609"/>
                  </a:cubicBezTo>
                  <a:lnTo>
                    <a:pt x="1762792" y="120491"/>
                  </a:lnTo>
                  <a:cubicBezTo>
                    <a:pt x="1763268" y="121825"/>
                    <a:pt x="1768697" y="136874"/>
                    <a:pt x="1781080" y="157448"/>
                  </a:cubicBezTo>
                  <a:lnTo>
                    <a:pt x="1869186" y="308515"/>
                  </a:lnTo>
                  <a:cubicBezTo>
                    <a:pt x="1871472" y="312611"/>
                    <a:pt x="1873758" y="313944"/>
                    <a:pt x="1879664" y="313944"/>
                  </a:cubicBezTo>
                  <a:lnTo>
                    <a:pt x="1915763" y="313944"/>
                  </a:lnTo>
                  <a:cubicBezTo>
                    <a:pt x="1923955" y="313944"/>
                    <a:pt x="1926717" y="310324"/>
                    <a:pt x="1926717" y="302514"/>
                  </a:cubicBezTo>
                  <a:lnTo>
                    <a:pt x="1926717" y="15050"/>
                  </a:lnTo>
                  <a:close/>
                  <a:moveTo>
                    <a:pt x="1574006" y="198120"/>
                  </a:moveTo>
                  <a:lnTo>
                    <a:pt x="1515999" y="198120"/>
                  </a:lnTo>
                  <a:lnTo>
                    <a:pt x="1531525" y="146971"/>
                  </a:lnTo>
                  <a:cubicBezTo>
                    <a:pt x="1537049" y="127825"/>
                    <a:pt x="1544764" y="70295"/>
                    <a:pt x="1545717" y="64389"/>
                  </a:cubicBezTo>
                  <a:cubicBezTo>
                    <a:pt x="1546193" y="70295"/>
                    <a:pt x="1553051" y="128778"/>
                    <a:pt x="1558957" y="147447"/>
                  </a:cubicBezTo>
                  <a:lnTo>
                    <a:pt x="1574006" y="198120"/>
                  </a:lnTo>
                  <a:close/>
                  <a:moveTo>
                    <a:pt x="1526953" y="3715"/>
                  </a:moveTo>
                  <a:cubicBezTo>
                    <a:pt x="1518761" y="3715"/>
                    <a:pt x="1515047" y="7334"/>
                    <a:pt x="1512856" y="15145"/>
                  </a:cubicBezTo>
                  <a:lnTo>
                    <a:pt x="1427512" y="302609"/>
                  </a:lnTo>
                  <a:cubicBezTo>
                    <a:pt x="1425226" y="309944"/>
                    <a:pt x="1427988" y="314039"/>
                    <a:pt x="1436180" y="314039"/>
                  </a:cubicBezTo>
                  <a:lnTo>
                    <a:pt x="1473137" y="314039"/>
                  </a:lnTo>
                  <a:cubicBezTo>
                    <a:pt x="1481328" y="314039"/>
                    <a:pt x="1484567" y="309944"/>
                    <a:pt x="1486853" y="302609"/>
                  </a:cubicBezTo>
                  <a:lnTo>
                    <a:pt x="1502855" y="246888"/>
                  </a:lnTo>
                  <a:lnTo>
                    <a:pt x="1587722" y="246888"/>
                  </a:lnTo>
                  <a:lnTo>
                    <a:pt x="1603724" y="302609"/>
                  </a:lnTo>
                  <a:cubicBezTo>
                    <a:pt x="1606010" y="309944"/>
                    <a:pt x="1609249" y="314039"/>
                    <a:pt x="1616964" y="314039"/>
                  </a:cubicBezTo>
                  <a:lnTo>
                    <a:pt x="1658017" y="314039"/>
                  </a:lnTo>
                  <a:cubicBezTo>
                    <a:pt x="1665732" y="314039"/>
                    <a:pt x="1668494" y="309944"/>
                    <a:pt x="1666208" y="302609"/>
                  </a:cubicBezTo>
                  <a:lnTo>
                    <a:pt x="1581341" y="15145"/>
                  </a:lnTo>
                  <a:cubicBezTo>
                    <a:pt x="1579055" y="7429"/>
                    <a:pt x="1574959" y="3715"/>
                    <a:pt x="1566767" y="3715"/>
                  </a:cubicBezTo>
                  <a:lnTo>
                    <a:pt x="1526953" y="3715"/>
                  </a:lnTo>
                  <a:close/>
                  <a:moveTo>
                    <a:pt x="1161002" y="268415"/>
                  </a:moveTo>
                  <a:cubicBezTo>
                    <a:pt x="1121759" y="268415"/>
                    <a:pt x="1103090" y="256985"/>
                    <a:pt x="1103090" y="234601"/>
                  </a:cubicBezTo>
                  <a:lnTo>
                    <a:pt x="1103090" y="212217"/>
                  </a:lnTo>
                  <a:cubicBezTo>
                    <a:pt x="1103090" y="189452"/>
                    <a:pt x="1117664" y="178880"/>
                    <a:pt x="1147763" y="178880"/>
                  </a:cubicBezTo>
                  <a:lnTo>
                    <a:pt x="1219010" y="178880"/>
                  </a:lnTo>
                  <a:lnTo>
                    <a:pt x="1219010" y="234601"/>
                  </a:lnTo>
                  <a:cubicBezTo>
                    <a:pt x="1218914" y="256985"/>
                    <a:pt x="1199769" y="268415"/>
                    <a:pt x="1161002" y="268415"/>
                  </a:cubicBezTo>
                  <a:moveTo>
                    <a:pt x="1151858" y="129635"/>
                  </a:moveTo>
                  <a:cubicBezTo>
                    <a:pt x="1121283" y="129635"/>
                    <a:pt x="1107091" y="118681"/>
                    <a:pt x="1107091" y="95917"/>
                  </a:cubicBezTo>
                  <a:lnTo>
                    <a:pt x="1107091" y="83153"/>
                  </a:lnTo>
                  <a:cubicBezTo>
                    <a:pt x="1107091" y="60770"/>
                    <a:pt x="1119378" y="49435"/>
                    <a:pt x="1149096" y="49435"/>
                  </a:cubicBezTo>
                  <a:cubicBezTo>
                    <a:pt x="1179195" y="49435"/>
                    <a:pt x="1191578" y="60865"/>
                    <a:pt x="1191578" y="83153"/>
                  </a:cubicBezTo>
                  <a:lnTo>
                    <a:pt x="1191578" y="89059"/>
                  </a:lnTo>
                  <a:cubicBezTo>
                    <a:pt x="1191578" y="96774"/>
                    <a:pt x="1194721" y="100489"/>
                    <a:pt x="1202531" y="100489"/>
                  </a:cubicBezTo>
                  <a:lnTo>
                    <a:pt x="1240917" y="100489"/>
                  </a:lnTo>
                  <a:cubicBezTo>
                    <a:pt x="1248632" y="100489"/>
                    <a:pt x="1251395" y="96869"/>
                    <a:pt x="1251395" y="89059"/>
                  </a:cubicBezTo>
                  <a:lnTo>
                    <a:pt x="1251395" y="74486"/>
                  </a:lnTo>
                  <a:cubicBezTo>
                    <a:pt x="1251395" y="36195"/>
                    <a:pt x="1229963" y="95"/>
                    <a:pt x="1148715" y="95"/>
                  </a:cubicBezTo>
                  <a:cubicBezTo>
                    <a:pt x="1067943" y="95"/>
                    <a:pt x="1046988" y="34766"/>
                    <a:pt x="1046988" y="72676"/>
                  </a:cubicBezTo>
                  <a:lnTo>
                    <a:pt x="1046988" y="105061"/>
                  </a:lnTo>
                  <a:cubicBezTo>
                    <a:pt x="1046988" y="128778"/>
                    <a:pt x="1055656" y="143827"/>
                    <a:pt x="1081183" y="152495"/>
                  </a:cubicBezTo>
                  <a:cubicBezTo>
                    <a:pt x="1052417" y="162973"/>
                    <a:pt x="1042892" y="181261"/>
                    <a:pt x="1042892" y="204502"/>
                  </a:cubicBezTo>
                  <a:lnTo>
                    <a:pt x="1042892" y="245078"/>
                  </a:lnTo>
                  <a:cubicBezTo>
                    <a:pt x="1042892" y="282988"/>
                    <a:pt x="1067943" y="317659"/>
                    <a:pt x="1160145" y="317659"/>
                  </a:cubicBezTo>
                  <a:cubicBezTo>
                    <a:pt x="1252823" y="317659"/>
                    <a:pt x="1278827" y="281559"/>
                    <a:pt x="1278827" y="243269"/>
                  </a:cubicBezTo>
                  <a:lnTo>
                    <a:pt x="1278827" y="178880"/>
                  </a:lnTo>
                  <a:lnTo>
                    <a:pt x="1305782" y="178880"/>
                  </a:lnTo>
                  <a:cubicBezTo>
                    <a:pt x="1313593" y="178880"/>
                    <a:pt x="1317212" y="175641"/>
                    <a:pt x="1317212" y="167449"/>
                  </a:cubicBezTo>
                  <a:lnTo>
                    <a:pt x="1317212" y="140494"/>
                  </a:lnTo>
                  <a:cubicBezTo>
                    <a:pt x="1317212" y="132302"/>
                    <a:pt x="1313593" y="129540"/>
                    <a:pt x="1305782" y="129540"/>
                  </a:cubicBezTo>
                  <a:lnTo>
                    <a:pt x="1151858" y="129540"/>
                  </a:lnTo>
                  <a:close/>
                  <a:moveTo>
                    <a:pt x="826961" y="198120"/>
                  </a:moveTo>
                  <a:lnTo>
                    <a:pt x="769049" y="198120"/>
                  </a:lnTo>
                  <a:lnTo>
                    <a:pt x="784574" y="146971"/>
                  </a:lnTo>
                  <a:cubicBezTo>
                    <a:pt x="790099" y="127825"/>
                    <a:pt x="797814" y="70295"/>
                    <a:pt x="798767" y="64389"/>
                  </a:cubicBezTo>
                  <a:cubicBezTo>
                    <a:pt x="799243" y="70295"/>
                    <a:pt x="806101" y="128778"/>
                    <a:pt x="812006" y="147447"/>
                  </a:cubicBezTo>
                  <a:lnTo>
                    <a:pt x="826961" y="198120"/>
                  </a:lnTo>
                  <a:close/>
                  <a:moveTo>
                    <a:pt x="779907" y="3715"/>
                  </a:moveTo>
                  <a:cubicBezTo>
                    <a:pt x="771715" y="3715"/>
                    <a:pt x="768001" y="7334"/>
                    <a:pt x="765810" y="15145"/>
                  </a:cubicBezTo>
                  <a:lnTo>
                    <a:pt x="680466" y="302609"/>
                  </a:lnTo>
                  <a:cubicBezTo>
                    <a:pt x="678180" y="309944"/>
                    <a:pt x="680942" y="314039"/>
                    <a:pt x="689134" y="314039"/>
                  </a:cubicBezTo>
                  <a:lnTo>
                    <a:pt x="726091" y="314039"/>
                  </a:lnTo>
                  <a:cubicBezTo>
                    <a:pt x="734282" y="314039"/>
                    <a:pt x="737521" y="309944"/>
                    <a:pt x="739807" y="302609"/>
                  </a:cubicBezTo>
                  <a:lnTo>
                    <a:pt x="755809" y="246888"/>
                  </a:lnTo>
                  <a:lnTo>
                    <a:pt x="840677" y="246888"/>
                  </a:lnTo>
                  <a:lnTo>
                    <a:pt x="856679" y="302609"/>
                  </a:lnTo>
                  <a:cubicBezTo>
                    <a:pt x="858965" y="309944"/>
                    <a:pt x="862203" y="314039"/>
                    <a:pt x="869918" y="314039"/>
                  </a:cubicBezTo>
                  <a:lnTo>
                    <a:pt x="910971" y="314039"/>
                  </a:lnTo>
                  <a:cubicBezTo>
                    <a:pt x="918686" y="314039"/>
                    <a:pt x="921449" y="309944"/>
                    <a:pt x="919163" y="302609"/>
                  </a:cubicBezTo>
                  <a:lnTo>
                    <a:pt x="834295" y="15145"/>
                  </a:lnTo>
                  <a:cubicBezTo>
                    <a:pt x="832009" y="7429"/>
                    <a:pt x="827913" y="3715"/>
                    <a:pt x="819722" y="3715"/>
                  </a:cubicBezTo>
                  <a:lnTo>
                    <a:pt x="779907" y="3715"/>
                  </a:lnTo>
                  <a:close/>
                  <a:moveTo>
                    <a:pt x="489680" y="3715"/>
                  </a:moveTo>
                  <a:cubicBezTo>
                    <a:pt x="481489" y="3715"/>
                    <a:pt x="478250" y="6477"/>
                    <a:pt x="478250" y="14669"/>
                  </a:cubicBezTo>
                  <a:lnTo>
                    <a:pt x="478250" y="43434"/>
                  </a:lnTo>
                  <a:cubicBezTo>
                    <a:pt x="478250" y="51625"/>
                    <a:pt x="481489" y="54864"/>
                    <a:pt x="489680" y="54864"/>
                  </a:cubicBezTo>
                  <a:lnTo>
                    <a:pt x="554450" y="54864"/>
                  </a:lnTo>
                  <a:lnTo>
                    <a:pt x="554450" y="302228"/>
                  </a:lnTo>
                  <a:cubicBezTo>
                    <a:pt x="554450" y="310420"/>
                    <a:pt x="557689" y="314135"/>
                    <a:pt x="565880" y="314135"/>
                  </a:cubicBezTo>
                  <a:lnTo>
                    <a:pt x="605600" y="314135"/>
                  </a:lnTo>
                  <a:cubicBezTo>
                    <a:pt x="613791" y="314135"/>
                    <a:pt x="616553" y="310515"/>
                    <a:pt x="616553" y="302228"/>
                  </a:cubicBezTo>
                  <a:lnTo>
                    <a:pt x="616553" y="54864"/>
                  </a:lnTo>
                  <a:lnTo>
                    <a:pt x="681323" y="54864"/>
                  </a:lnTo>
                  <a:cubicBezTo>
                    <a:pt x="689134" y="54864"/>
                    <a:pt x="692753" y="51625"/>
                    <a:pt x="692753" y="43434"/>
                  </a:cubicBezTo>
                  <a:lnTo>
                    <a:pt x="692753" y="14669"/>
                  </a:lnTo>
                  <a:cubicBezTo>
                    <a:pt x="692753" y="6477"/>
                    <a:pt x="689134" y="3715"/>
                    <a:pt x="681323" y="3715"/>
                  </a:cubicBezTo>
                  <a:lnTo>
                    <a:pt x="489680" y="3715"/>
                  </a:lnTo>
                  <a:close/>
                  <a:moveTo>
                    <a:pt x="399764" y="198120"/>
                  </a:moveTo>
                  <a:lnTo>
                    <a:pt x="341757" y="198120"/>
                  </a:lnTo>
                  <a:lnTo>
                    <a:pt x="357283" y="146971"/>
                  </a:lnTo>
                  <a:cubicBezTo>
                    <a:pt x="362712" y="127825"/>
                    <a:pt x="370523" y="70295"/>
                    <a:pt x="371475" y="64389"/>
                  </a:cubicBezTo>
                  <a:cubicBezTo>
                    <a:pt x="371951" y="70295"/>
                    <a:pt x="378809" y="128778"/>
                    <a:pt x="384715" y="147447"/>
                  </a:cubicBezTo>
                  <a:lnTo>
                    <a:pt x="399764" y="198120"/>
                  </a:lnTo>
                  <a:close/>
                  <a:moveTo>
                    <a:pt x="352806" y="3715"/>
                  </a:moveTo>
                  <a:cubicBezTo>
                    <a:pt x="344615" y="3715"/>
                    <a:pt x="340900" y="7334"/>
                    <a:pt x="338614" y="15145"/>
                  </a:cubicBezTo>
                  <a:lnTo>
                    <a:pt x="253270" y="302609"/>
                  </a:lnTo>
                  <a:cubicBezTo>
                    <a:pt x="250984" y="309944"/>
                    <a:pt x="253746" y="314039"/>
                    <a:pt x="261938" y="314039"/>
                  </a:cubicBezTo>
                  <a:lnTo>
                    <a:pt x="298895" y="314039"/>
                  </a:lnTo>
                  <a:cubicBezTo>
                    <a:pt x="307086" y="314039"/>
                    <a:pt x="310325" y="309944"/>
                    <a:pt x="312611" y="302609"/>
                  </a:cubicBezTo>
                  <a:lnTo>
                    <a:pt x="328613" y="246888"/>
                  </a:lnTo>
                  <a:lnTo>
                    <a:pt x="413480" y="246888"/>
                  </a:lnTo>
                  <a:lnTo>
                    <a:pt x="429482" y="302609"/>
                  </a:lnTo>
                  <a:cubicBezTo>
                    <a:pt x="431768" y="309944"/>
                    <a:pt x="435007" y="314039"/>
                    <a:pt x="442722" y="314039"/>
                  </a:cubicBezTo>
                  <a:lnTo>
                    <a:pt x="483775" y="314039"/>
                  </a:lnTo>
                  <a:cubicBezTo>
                    <a:pt x="491490" y="314039"/>
                    <a:pt x="494252" y="309944"/>
                    <a:pt x="491966" y="302609"/>
                  </a:cubicBezTo>
                  <a:lnTo>
                    <a:pt x="407099" y="15145"/>
                  </a:lnTo>
                  <a:cubicBezTo>
                    <a:pt x="404813" y="7429"/>
                    <a:pt x="400717" y="3715"/>
                    <a:pt x="392525" y="3715"/>
                  </a:cubicBezTo>
                  <a:lnTo>
                    <a:pt x="352806" y="3715"/>
                  </a:lnTo>
                  <a:close/>
                  <a:moveTo>
                    <a:pt x="110490" y="54769"/>
                  </a:moveTo>
                  <a:cubicBezTo>
                    <a:pt x="141542" y="54769"/>
                    <a:pt x="160211" y="66199"/>
                    <a:pt x="160211" y="88964"/>
                  </a:cubicBezTo>
                  <a:lnTo>
                    <a:pt x="160211" y="228600"/>
                  </a:lnTo>
                  <a:cubicBezTo>
                    <a:pt x="160211" y="251460"/>
                    <a:pt x="141542" y="262795"/>
                    <a:pt x="110490" y="262795"/>
                  </a:cubicBezTo>
                  <a:lnTo>
                    <a:pt x="61627" y="262795"/>
                  </a:lnTo>
                  <a:lnTo>
                    <a:pt x="61627" y="54673"/>
                  </a:lnTo>
                  <a:lnTo>
                    <a:pt x="110490" y="54673"/>
                  </a:lnTo>
                  <a:close/>
                  <a:moveTo>
                    <a:pt x="110490" y="314039"/>
                  </a:moveTo>
                  <a:cubicBezTo>
                    <a:pt x="193072" y="314039"/>
                    <a:pt x="221837" y="278035"/>
                    <a:pt x="221837" y="239649"/>
                  </a:cubicBezTo>
                  <a:lnTo>
                    <a:pt x="221837" y="78105"/>
                  </a:lnTo>
                  <a:cubicBezTo>
                    <a:pt x="221837" y="39815"/>
                    <a:pt x="193072" y="3715"/>
                    <a:pt x="110490" y="3715"/>
                  </a:cubicBezTo>
                  <a:lnTo>
                    <a:pt x="10954" y="3715"/>
                  </a:lnTo>
                  <a:cubicBezTo>
                    <a:pt x="2762" y="3715"/>
                    <a:pt x="0" y="7334"/>
                    <a:pt x="0" y="15621"/>
                  </a:cubicBezTo>
                  <a:lnTo>
                    <a:pt x="0" y="302228"/>
                  </a:lnTo>
                  <a:cubicBezTo>
                    <a:pt x="0" y="309944"/>
                    <a:pt x="2286" y="314135"/>
                    <a:pt x="9620" y="314135"/>
                  </a:cubicBezTo>
                  <a:lnTo>
                    <a:pt x="110490" y="31413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243" name="Google Shape;243;p32"/>
            <p:cNvSpPr/>
            <p:nvPr/>
          </p:nvSpPr>
          <p:spPr>
            <a:xfrm>
              <a:off x="747903" y="2188534"/>
              <a:ext cx="620077" cy="921734"/>
            </a:xfrm>
            <a:custGeom>
              <a:avLst/>
              <a:gdLst/>
              <a:ahLst/>
              <a:cxnLst/>
              <a:rect l="l" t="t" r="r" b="b"/>
              <a:pathLst>
                <a:path w="620077" h="921734" extrusionOk="0">
                  <a:moveTo>
                    <a:pt x="172212" y="151829"/>
                  </a:moveTo>
                  <a:lnTo>
                    <a:pt x="172212" y="770001"/>
                  </a:lnTo>
                  <a:lnTo>
                    <a:pt x="308705" y="770001"/>
                  </a:lnTo>
                  <a:cubicBezTo>
                    <a:pt x="395478" y="770001"/>
                    <a:pt x="447770" y="736092"/>
                    <a:pt x="447770" y="668369"/>
                  </a:cubicBezTo>
                  <a:lnTo>
                    <a:pt x="447770" y="253460"/>
                  </a:lnTo>
                  <a:cubicBezTo>
                    <a:pt x="447770" y="185642"/>
                    <a:pt x="395383" y="151733"/>
                    <a:pt x="308705" y="151733"/>
                  </a:cubicBezTo>
                  <a:lnTo>
                    <a:pt x="172212" y="151733"/>
                  </a:lnTo>
                  <a:close/>
                  <a:moveTo>
                    <a:pt x="26765"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765" y="921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244" name="Google Shape;244;p32"/>
            <p:cNvSpPr/>
            <p:nvPr/>
          </p:nvSpPr>
          <p:spPr>
            <a:xfrm>
              <a:off x="1486566" y="2177676"/>
              <a:ext cx="620077" cy="943451"/>
            </a:xfrm>
            <a:custGeom>
              <a:avLst/>
              <a:gdLst/>
              <a:ahLst/>
              <a:cxnLst/>
              <a:rect l="l" t="t" r="r" b="b"/>
              <a:pathLst>
                <a:path w="620077" h="943451" extrusionOk="0">
                  <a:moveTo>
                    <a:pt x="447865" y="253460"/>
                  </a:moveTo>
                  <a:cubicBezTo>
                    <a:pt x="447865" y="185738"/>
                    <a:pt x="395573" y="151829"/>
                    <a:pt x="310039" y="151829"/>
                  </a:cubicBezTo>
                  <a:cubicBezTo>
                    <a:pt x="224599" y="151829"/>
                    <a:pt x="173545" y="185738"/>
                    <a:pt x="173545" y="253460"/>
                  </a:cubicBezTo>
                  <a:lnTo>
                    <a:pt x="173545" y="689991"/>
                  </a:lnTo>
                  <a:cubicBezTo>
                    <a:pt x="173545" y="757809"/>
                    <a:pt x="224599" y="791718"/>
                    <a:pt x="310039" y="791718"/>
                  </a:cubicBezTo>
                  <a:cubicBezTo>
                    <a:pt x="395573" y="791718"/>
                    <a:pt x="447865" y="757809"/>
                    <a:pt x="447865" y="689991"/>
                  </a:cubicBezTo>
                  <a:lnTo>
                    <a:pt x="447865" y="253460"/>
                  </a:lnTo>
                  <a:close/>
                  <a:moveTo>
                    <a:pt x="0" y="220980"/>
                  </a:moveTo>
                  <a:cubicBezTo>
                    <a:pt x="0" y="107061"/>
                    <a:pt x="79057" y="0"/>
                    <a:pt x="310039" y="0"/>
                  </a:cubicBezTo>
                  <a:cubicBezTo>
                    <a:pt x="540925" y="0"/>
                    <a:pt x="620077" y="107061"/>
                    <a:pt x="620077" y="220980"/>
                  </a:cubicBezTo>
                  <a:lnTo>
                    <a:pt x="620077" y="722471"/>
                  </a:lnTo>
                  <a:cubicBezTo>
                    <a:pt x="620077" y="836390"/>
                    <a:pt x="540925" y="943451"/>
                    <a:pt x="310039" y="943451"/>
                  </a:cubicBezTo>
                  <a:cubicBezTo>
                    <a:pt x="79057" y="943451"/>
                    <a:pt x="0" y="836295"/>
                    <a:pt x="0" y="722471"/>
                  </a:cubicBezTo>
                  <a:lnTo>
                    <a:pt x="0" y="22098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245" name="Google Shape;245;p32"/>
            <p:cNvSpPr/>
            <p:nvPr/>
          </p:nvSpPr>
          <p:spPr>
            <a:xfrm>
              <a:off x="2240470" y="2188534"/>
              <a:ext cx="620077" cy="921734"/>
            </a:xfrm>
            <a:custGeom>
              <a:avLst/>
              <a:gdLst/>
              <a:ahLst/>
              <a:cxnLst/>
              <a:rect l="l" t="t" r="r" b="b"/>
              <a:pathLst>
                <a:path w="620077" h="921734" extrusionOk="0">
                  <a:moveTo>
                    <a:pt x="172307" y="151829"/>
                  </a:moveTo>
                  <a:lnTo>
                    <a:pt x="172307" y="770001"/>
                  </a:lnTo>
                  <a:lnTo>
                    <a:pt x="308800" y="770001"/>
                  </a:lnTo>
                  <a:cubicBezTo>
                    <a:pt x="395573" y="770001"/>
                    <a:pt x="447866" y="736092"/>
                    <a:pt x="447866" y="668369"/>
                  </a:cubicBezTo>
                  <a:lnTo>
                    <a:pt x="447866" y="253460"/>
                  </a:lnTo>
                  <a:cubicBezTo>
                    <a:pt x="447866" y="185642"/>
                    <a:pt x="395573" y="151733"/>
                    <a:pt x="308800" y="151733"/>
                  </a:cubicBezTo>
                  <a:lnTo>
                    <a:pt x="172307" y="151733"/>
                  </a:lnTo>
                  <a:close/>
                  <a:moveTo>
                    <a:pt x="26861"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861" y="921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246" name="Google Shape;246;p32"/>
            <p:cNvSpPr/>
            <p:nvPr/>
          </p:nvSpPr>
          <p:spPr>
            <a:xfrm>
              <a:off x="2979229" y="2177676"/>
              <a:ext cx="599598" cy="943546"/>
            </a:xfrm>
            <a:custGeom>
              <a:avLst/>
              <a:gdLst/>
              <a:ahLst/>
              <a:cxnLst/>
              <a:rect l="l" t="t" r="r" b="b"/>
              <a:pathLst>
                <a:path w="599598" h="943546" extrusionOk="0">
                  <a:moveTo>
                    <a:pt x="567690" y="448723"/>
                  </a:moveTo>
                  <a:cubicBezTo>
                    <a:pt x="589407" y="448723"/>
                    <a:pt x="599599" y="456914"/>
                    <a:pt x="599599" y="481298"/>
                  </a:cubicBezTo>
                  <a:lnTo>
                    <a:pt x="599599" y="722567"/>
                  </a:lnTo>
                  <a:cubicBezTo>
                    <a:pt x="599599" y="836486"/>
                    <a:pt x="530733" y="943547"/>
                    <a:pt x="299752" y="943547"/>
                  </a:cubicBezTo>
                  <a:cubicBezTo>
                    <a:pt x="68866" y="943547"/>
                    <a:pt x="0" y="836486"/>
                    <a:pt x="0" y="722567"/>
                  </a:cubicBezTo>
                  <a:lnTo>
                    <a:pt x="0" y="220980"/>
                  </a:lnTo>
                  <a:cubicBezTo>
                    <a:pt x="0" y="107061"/>
                    <a:pt x="68866" y="0"/>
                    <a:pt x="299752" y="0"/>
                  </a:cubicBezTo>
                  <a:cubicBezTo>
                    <a:pt x="530733" y="0"/>
                    <a:pt x="599599" y="107061"/>
                    <a:pt x="599599" y="220980"/>
                  </a:cubicBezTo>
                  <a:lnTo>
                    <a:pt x="599599" y="275177"/>
                  </a:lnTo>
                  <a:cubicBezTo>
                    <a:pt x="599599" y="298228"/>
                    <a:pt x="591979" y="309086"/>
                    <a:pt x="570262" y="309086"/>
                  </a:cubicBezTo>
                  <a:lnTo>
                    <a:pt x="464344" y="309086"/>
                  </a:lnTo>
                  <a:cubicBezTo>
                    <a:pt x="441389" y="309086"/>
                    <a:pt x="432435" y="298228"/>
                    <a:pt x="432435" y="275177"/>
                  </a:cubicBezTo>
                  <a:lnTo>
                    <a:pt x="432435" y="253460"/>
                  </a:lnTo>
                  <a:cubicBezTo>
                    <a:pt x="432435" y="185738"/>
                    <a:pt x="387763" y="151829"/>
                    <a:pt x="302324" y="151829"/>
                  </a:cubicBezTo>
                  <a:cubicBezTo>
                    <a:pt x="216789" y="151829"/>
                    <a:pt x="173450" y="185738"/>
                    <a:pt x="173450" y="253460"/>
                  </a:cubicBezTo>
                  <a:lnTo>
                    <a:pt x="173450" y="689991"/>
                  </a:lnTo>
                  <a:cubicBezTo>
                    <a:pt x="173450" y="757809"/>
                    <a:pt x="216789" y="791718"/>
                    <a:pt x="302324" y="791718"/>
                  </a:cubicBezTo>
                  <a:cubicBezTo>
                    <a:pt x="387763" y="791718"/>
                    <a:pt x="432435" y="757809"/>
                    <a:pt x="432435" y="691420"/>
                  </a:cubicBezTo>
                  <a:lnTo>
                    <a:pt x="432435" y="600551"/>
                  </a:lnTo>
                  <a:lnTo>
                    <a:pt x="307372" y="600551"/>
                  </a:lnTo>
                  <a:cubicBezTo>
                    <a:pt x="284417" y="600551"/>
                    <a:pt x="274225" y="592455"/>
                    <a:pt x="274225" y="568071"/>
                  </a:cubicBezTo>
                  <a:lnTo>
                    <a:pt x="274225" y="481394"/>
                  </a:lnTo>
                  <a:cubicBezTo>
                    <a:pt x="274225" y="457010"/>
                    <a:pt x="284417" y="448818"/>
                    <a:pt x="307372" y="448818"/>
                  </a:cubicBezTo>
                  <a:lnTo>
                    <a:pt x="567690" y="44881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247" name="Google Shape;247;p32"/>
            <p:cNvSpPr/>
            <p:nvPr/>
          </p:nvSpPr>
          <p:spPr>
            <a:xfrm>
              <a:off x="3695795" y="2231777"/>
              <a:ext cx="517398" cy="156019"/>
            </a:xfrm>
            <a:custGeom>
              <a:avLst/>
              <a:gdLst/>
              <a:ahLst/>
              <a:cxnLst/>
              <a:rect l="l" t="t" r="r" b="b"/>
              <a:pathLst>
                <a:path w="517398" h="156019" extrusionOk="0">
                  <a:moveTo>
                    <a:pt x="517398" y="135255"/>
                  </a:moveTo>
                  <a:cubicBezTo>
                    <a:pt x="517398" y="146685"/>
                    <a:pt x="508540" y="156020"/>
                    <a:pt x="497777" y="156020"/>
                  </a:cubicBezTo>
                  <a:lnTo>
                    <a:pt x="19526" y="156020"/>
                  </a:lnTo>
                  <a:cubicBezTo>
                    <a:pt x="8763" y="156020"/>
                    <a:pt x="0" y="146685"/>
                    <a:pt x="0" y="135255"/>
                  </a:cubicBezTo>
                  <a:lnTo>
                    <a:pt x="0" y="20765"/>
                  </a:lnTo>
                  <a:cubicBezTo>
                    <a:pt x="0" y="9335"/>
                    <a:pt x="8763" y="0"/>
                    <a:pt x="19526" y="0"/>
                  </a:cubicBezTo>
                  <a:lnTo>
                    <a:pt x="497777" y="0"/>
                  </a:lnTo>
                  <a:cubicBezTo>
                    <a:pt x="508540" y="0"/>
                    <a:pt x="517398" y="9335"/>
                    <a:pt x="517398" y="20765"/>
                  </a:cubicBezTo>
                  <a:lnTo>
                    <a:pt x="517398" y="13525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248" name="Google Shape;248;p32"/>
            <p:cNvSpPr/>
            <p:nvPr/>
          </p:nvSpPr>
          <p:spPr>
            <a:xfrm>
              <a:off x="3695890" y="2584012"/>
              <a:ext cx="388239" cy="144970"/>
            </a:xfrm>
            <a:custGeom>
              <a:avLst/>
              <a:gdLst/>
              <a:ahLst/>
              <a:cxnLst/>
              <a:rect l="l" t="t" r="r" b="b"/>
              <a:pathLst>
                <a:path w="388239" h="144970" extrusionOk="0">
                  <a:moveTo>
                    <a:pt x="388239" y="124206"/>
                  </a:moveTo>
                  <a:cubicBezTo>
                    <a:pt x="388239" y="135636"/>
                    <a:pt x="379381" y="144971"/>
                    <a:pt x="368618" y="144971"/>
                  </a:cubicBezTo>
                  <a:lnTo>
                    <a:pt x="19526" y="144971"/>
                  </a:lnTo>
                  <a:cubicBezTo>
                    <a:pt x="8763" y="144971"/>
                    <a:pt x="0" y="135636"/>
                    <a:pt x="0" y="124206"/>
                  </a:cubicBezTo>
                  <a:lnTo>
                    <a:pt x="0" y="20765"/>
                  </a:lnTo>
                  <a:cubicBezTo>
                    <a:pt x="0" y="9334"/>
                    <a:pt x="8858" y="0"/>
                    <a:pt x="19526" y="0"/>
                  </a:cubicBezTo>
                  <a:lnTo>
                    <a:pt x="368618" y="0"/>
                  </a:lnTo>
                  <a:cubicBezTo>
                    <a:pt x="379381" y="0"/>
                    <a:pt x="388239" y="9334"/>
                    <a:pt x="388239" y="20765"/>
                  </a:cubicBezTo>
                  <a:lnTo>
                    <a:pt x="388239" y="124206"/>
                  </a:lnTo>
                  <a:close/>
                </a:path>
              </a:pathLst>
            </a:custGeom>
            <a:solidFill>
              <a:srgbClr val="FFFFFF">
                <a:alpha val="49803"/>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249" name="Google Shape;249;p32"/>
            <p:cNvSpPr/>
            <p:nvPr/>
          </p:nvSpPr>
          <p:spPr>
            <a:xfrm>
              <a:off x="3695795" y="2915577"/>
              <a:ext cx="517398" cy="151447"/>
            </a:xfrm>
            <a:custGeom>
              <a:avLst/>
              <a:gdLst/>
              <a:ahLst/>
              <a:cxnLst/>
              <a:rect l="l" t="t" r="r" b="b"/>
              <a:pathLst>
                <a:path w="517398" h="151447" extrusionOk="0">
                  <a:moveTo>
                    <a:pt x="517398" y="130683"/>
                  </a:moveTo>
                  <a:cubicBezTo>
                    <a:pt x="517398" y="142113"/>
                    <a:pt x="508540" y="151448"/>
                    <a:pt x="497777" y="151448"/>
                  </a:cubicBezTo>
                  <a:lnTo>
                    <a:pt x="19526" y="151448"/>
                  </a:lnTo>
                  <a:cubicBezTo>
                    <a:pt x="8763" y="151448"/>
                    <a:pt x="0" y="142113"/>
                    <a:pt x="0" y="130683"/>
                  </a:cubicBezTo>
                  <a:lnTo>
                    <a:pt x="0" y="20765"/>
                  </a:lnTo>
                  <a:cubicBezTo>
                    <a:pt x="0" y="9334"/>
                    <a:pt x="8763" y="0"/>
                    <a:pt x="19526" y="0"/>
                  </a:cubicBezTo>
                  <a:lnTo>
                    <a:pt x="497777" y="0"/>
                  </a:lnTo>
                  <a:cubicBezTo>
                    <a:pt x="508540" y="0"/>
                    <a:pt x="517398" y="9334"/>
                    <a:pt x="517398" y="20765"/>
                  </a:cubicBezTo>
                  <a:lnTo>
                    <a:pt x="517398" y="130683"/>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spTree>
    <p:extLst>
      <p:ext uri="{BB962C8B-B14F-4D97-AF65-F5344CB8AC3E}">
        <p14:creationId xmlns:p14="http://schemas.microsoft.com/office/powerpoint/2010/main" val="1395262303"/>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250"/>
        <p:cNvGrpSpPr/>
        <p:nvPr/>
      </p:nvGrpSpPr>
      <p:grpSpPr>
        <a:xfrm>
          <a:off x="0" y="0"/>
          <a:ext cx="0" cy="0"/>
          <a:chOff x="0" y="0"/>
          <a:chExt cx="0" cy="0"/>
        </a:xfrm>
      </p:grpSpPr>
      <p:sp>
        <p:nvSpPr>
          <p:cNvPr id="251" name="Google Shape;251;p33"/>
          <p:cNvSpPr/>
          <p:nvPr/>
        </p:nvSpPr>
        <p:spPr>
          <a:xfrm>
            <a:off x="0" y="0"/>
            <a:ext cx="9144000" cy="5143500"/>
          </a:xfrm>
          <a:prstGeom prst="rect">
            <a:avLst/>
          </a:prstGeom>
          <a:gradFill>
            <a:gsLst>
              <a:gs pos="0">
                <a:schemeClr val="accent2"/>
              </a:gs>
              <a:gs pos="22000">
                <a:schemeClr val="accent2"/>
              </a:gs>
              <a:gs pos="100000">
                <a:schemeClr val="accent3"/>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400" b="0" i="0" u="none" strike="noStrike" cap="none">
              <a:solidFill>
                <a:schemeClr val="lt1"/>
              </a:solidFill>
              <a:latin typeface="Arial"/>
              <a:ea typeface="Arial"/>
              <a:cs typeface="Arial"/>
              <a:sym typeface="Arial"/>
            </a:endParaRPr>
          </a:p>
        </p:txBody>
      </p:sp>
      <p:pic>
        <p:nvPicPr>
          <p:cNvPr id="252" name="Google Shape;252;p33"/>
          <p:cNvPicPr preferRelativeResize="0"/>
          <p:nvPr/>
        </p:nvPicPr>
        <p:blipFill rotWithShape="1">
          <a:blip r:embed="rId2">
            <a:alphaModFix amt="50000"/>
          </a:blip>
          <a:srcRect l="2918"/>
          <a:stretch/>
        </p:blipFill>
        <p:spPr>
          <a:xfrm>
            <a:off x="4164676" y="412"/>
            <a:ext cx="4979324" cy="5143088"/>
          </a:xfrm>
          <a:prstGeom prst="rect">
            <a:avLst/>
          </a:prstGeom>
          <a:noFill/>
          <a:ln>
            <a:noFill/>
          </a:ln>
        </p:spPr>
      </p:pic>
      <p:sp>
        <p:nvSpPr>
          <p:cNvPr id="253" name="Google Shape;253;p33"/>
          <p:cNvSpPr txBox="1"/>
          <p:nvPr/>
        </p:nvSpPr>
        <p:spPr>
          <a:xfrm>
            <a:off x="1029722" y="4663217"/>
            <a:ext cx="4052247" cy="393600"/>
          </a:xfrm>
          <a:prstGeom prst="rect">
            <a:avLst/>
          </a:prstGeom>
          <a:noFill/>
          <a:ln>
            <a:noFill/>
          </a:ln>
        </p:spPr>
        <p:txBody>
          <a:bodyPr spcFirstLastPara="1" wrap="square" lIns="0" tIns="91425" rIns="0" bIns="91425"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 sz="800" b="0" i="0" u="none" strike="noStrike" cap="none">
                <a:solidFill>
                  <a:schemeClr val="lt1"/>
                </a:solidFill>
                <a:latin typeface="Barlow"/>
                <a:ea typeface="Barlow"/>
                <a:cs typeface="Barlow"/>
                <a:sym typeface="Barlow"/>
              </a:rPr>
              <a:t>©2021 Strictly Confidential</a:t>
            </a:r>
            <a:endParaRPr sz="1400" b="0" i="0" u="none" strike="noStrike" cap="none">
              <a:solidFill>
                <a:schemeClr val="lt1"/>
              </a:solidFill>
              <a:latin typeface="Barlow"/>
              <a:ea typeface="Barlow"/>
              <a:cs typeface="Barlow"/>
              <a:sym typeface="Barlow"/>
            </a:endParaRPr>
          </a:p>
        </p:txBody>
      </p:sp>
      <p:sp>
        <p:nvSpPr>
          <p:cNvPr id="254" name="Google Shape;254;p33"/>
          <p:cNvSpPr txBox="1"/>
          <p:nvPr/>
        </p:nvSpPr>
        <p:spPr>
          <a:xfrm>
            <a:off x="4885765" y="4663217"/>
            <a:ext cx="3946535" cy="393600"/>
          </a:xfrm>
          <a:prstGeom prst="rect">
            <a:avLst/>
          </a:prstGeom>
          <a:noFill/>
          <a:ln>
            <a:noFill/>
          </a:ln>
        </p:spPr>
        <p:txBody>
          <a:bodyPr spcFirstLastPara="1" wrap="square" lIns="0" tIns="91425" rIns="0" bIns="91425" anchor="ctr" anchorCtr="0">
            <a:noAutofit/>
          </a:bodyPr>
          <a:lstStyle/>
          <a:p>
            <a:pPr marL="0" marR="0" lvl="0" indent="0" algn="r" rtl="0">
              <a:lnSpc>
                <a:spcPct val="100000"/>
              </a:lnSpc>
              <a:spcBef>
                <a:spcPts val="0"/>
              </a:spcBef>
              <a:spcAft>
                <a:spcPts val="0"/>
              </a:spcAft>
              <a:buClr>
                <a:srgbClr val="000000"/>
              </a:buClr>
              <a:buSzPts val="600"/>
              <a:buFont typeface="Arial"/>
              <a:buNone/>
            </a:pPr>
            <a:r>
              <a:rPr lang="en" sz="800" b="0" i="0" u="none" strike="noStrike" cap="none">
                <a:solidFill>
                  <a:schemeClr val="lt1"/>
                </a:solidFill>
                <a:latin typeface="Barlow"/>
                <a:ea typeface="Barlow"/>
                <a:cs typeface="Barlow"/>
                <a:sym typeface="Barlow"/>
              </a:rPr>
              <a:t>construction.com    |    </a:t>
            </a:r>
            <a:fld id="{00000000-1234-1234-1234-123412341234}" type="slidenum">
              <a:rPr lang="en" sz="800" b="0" i="0" u="none" strike="noStrike" cap="none">
                <a:solidFill>
                  <a:schemeClr val="lt1"/>
                </a:solidFill>
                <a:latin typeface="Barlow"/>
                <a:ea typeface="Barlow"/>
                <a:cs typeface="Barlow"/>
                <a:sym typeface="Barlow"/>
              </a:rPr>
              <a:t>‹#›</a:t>
            </a:fld>
            <a:endParaRPr sz="800" b="0" i="0" u="none" strike="noStrike" cap="none">
              <a:solidFill>
                <a:schemeClr val="lt1"/>
              </a:solidFill>
              <a:latin typeface="Barlow"/>
              <a:ea typeface="Barlow"/>
              <a:cs typeface="Barlow"/>
              <a:sym typeface="Barlow"/>
            </a:endParaRPr>
          </a:p>
        </p:txBody>
      </p:sp>
      <p:grpSp>
        <p:nvGrpSpPr>
          <p:cNvPr id="255" name="Google Shape;255;p33"/>
          <p:cNvGrpSpPr/>
          <p:nvPr/>
        </p:nvGrpSpPr>
        <p:grpSpPr>
          <a:xfrm>
            <a:off x="171884" y="4744208"/>
            <a:ext cx="601885" cy="240030"/>
            <a:chOff x="747903" y="2177676"/>
            <a:chExt cx="3486150" cy="1390268"/>
          </a:xfrm>
        </p:grpSpPr>
        <p:sp>
          <p:nvSpPr>
            <p:cNvPr id="256" name="Google Shape;256;p33"/>
            <p:cNvSpPr/>
            <p:nvPr/>
          </p:nvSpPr>
          <p:spPr>
            <a:xfrm>
              <a:off x="747903" y="3250190"/>
              <a:ext cx="3486150" cy="317754"/>
            </a:xfrm>
            <a:custGeom>
              <a:avLst/>
              <a:gdLst/>
              <a:ahLst/>
              <a:cxnLst/>
              <a:rect l="l" t="t" r="r" b="b"/>
              <a:pathLst>
                <a:path w="3486150" h="317754" extrusionOk="0">
                  <a:moveTo>
                    <a:pt x="3423190" y="93154"/>
                  </a:moveTo>
                  <a:cubicBezTo>
                    <a:pt x="3423190" y="100870"/>
                    <a:pt x="3425952" y="104585"/>
                    <a:pt x="3433667" y="104585"/>
                  </a:cubicBezTo>
                  <a:lnTo>
                    <a:pt x="3472053" y="104585"/>
                  </a:lnTo>
                  <a:cubicBezTo>
                    <a:pt x="3480245" y="104585"/>
                    <a:pt x="3483483" y="100965"/>
                    <a:pt x="3483483" y="93154"/>
                  </a:cubicBezTo>
                  <a:lnTo>
                    <a:pt x="3483483" y="74486"/>
                  </a:lnTo>
                  <a:cubicBezTo>
                    <a:pt x="3483483" y="36195"/>
                    <a:pt x="3457956" y="95"/>
                    <a:pt x="3378041" y="95"/>
                  </a:cubicBezTo>
                  <a:cubicBezTo>
                    <a:pt x="3298127" y="95"/>
                    <a:pt x="3274409" y="36195"/>
                    <a:pt x="3274409" y="74486"/>
                  </a:cubicBezTo>
                  <a:lnTo>
                    <a:pt x="3274409" y="101441"/>
                  </a:lnTo>
                  <a:cubicBezTo>
                    <a:pt x="3274409" y="128778"/>
                    <a:pt x="3294031" y="152114"/>
                    <a:pt x="3315938" y="160306"/>
                  </a:cubicBezTo>
                  <a:lnTo>
                    <a:pt x="3386709" y="186785"/>
                  </a:lnTo>
                  <a:cubicBezTo>
                    <a:pt x="3407283" y="194596"/>
                    <a:pt x="3425476" y="201835"/>
                    <a:pt x="3425476" y="220599"/>
                  </a:cubicBezTo>
                  <a:lnTo>
                    <a:pt x="3425476" y="235172"/>
                  </a:lnTo>
                  <a:cubicBezTo>
                    <a:pt x="3425476" y="257556"/>
                    <a:pt x="3407664" y="268034"/>
                    <a:pt x="3377089" y="268034"/>
                  </a:cubicBezTo>
                  <a:cubicBezTo>
                    <a:pt x="3346037" y="268034"/>
                    <a:pt x="3328702" y="257556"/>
                    <a:pt x="3328702" y="235172"/>
                  </a:cubicBezTo>
                  <a:lnTo>
                    <a:pt x="3328702" y="214598"/>
                  </a:lnTo>
                  <a:cubicBezTo>
                    <a:pt x="3328702" y="206407"/>
                    <a:pt x="3325940" y="202692"/>
                    <a:pt x="3317748" y="202692"/>
                  </a:cubicBezTo>
                  <a:lnTo>
                    <a:pt x="3279458" y="202692"/>
                  </a:lnTo>
                  <a:cubicBezTo>
                    <a:pt x="3271647" y="202692"/>
                    <a:pt x="3268504" y="206311"/>
                    <a:pt x="3268504" y="214598"/>
                  </a:cubicBezTo>
                  <a:lnTo>
                    <a:pt x="3268504" y="243364"/>
                  </a:lnTo>
                  <a:cubicBezTo>
                    <a:pt x="3268504" y="281654"/>
                    <a:pt x="3296317" y="317754"/>
                    <a:pt x="3377565" y="317754"/>
                  </a:cubicBezTo>
                  <a:cubicBezTo>
                    <a:pt x="3459290" y="317754"/>
                    <a:pt x="3486150" y="281654"/>
                    <a:pt x="3486150" y="243364"/>
                  </a:cubicBezTo>
                  <a:lnTo>
                    <a:pt x="3486150" y="208217"/>
                  </a:lnTo>
                  <a:cubicBezTo>
                    <a:pt x="3486150" y="174498"/>
                    <a:pt x="3463385" y="153448"/>
                    <a:pt x="3432334" y="142494"/>
                  </a:cubicBezTo>
                  <a:lnTo>
                    <a:pt x="3352895" y="114205"/>
                  </a:lnTo>
                  <a:cubicBezTo>
                    <a:pt x="3345561" y="111443"/>
                    <a:pt x="3334226" y="105537"/>
                    <a:pt x="3334226" y="89535"/>
                  </a:cubicBezTo>
                  <a:lnTo>
                    <a:pt x="3334226" y="82677"/>
                  </a:lnTo>
                  <a:cubicBezTo>
                    <a:pt x="3334226" y="60293"/>
                    <a:pt x="3349276" y="49816"/>
                    <a:pt x="3378994" y="49816"/>
                  </a:cubicBezTo>
                  <a:cubicBezTo>
                    <a:pt x="3408236" y="49816"/>
                    <a:pt x="3423285" y="60293"/>
                    <a:pt x="3423285" y="82677"/>
                  </a:cubicBezTo>
                  <a:lnTo>
                    <a:pt x="3423285" y="93154"/>
                  </a:lnTo>
                  <a:close/>
                  <a:moveTo>
                    <a:pt x="3227356" y="214979"/>
                  </a:moveTo>
                  <a:cubicBezTo>
                    <a:pt x="3227356" y="206788"/>
                    <a:pt x="3224594" y="203549"/>
                    <a:pt x="3216878" y="203549"/>
                  </a:cubicBezTo>
                  <a:lnTo>
                    <a:pt x="3178969" y="203549"/>
                  </a:lnTo>
                  <a:cubicBezTo>
                    <a:pt x="3170778" y="203549"/>
                    <a:pt x="3167539" y="206788"/>
                    <a:pt x="3167539" y="214979"/>
                  </a:cubicBezTo>
                  <a:lnTo>
                    <a:pt x="3167539" y="232315"/>
                  </a:lnTo>
                  <a:cubicBezTo>
                    <a:pt x="3167539" y="255080"/>
                    <a:pt x="3151537" y="266510"/>
                    <a:pt x="3120962" y="266510"/>
                  </a:cubicBezTo>
                  <a:cubicBezTo>
                    <a:pt x="3090386" y="266510"/>
                    <a:pt x="3074861" y="255080"/>
                    <a:pt x="3074861" y="232315"/>
                  </a:cubicBezTo>
                  <a:lnTo>
                    <a:pt x="3074861" y="85344"/>
                  </a:lnTo>
                  <a:cubicBezTo>
                    <a:pt x="3074861" y="62484"/>
                    <a:pt x="3090386" y="51149"/>
                    <a:pt x="3120962" y="51149"/>
                  </a:cubicBezTo>
                  <a:cubicBezTo>
                    <a:pt x="3151537" y="51149"/>
                    <a:pt x="3167539" y="62579"/>
                    <a:pt x="3167539" y="85344"/>
                  </a:cubicBezTo>
                  <a:lnTo>
                    <a:pt x="3167539" y="96298"/>
                  </a:lnTo>
                  <a:cubicBezTo>
                    <a:pt x="3167539" y="104489"/>
                    <a:pt x="3170682" y="107728"/>
                    <a:pt x="3178969" y="107728"/>
                  </a:cubicBezTo>
                  <a:lnTo>
                    <a:pt x="3216878" y="107728"/>
                  </a:lnTo>
                  <a:cubicBezTo>
                    <a:pt x="3224689" y="107728"/>
                    <a:pt x="3227356" y="104489"/>
                    <a:pt x="3227356" y="96298"/>
                  </a:cubicBezTo>
                  <a:lnTo>
                    <a:pt x="3227356" y="74390"/>
                  </a:lnTo>
                  <a:cubicBezTo>
                    <a:pt x="3227356" y="36100"/>
                    <a:pt x="3202686" y="0"/>
                    <a:pt x="3120104" y="0"/>
                  </a:cubicBezTo>
                  <a:cubicBezTo>
                    <a:pt x="3037523" y="0"/>
                    <a:pt x="3012853" y="36100"/>
                    <a:pt x="3012853" y="74390"/>
                  </a:cubicBezTo>
                  <a:lnTo>
                    <a:pt x="3012853" y="243269"/>
                  </a:lnTo>
                  <a:cubicBezTo>
                    <a:pt x="3012853" y="281559"/>
                    <a:pt x="3037523" y="317659"/>
                    <a:pt x="3120104" y="317659"/>
                  </a:cubicBezTo>
                  <a:cubicBezTo>
                    <a:pt x="3202686" y="317659"/>
                    <a:pt x="3227356" y="281559"/>
                    <a:pt x="3227356" y="243269"/>
                  </a:cubicBezTo>
                  <a:lnTo>
                    <a:pt x="3227356" y="214979"/>
                  </a:lnTo>
                  <a:close/>
                  <a:moveTo>
                    <a:pt x="2954465" y="15526"/>
                  </a:moveTo>
                  <a:cubicBezTo>
                    <a:pt x="2954465" y="7334"/>
                    <a:pt x="2951703" y="3620"/>
                    <a:pt x="2943511" y="3620"/>
                  </a:cubicBezTo>
                  <a:lnTo>
                    <a:pt x="2903791" y="3620"/>
                  </a:lnTo>
                  <a:cubicBezTo>
                    <a:pt x="2895600" y="3620"/>
                    <a:pt x="2892838" y="7239"/>
                    <a:pt x="2892838" y="15526"/>
                  </a:cubicBezTo>
                  <a:lnTo>
                    <a:pt x="2892838" y="302133"/>
                  </a:lnTo>
                  <a:cubicBezTo>
                    <a:pt x="2892838" y="310324"/>
                    <a:pt x="2895600" y="314039"/>
                    <a:pt x="2903791" y="314039"/>
                  </a:cubicBezTo>
                  <a:lnTo>
                    <a:pt x="2943511" y="314039"/>
                  </a:lnTo>
                  <a:cubicBezTo>
                    <a:pt x="2951703" y="314039"/>
                    <a:pt x="2954465" y="310420"/>
                    <a:pt x="2954465" y="302133"/>
                  </a:cubicBezTo>
                  <a:lnTo>
                    <a:pt x="2954465" y="15526"/>
                  </a:lnTo>
                  <a:close/>
                  <a:moveTo>
                    <a:pt x="2652332" y="3715"/>
                  </a:moveTo>
                  <a:cubicBezTo>
                    <a:pt x="2644140" y="3715"/>
                    <a:pt x="2640902" y="6477"/>
                    <a:pt x="2640902" y="14669"/>
                  </a:cubicBezTo>
                  <a:lnTo>
                    <a:pt x="2640902" y="43434"/>
                  </a:lnTo>
                  <a:cubicBezTo>
                    <a:pt x="2640902" y="51625"/>
                    <a:pt x="2644045" y="54864"/>
                    <a:pt x="2652332" y="54864"/>
                  </a:cubicBezTo>
                  <a:lnTo>
                    <a:pt x="2717102" y="54864"/>
                  </a:lnTo>
                  <a:lnTo>
                    <a:pt x="2717102" y="302228"/>
                  </a:lnTo>
                  <a:cubicBezTo>
                    <a:pt x="2717102" y="310420"/>
                    <a:pt x="2720340" y="314135"/>
                    <a:pt x="2728532" y="314135"/>
                  </a:cubicBezTo>
                  <a:lnTo>
                    <a:pt x="2768251" y="314135"/>
                  </a:lnTo>
                  <a:cubicBezTo>
                    <a:pt x="2776442" y="314135"/>
                    <a:pt x="2779205" y="310515"/>
                    <a:pt x="2779205" y="302228"/>
                  </a:cubicBezTo>
                  <a:lnTo>
                    <a:pt x="2779205" y="54864"/>
                  </a:lnTo>
                  <a:lnTo>
                    <a:pt x="2843974" y="54864"/>
                  </a:lnTo>
                  <a:cubicBezTo>
                    <a:pt x="2851690" y="54864"/>
                    <a:pt x="2855405" y="51625"/>
                    <a:pt x="2855405" y="43434"/>
                  </a:cubicBezTo>
                  <a:lnTo>
                    <a:pt x="2855405" y="14669"/>
                  </a:lnTo>
                  <a:cubicBezTo>
                    <a:pt x="2855405" y="6477"/>
                    <a:pt x="2851785" y="3715"/>
                    <a:pt x="2843974" y="3715"/>
                  </a:cubicBezTo>
                  <a:lnTo>
                    <a:pt x="2652332" y="3715"/>
                  </a:lnTo>
                  <a:close/>
                  <a:moveTo>
                    <a:pt x="2460689" y="15050"/>
                  </a:moveTo>
                  <a:cubicBezTo>
                    <a:pt x="2457926" y="8192"/>
                    <a:pt x="2454783" y="3620"/>
                    <a:pt x="2446973" y="3620"/>
                  </a:cubicBezTo>
                  <a:lnTo>
                    <a:pt x="2401824" y="3620"/>
                  </a:lnTo>
                  <a:cubicBezTo>
                    <a:pt x="2394014" y="3620"/>
                    <a:pt x="2390870" y="8192"/>
                    <a:pt x="2394014" y="15050"/>
                  </a:cubicBezTo>
                  <a:lnTo>
                    <a:pt x="2480691" y="202597"/>
                  </a:lnTo>
                  <a:lnTo>
                    <a:pt x="2480691" y="302514"/>
                  </a:lnTo>
                  <a:cubicBezTo>
                    <a:pt x="2480691" y="310324"/>
                    <a:pt x="2483930" y="313944"/>
                    <a:pt x="2492121" y="313944"/>
                  </a:cubicBezTo>
                  <a:lnTo>
                    <a:pt x="2531840" y="313944"/>
                  </a:lnTo>
                  <a:cubicBezTo>
                    <a:pt x="2540032" y="313944"/>
                    <a:pt x="2542794" y="310324"/>
                    <a:pt x="2542794" y="302514"/>
                  </a:cubicBezTo>
                  <a:lnTo>
                    <a:pt x="2542794" y="195263"/>
                  </a:lnTo>
                  <a:lnTo>
                    <a:pt x="2629091" y="14954"/>
                  </a:lnTo>
                  <a:cubicBezTo>
                    <a:pt x="2632710" y="7620"/>
                    <a:pt x="2628614" y="3524"/>
                    <a:pt x="2620899" y="3524"/>
                  </a:cubicBezTo>
                  <a:lnTo>
                    <a:pt x="2581656" y="3524"/>
                  </a:lnTo>
                  <a:cubicBezTo>
                    <a:pt x="2573941" y="3524"/>
                    <a:pt x="2571179" y="8573"/>
                    <a:pt x="2568416" y="14954"/>
                  </a:cubicBezTo>
                  <a:lnTo>
                    <a:pt x="2520029" y="118967"/>
                  </a:lnTo>
                  <a:cubicBezTo>
                    <a:pt x="2516410" y="126302"/>
                    <a:pt x="2512219" y="141351"/>
                    <a:pt x="2511838" y="143161"/>
                  </a:cubicBezTo>
                  <a:cubicBezTo>
                    <a:pt x="2511362" y="141351"/>
                    <a:pt x="2506790" y="126302"/>
                    <a:pt x="2504123" y="118967"/>
                  </a:cubicBezTo>
                  <a:lnTo>
                    <a:pt x="2460689" y="15050"/>
                  </a:lnTo>
                  <a:close/>
                  <a:moveTo>
                    <a:pt x="2304193" y="15526"/>
                  </a:moveTo>
                  <a:cubicBezTo>
                    <a:pt x="2304193" y="7334"/>
                    <a:pt x="2301431" y="3620"/>
                    <a:pt x="2293239" y="3620"/>
                  </a:cubicBezTo>
                  <a:lnTo>
                    <a:pt x="2253520" y="3620"/>
                  </a:lnTo>
                  <a:cubicBezTo>
                    <a:pt x="2245328" y="3620"/>
                    <a:pt x="2242566" y="7239"/>
                    <a:pt x="2242566" y="15526"/>
                  </a:cubicBezTo>
                  <a:lnTo>
                    <a:pt x="2242566" y="302133"/>
                  </a:lnTo>
                  <a:cubicBezTo>
                    <a:pt x="2242566" y="309848"/>
                    <a:pt x="2245328" y="314039"/>
                    <a:pt x="2252186" y="314039"/>
                  </a:cubicBezTo>
                  <a:lnTo>
                    <a:pt x="2406015" y="314039"/>
                  </a:lnTo>
                  <a:cubicBezTo>
                    <a:pt x="2413826" y="314039"/>
                    <a:pt x="2417445" y="310896"/>
                    <a:pt x="2417445" y="302609"/>
                  </a:cubicBezTo>
                  <a:lnTo>
                    <a:pt x="2417445" y="273844"/>
                  </a:lnTo>
                  <a:cubicBezTo>
                    <a:pt x="2417445" y="265652"/>
                    <a:pt x="2413826" y="262890"/>
                    <a:pt x="2406015" y="262890"/>
                  </a:cubicBezTo>
                  <a:lnTo>
                    <a:pt x="2304288" y="262890"/>
                  </a:lnTo>
                  <a:lnTo>
                    <a:pt x="2304288" y="15526"/>
                  </a:lnTo>
                  <a:close/>
                  <a:moveTo>
                    <a:pt x="2111597" y="198120"/>
                  </a:moveTo>
                  <a:lnTo>
                    <a:pt x="2053685" y="198120"/>
                  </a:lnTo>
                  <a:lnTo>
                    <a:pt x="2069211" y="146971"/>
                  </a:lnTo>
                  <a:cubicBezTo>
                    <a:pt x="2074736" y="127825"/>
                    <a:pt x="2082451" y="70295"/>
                    <a:pt x="2083308" y="64389"/>
                  </a:cubicBezTo>
                  <a:cubicBezTo>
                    <a:pt x="2083784" y="70295"/>
                    <a:pt x="2090642" y="128778"/>
                    <a:pt x="2096548" y="147447"/>
                  </a:cubicBezTo>
                  <a:lnTo>
                    <a:pt x="2111597" y="198120"/>
                  </a:lnTo>
                  <a:close/>
                  <a:moveTo>
                    <a:pt x="2064544" y="3715"/>
                  </a:moveTo>
                  <a:cubicBezTo>
                    <a:pt x="2056352" y="3715"/>
                    <a:pt x="2052638" y="7334"/>
                    <a:pt x="2050352" y="15145"/>
                  </a:cubicBezTo>
                  <a:lnTo>
                    <a:pt x="1965008" y="302609"/>
                  </a:lnTo>
                  <a:cubicBezTo>
                    <a:pt x="1962722" y="309944"/>
                    <a:pt x="1965484" y="314039"/>
                    <a:pt x="1973675" y="314039"/>
                  </a:cubicBezTo>
                  <a:lnTo>
                    <a:pt x="2010632" y="314039"/>
                  </a:lnTo>
                  <a:cubicBezTo>
                    <a:pt x="2018824" y="314039"/>
                    <a:pt x="2022062" y="309944"/>
                    <a:pt x="2024348" y="302609"/>
                  </a:cubicBezTo>
                  <a:lnTo>
                    <a:pt x="2040350" y="246888"/>
                  </a:lnTo>
                  <a:lnTo>
                    <a:pt x="2125218" y="246888"/>
                  </a:lnTo>
                  <a:lnTo>
                    <a:pt x="2141220" y="302609"/>
                  </a:lnTo>
                  <a:cubicBezTo>
                    <a:pt x="2143506" y="309944"/>
                    <a:pt x="2146649" y="314039"/>
                    <a:pt x="2154460" y="314039"/>
                  </a:cubicBezTo>
                  <a:lnTo>
                    <a:pt x="2195513" y="314039"/>
                  </a:lnTo>
                  <a:cubicBezTo>
                    <a:pt x="2203228" y="314039"/>
                    <a:pt x="2205990" y="309944"/>
                    <a:pt x="2203704" y="302609"/>
                  </a:cubicBezTo>
                  <a:lnTo>
                    <a:pt x="2118836" y="15145"/>
                  </a:lnTo>
                  <a:cubicBezTo>
                    <a:pt x="2116550" y="7429"/>
                    <a:pt x="2112455" y="3715"/>
                    <a:pt x="2104263" y="3715"/>
                  </a:cubicBezTo>
                  <a:lnTo>
                    <a:pt x="2064544" y="3715"/>
                  </a:lnTo>
                  <a:close/>
                  <a:moveTo>
                    <a:pt x="1926717" y="15050"/>
                  </a:moveTo>
                  <a:cubicBezTo>
                    <a:pt x="1926717" y="7334"/>
                    <a:pt x="1923955" y="3620"/>
                    <a:pt x="1915763" y="3620"/>
                  </a:cubicBezTo>
                  <a:lnTo>
                    <a:pt x="1879664" y="3620"/>
                  </a:lnTo>
                  <a:cubicBezTo>
                    <a:pt x="1871472" y="3620"/>
                    <a:pt x="1868710" y="7239"/>
                    <a:pt x="1868710" y="15050"/>
                  </a:cubicBezTo>
                  <a:lnTo>
                    <a:pt x="1868710" y="197644"/>
                  </a:lnTo>
                  <a:cubicBezTo>
                    <a:pt x="1868710" y="197644"/>
                    <a:pt x="1860995" y="178975"/>
                    <a:pt x="1853184" y="165735"/>
                  </a:cubicBezTo>
                  <a:lnTo>
                    <a:pt x="1761458" y="8287"/>
                  </a:lnTo>
                  <a:cubicBezTo>
                    <a:pt x="1759649" y="5048"/>
                    <a:pt x="1756886" y="3715"/>
                    <a:pt x="1751838" y="3715"/>
                  </a:cubicBezTo>
                  <a:lnTo>
                    <a:pt x="1715738" y="3715"/>
                  </a:lnTo>
                  <a:cubicBezTo>
                    <a:pt x="1707547" y="3715"/>
                    <a:pt x="1704785" y="7334"/>
                    <a:pt x="1704785" y="15145"/>
                  </a:cubicBezTo>
                  <a:lnTo>
                    <a:pt x="1704785" y="302609"/>
                  </a:lnTo>
                  <a:cubicBezTo>
                    <a:pt x="1704785" y="310420"/>
                    <a:pt x="1707547" y="314039"/>
                    <a:pt x="1715738" y="314039"/>
                  </a:cubicBezTo>
                  <a:lnTo>
                    <a:pt x="1751838" y="314039"/>
                  </a:lnTo>
                  <a:cubicBezTo>
                    <a:pt x="1760030" y="314039"/>
                    <a:pt x="1762792" y="310420"/>
                    <a:pt x="1762792" y="302609"/>
                  </a:cubicBezTo>
                  <a:lnTo>
                    <a:pt x="1762792" y="120491"/>
                  </a:lnTo>
                  <a:cubicBezTo>
                    <a:pt x="1763268" y="121825"/>
                    <a:pt x="1768697" y="136874"/>
                    <a:pt x="1781080" y="157448"/>
                  </a:cubicBezTo>
                  <a:lnTo>
                    <a:pt x="1869186" y="308515"/>
                  </a:lnTo>
                  <a:cubicBezTo>
                    <a:pt x="1871472" y="312611"/>
                    <a:pt x="1873758" y="313944"/>
                    <a:pt x="1879664" y="313944"/>
                  </a:cubicBezTo>
                  <a:lnTo>
                    <a:pt x="1915763" y="313944"/>
                  </a:lnTo>
                  <a:cubicBezTo>
                    <a:pt x="1923955" y="313944"/>
                    <a:pt x="1926717" y="310324"/>
                    <a:pt x="1926717" y="302514"/>
                  </a:cubicBezTo>
                  <a:lnTo>
                    <a:pt x="1926717" y="15050"/>
                  </a:lnTo>
                  <a:close/>
                  <a:moveTo>
                    <a:pt x="1574006" y="198120"/>
                  </a:moveTo>
                  <a:lnTo>
                    <a:pt x="1515999" y="198120"/>
                  </a:lnTo>
                  <a:lnTo>
                    <a:pt x="1531525" y="146971"/>
                  </a:lnTo>
                  <a:cubicBezTo>
                    <a:pt x="1537049" y="127825"/>
                    <a:pt x="1544764" y="70295"/>
                    <a:pt x="1545717" y="64389"/>
                  </a:cubicBezTo>
                  <a:cubicBezTo>
                    <a:pt x="1546193" y="70295"/>
                    <a:pt x="1553051" y="128778"/>
                    <a:pt x="1558957" y="147447"/>
                  </a:cubicBezTo>
                  <a:lnTo>
                    <a:pt x="1574006" y="198120"/>
                  </a:lnTo>
                  <a:close/>
                  <a:moveTo>
                    <a:pt x="1526953" y="3715"/>
                  </a:moveTo>
                  <a:cubicBezTo>
                    <a:pt x="1518761" y="3715"/>
                    <a:pt x="1515047" y="7334"/>
                    <a:pt x="1512856" y="15145"/>
                  </a:cubicBezTo>
                  <a:lnTo>
                    <a:pt x="1427512" y="302609"/>
                  </a:lnTo>
                  <a:cubicBezTo>
                    <a:pt x="1425226" y="309944"/>
                    <a:pt x="1427988" y="314039"/>
                    <a:pt x="1436180" y="314039"/>
                  </a:cubicBezTo>
                  <a:lnTo>
                    <a:pt x="1473137" y="314039"/>
                  </a:lnTo>
                  <a:cubicBezTo>
                    <a:pt x="1481328" y="314039"/>
                    <a:pt x="1484567" y="309944"/>
                    <a:pt x="1486853" y="302609"/>
                  </a:cubicBezTo>
                  <a:lnTo>
                    <a:pt x="1502855" y="246888"/>
                  </a:lnTo>
                  <a:lnTo>
                    <a:pt x="1587722" y="246888"/>
                  </a:lnTo>
                  <a:lnTo>
                    <a:pt x="1603724" y="302609"/>
                  </a:lnTo>
                  <a:cubicBezTo>
                    <a:pt x="1606010" y="309944"/>
                    <a:pt x="1609249" y="314039"/>
                    <a:pt x="1616964" y="314039"/>
                  </a:cubicBezTo>
                  <a:lnTo>
                    <a:pt x="1658017" y="314039"/>
                  </a:lnTo>
                  <a:cubicBezTo>
                    <a:pt x="1665732" y="314039"/>
                    <a:pt x="1668494" y="309944"/>
                    <a:pt x="1666208" y="302609"/>
                  </a:cubicBezTo>
                  <a:lnTo>
                    <a:pt x="1581341" y="15145"/>
                  </a:lnTo>
                  <a:cubicBezTo>
                    <a:pt x="1579055" y="7429"/>
                    <a:pt x="1574959" y="3715"/>
                    <a:pt x="1566767" y="3715"/>
                  </a:cubicBezTo>
                  <a:lnTo>
                    <a:pt x="1526953" y="3715"/>
                  </a:lnTo>
                  <a:close/>
                  <a:moveTo>
                    <a:pt x="1161002" y="268415"/>
                  </a:moveTo>
                  <a:cubicBezTo>
                    <a:pt x="1121759" y="268415"/>
                    <a:pt x="1103090" y="256985"/>
                    <a:pt x="1103090" y="234601"/>
                  </a:cubicBezTo>
                  <a:lnTo>
                    <a:pt x="1103090" y="212217"/>
                  </a:lnTo>
                  <a:cubicBezTo>
                    <a:pt x="1103090" y="189452"/>
                    <a:pt x="1117664" y="178880"/>
                    <a:pt x="1147763" y="178880"/>
                  </a:cubicBezTo>
                  <a:lnTo>
                    <a:pt x="1219010" y="178880"/>
                  </a:lnTo>
                  <a:lnTo>
                    <a:pt x="1219010" y="234601"/>
                  </a:lnTo>
                  <a:cubicBezTo>
                    <a:pt x="1218914" y="256985"/>
                    <a:pt x="1199769" y="268415"/>
                    <a:pt x="1161002" y="268415"/>
                  </a:cubicBezTo>
                  <a:moveTo>
                    <a:pt x="1151858" y="129635"/>
                  </a:moveTo>
                  <a:cubicBezTo>
                    <a:pt x="1121283" y="129635"/>
                    <a:pt x="1107091" y="118681"/>
                    <a:pt x="1107091" y="95917"/>
                  </a:cubicBezTo>
                  <a:lnTo>
                    <a:pt x="1107091" y="83153"/>
                  </a:lnTo>
                  <a:cubicBezTo>
                    <a:pt x="1107091" y="60770"/>
                    <a:pt x="1119378" y="49435"/>
                    <a:pt x="1149096" y="49435"/>
                  </a:cubicBezTo>
                  <a:cubicBezTo>
                    <a:pt x="1179195" y="49435"/>
                    <a:pt x="1191578" y="60865"/>
                    <a:pt x="1191578" y="83153"/>
                  </a:cubicBezTo>
                  <a:lnTo>
                    <a:pt x="1191578" y="89059"/>
                  </a:lnTo>
                  <a:cubicBezTo>
                    <a:pt x="1191578" y="96774"/>
                    <a:pt x="1194721" y="100489"/>
                    <a:pt x="1202531" y="100489"/>
                  </a:cubicBezTo>
                  <a:lnTo>
                    <a:pt x="1240917" y="100489"/>
                  </a:lnTo>
                  <a:cubicBezTo>
                    <a:pt x="1248632" y="100489"/>
                    <a:pt x="1251395" y="96869"/>
                    <a:pt x="1251395" y="89059"/>
                  </a:cubicBezTo>
                  <a:lnTo>
                    <a:pt x="1251395" y="74486"/>
                  </a:lnTo>
                  <a:cubicBezTo>
                    <a:pt x="1251395" y="36195"/>
                    <a:pt x="1229963" y="95"/>
                    <a:pt x="1148715" y="95"/>
                  </a:cubicBezTo>
                  <a:cubicBezTo>
                    <a:pt x="1067943" y="95"/>
                    <a:pt x="1046988" y="34766"/>
                    <a:pt x="1046988" y="72676"/>
                  </a:cubicBezTo>
                  <a:lnTo>
                    <a:pt x="1046988" y="105061"/>
                  </a:lnTo>
                  <a:cubicBezTo>
                    <a:pt x="1046988" y="128778"/>
                    <a:pt x="1055656" y="143827"/>
                    <a:pt x="1081183" y="152495"/>
                  </a:cubicBezTo>
                  <a:cubicBezTo>
                    <a:pt x="1052417" y="162973"/>
                    <a:pt x="1042892" y="181261"/>
                    <a:pt x="1042892" y="204502"/>
                  </a:cubicBezTo>
                  <a:lnTo>
                    <a:pt x="1042892" y="245078"/>
                  </a:lnTo>
                  <a:cubicBezTo>
                    <a:pt x="1042892" y="282988"/>
                    <a:pt x="1067943" y="317659"/>
                    <a:pt x="1160145" y="317659"/>
                  </a:cubicBezTo>
                  <a:cubicBezTo>
                    <a:pt x="1252823" y="317659"/>
                    <a:pt x="1278827" y="281559"/>
                    <a:pt x="1278827" y="243269"/>
                  </a:cubicBezTo>
                  <a:lnTo>
                    <a:pt x="1278827" y="178880"/>
                  </a:lnTo>
                  <a:lnTo>
                    <a:pt x="1305782" y="178880"/>
                  </a:lnTo>
                  <a:cubicBezTo>
                    <a:pt x="1313593" y="178880"/>
                    <a:pt x="1317212" y="175641"/>
                    <a:pt x="1317212" y="167449"/>
                  </a:cubicBezTo>
                  <a:lnTo>
                    <a:pt x="1317212" y="140494"/>
                  </a:lnTo>
                  <a:cubicBezTo>
                    <a:pt x="1317212" y="132302"/>
                    <a:pt x="1313593" y="129540"/>
                    <a:pt x="1305782" y="129540"/>
                  </a:cubicBezTo>
                  <a:lnTo>
                    <a:pt x="1151858" y="129540"/>
                  </a:lnTo>
                  <a:close/>
                  <a:moveTo>
                    <a:pt x="826961" y="198120"/>
                  </a:moveTo>
                  <a:lnTo>
                    <a:pt x="769049" y="198120"/>
                  </a:lnTo>
                  <a:lnTo>
                    <a:pt x="784574" y="146971"/>
                  </a:lnTo>
                  <a:cubicBezTo>
                    <a:pt x="790099" y="127825"/>
                    <a:pt x="797814" y="70295"/>
                    <a:pt x="798767" y="64389"/>
                  </a:cubicBezTo>
                  <a:cubicBezTo>
                    <a:pt x="799243" y="70295"/>
                    <a:pt x="806101" y="128778"/>
                    <a:pt x="812006" y="147447"/>
                  </a:cubicBezTo>
                  <a:lnTo>
                    <a:pt x="826961" y="198120"/>
                  </a:lnTo>
                  <a:close/>
                  <a:moveTo>
                    <a:pt x="779907" y="3715"/>
                  </a:moveTo>
                  <a:cubicBezTo>
                    <a:pt x="771715" y="3715"/>
                    <a:pt x="768001" y="7334"/>
                    <a:pt x="765810" y="15145"/>
                  </a:cubicBezTo>
                  <a:lnTo>
                    <a:pt x="680466" y="302609"/>
                  </a:lnTo>
                  <a:cubicBezTo>
                    <a:pt x="678180" y="309944"/>
                    <a:pt x="680942" y="314039"/>
                    <a:pt x="689134" y="314039"/>
                  </a:cubicBezTo>
                  <a:lnTo>
                    <a:pt x="726091" y="314039"/>
                  </a:lnTo>
                  <a:cubicBezTo>
                    <a:pt x="734282" y="314039"/>
                    <a:pt x="737521" y="309944"/>
                    <a:pt x="739807" y="302609"/>
                  </a:cubicBezTo>
                  <a:lnTo>
                    <a:pt x="755809" y="246888"/>
                  </a:lnTo>
                  <a:lnTo>
                    <a:pt x="840677" y="246888"/>
                  </a:lnTo>
                  <a:lnTo>
                    <a:pt x="856679" y="302609"/>
                  </a:lnTo>
                  <a:cubicBezTo>
                    <a:pt x="858965" y="309944"/>
                    <a:pt x="862203" y="314039"/>
                    <a:pt x="869918" y="314039"/>
                  </a:cubicBezTo>
                  <a:lnTo>
                    <a:pt x="910971" y="314039"/>
                  </a:lnTo>
                  <a:cubicBezTo>
                    <a:pt x="918686" y="314039"/>
                    <a:pt x="921449" y="309944"/>
                    <a:pt x="919163" y="302609"/>
                  </a:cubicBezTo>
                  <a:lnTo>
                    <a:pt x="834295" y="15145"/>
                  </a:lnTo>
                  <a:cubicBezTo>
                    <a:pt x="832009" y="7429"/>
                    <a:pt x="827913" y="3715"/>
                    <a:pt x="819722" y="3715"/>
                  </a:cubicBezTo>
                  <a:lnTo>
                    <a:pt x="779907" y="3715"/>
                  </a:lnTo>
                  <a:close/>
                  <a:moveTo>
                    <a:pt x="489680" y="3715"/>
                  </a:moveTo>
                  <a:cubicBezTo>
                    <a:pt x="481489" y="3715"/>
                    <a:pt x="478250" y="6477"/>
                    <a:pt x="478250" y="14669"/>
                  </a:cubicBezTo>
                  <a:lnTo>
                    <a:pt x="478250" y="43434"/>
                  </a:lnTo>
                  <a:cubicBezTo>
                    <a:pt x="478250" y="51625"/>
                    <a:pt x="481489" y="54864"/>
                    <a:pt x="489680" y="54864"/>
                  </a:cubicBezTo>
                  <a:lnTo>
                    <a:pt x="554450" y="54864"/>
                  </a:lnTo>
                  <a:lnTo>
                    <a:pt x="554450" y="302228"/>
                  </a:lnTo>
                  <a:cubicBezTo>
                    <a:pt x="554450" y="310420"/>
                    <a:pt x="557689" y="314135"/>
                    <a:pt x="565880" y="314135"/>
                  </a:cubicBezTo>
                  <a:lnTo>
                    <a:pt x="605600" y="314135"/>
                  </a:lnTo>
                  <a:cubicBezTo>
                    <a:pt x="613791" y="314135"/>
                    <a:pt x="616553" y="310515"/>
                    <a:pt x="616553" y="302228"/>
                  </a:cubicBezTo>
                  <a:lnTo>
                    <a:pt x="616553" y="54864"/>
                  </a:lnTo>
                  <a:lnTo>
                    <a:pt x="681323" y="54864"/>
                  </a:lnTo>
                  <a:cubicBezTo>
                    <a:pt x="689134" y="54864"/>
                    <a:pt x="692753" y="51625"/>
                    <a:pt x="692753" y="43434"/>
                  </a:cubicBezTo>
                  <a:lnTo>
                    <a:pt x="692753" y="14669"/>
                  </a:lnTo>
                  <a:cubicBezTo>
                    <a:pt x="692753" y="6477"/>
                    <a:pt x="689134" y="3715"/>
                    <a:pt x="681323" y="3715"/>
                  </a:cubicBezTo>
                  <a:lnTo>
                    <a:pt x="489680" y="3715"/>
                  </a:lnTo>
                  <a:close/>
                  <a:moveTo>
                    <a:pt x="399764" y="198120"/>
                  </a:moveTo>
                  <a:lnTo>
                    <a:pt x="341757" y="198120"/>
                  </a:lnTo>
                  <a:lnTo>
                    <a:pt x="357283" y="146971"/>
                  </a:lnTo>
                  <a:cubicBezTo>
                    <a:pt x="362712" y="127825"/>
                    <a:pt x="370523" y="70295"/>
                    <a:pt x="371475" y="64389"/>
                  </a:cubicBezTo>
                  <a:cubicBezTo>
                    <a:pt x="371951" y="70295"/>
                    <a:pt x="378809" y="128778"/>
                    <a:pt x="384715" y="147447"/>
                  </a:cubicBezTo>
                  <a:lnTo>
                    <a:pt x="399764" y="198120"/>
                  </a:lnTo>
                  <a:close/>
                  <a:moveTo>
                    <a:pt x="352806" y="3715"/>
                  </a:moveTo>
                  <a:cubicBezTo>
                    <a:pt x="344615" y="3715"/>
                    <a:pt x="340900" y="7334"/>
                    <a:pt x="338614" y="15145"/>
                  </a:cubicBezTo>
                  <a:lnTo>
                    <a:pt x="253270" y="302609"/>
                  </a:lnTo>
                  <a:cubicBezTo>
                    <a:pt x="250984" y="309944"/>
                    <a:pt x="253746" y="314039"/>
                    <a:pt x="261938" y="314039"/>
                  </a:cubicBezTo>
                  <a:lnTo>
                    <a:pt x="298895" y="314039"/>
                  </a:lnTo>
                  <a:cubicBezTo>
                    <a:pt x="307086" y="314039"/>
                    <a:pt x="310325" y="309944"/>
                    <a:pt x="312611" y="302609"/>
                  </a:cubicBezTo>
                  <a:lnTo>
                    <a:pt x="328613" y="246888"/>
                  </a:lnTo>
                  <a:lnTo>
                    <a:pt x="413480" y="246888"/>
                  </a:lnTo>
                  <a:lnTo>
                    <a:pt x="429482" y="302609"/>
                  </a:lnTo>
                  <a:cubicBezTo>
                    <a:pt x="431768" y="309944"/>
                    <a:pt x="435007" y="314039"/>
                    <a:pt x="442722" y="314039"/>
                  </a:cubicBezTo>
                  <a:lnTo>
                    <a:pt x="483775" y="314039"/>
                  </a:lnTo>
                  <a:cubicBezTo>
                    <a:pt x="491490" y="314039"/>
                    <a:pt x="494252" y="309944"/>
                    <a:pt x="491966" y="302609"/>
                  </a:cubicBezTo>
                  <a:lnTo>
                    <a:pt x="407099" y="15145"/>
                  </a:lnTo>
                  <a:cubicBezTo>
                    <a:pt x="404813" y="7429"/>
                    <a:pt x="400717" y="3715"/>
                    <a:pt x="392525" y="3715"/>
                  </a:cubicBezTo>
                  <a:lnTo>
                    <a:pt x="352806" y="3715"/>
                  </a:lnTo>
                  <a:close/>
                  <a:moveTo>
                    <a:pt x="110490" y="54769"/>
                  </a:moveTo>
                  <a:cubicBezTo>
                    <a:pt x="141542" y="54769"/>
                    <a:pt x="160211" y="66199"/>
                    <a:pt x="160211" y="88964"/>
                  </a:cubicBezTo>
                  <a:lnTo>
                    <a:pt x="160211" y="228600"/>
                  </a:lnTo>
                  <a:cubicBezTo>
                    <a:pt x="160211" y="251460"/>
                    <a:pt x="141542" y="262795"/>
                    <a:pt x="110490" y="262795"/>
                  </a:cubicBezTo>
                  <a:lnTo>
                    <a:pt x="61627" y="262795"/>
                  </a:lnTo>
                  <a:lnTo>
                    <a:pt x="61627" y="54673"/>
                  </a:lnTo>
                  <a:lnTo>
                    <a:pt x="110490" y="54673"/>
                  </a:lnTo>
                  <a:close/>
                  <a:moveTo>
                    <a:pt x="110490" y="314039"/>
                  </a:moveTo>
                  <a:cubicBezTo>
                    <a:pt x="193072" y="314039"/>
                    <a:pt x="221837" y="278035"/>
                    <a:pt x="221837" y="239649"/>
                  </a:cubicBezTo>
                  <a:lnTo>
                    <a:pt x="221837" y="78105"/>
                  </a:lnTo>
                  <a:cubicBezTo>
                    <a:pt x="221837" y="39815"/>
                    <a:pt x="193072" y="3715"/>
                    <a:pt x="110490" y="3715"/>
                  </a:cubicBezTo>
                  <a:lnTo>
                    <a:pt x="10954" y="3715"/>
                  </a:lnTo>
                  <a:cubicBezTo>
                    <a:pt x="2762" y="3715"/>
                    <a:pt x="0" y="7334"/>
                    <a:pt x="0" y="15621"/>
                  </a:cubicBezTo>
                  <a:lnTo>
                    <a:pt x="0" y="302228"/>
                  </a:lnTo>
                  <a:cubicBezTo>
                    <a:pt x="0" y="309944"/>
                    <a:pt x="2286" y="314135"/>
                    <a:pt x="9620" y="314135"/>
                  </a:cubicBezTo>
                  <a:lnTo>
                    <a:pt x="110490" y="31413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257" name="Google Shape;257;p33"/>
            <p:cNvSpPr/>
            <p:nvPr/>
          </p:nvSpPr>
          <p:spPr>
            <a:xfrm>
              <a:off x="747903" y="2188534"/>
              <a:ext cx="620077" cy="921734"/>
            </a:xfrm>
            <a:custGeom>
              <a:avLst/>
              <a:gdLst/>
              <a:ahLst/>
              <a:cxnLst/>
              <a:rect l="l" t="t" r="r" b="b"/>
              <a:pathLst>
                <a:path w="620077" h="921734" extrusionOk="0">
                  <a:moveTo>
                    <a:pt x="172212" y="151829"/>
                  </a:moveTo>
                  <a:lnTo>
                    <a:pt x="172212" y="770001"/>
                  </a:lnTo>
                  <a:lnTo>
                    <a:pt x="308705" y="770001"/>
                  </a:lnTo>
                  <a:cubicBezTo>
                    <a:pt x="395478" y="770001"/>
                    <a:pt x="447770" y="736092"/>
                    <a:pt x="447770" y="668369"/>
                  </a:cubicBezTo>
                  <a:lnTo>
                    <a:pt x="447770" y="253460"/>
                  </a:lnTo>
                  <a:cubicBezTo>
                    <a:pt x="447770" y="185642"/>
                    <a:pt x="395383" y="151733"/>
                    <a:pt x="308705" y="151733"/>
                  </a:cubicBezTo>
                  <a:lnTo>
                    <a:pt x="172212" y="151733"/>
                  </a:lnTo>
                  <a:close/>
                  <a:moveTo>
                    <a:pt x="26765"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765" y="921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258" name="Google Shape;258;p33"/>
            <p:cNvSpPr/>
            <p:nvPr/>
          </p:nvSpPr>
          <p:spPr>
            <a:xfrm>
              <a:off x="1486566" y="2177676"/>
              <a:ext cx="620077" cy="943451"/>
            </a:xfrm>
            <a:custGeom>
              <a:avLst/>
              <a:gdLst/>
              <a:ahLst/>
              <a:cxnLst/>
              <a:rect l="l" t="t" r="r" b="b"/>
              <a:pathLst>
                <a:path w="620077" h="943451" extrusionOk="0">
                  <a:moveTo>
                    <a:pt x="447865" y="253460"/>
                  </a:moveTo>
                  <a:cubicBezTo>
                    <a:pt x="447865" y="185738"/>
                    <a:pt x="395573" y="151829"/>
                    <a:pt x="310039" y="151829"/>
                  </a:cubicBezTo>
                  <a:cubicBezTo>
                    <a:pt x="224599" y="151829"/>
                    <a:pt x="173545" y="185738"/>
                    <a:pt x="173545" y="253460"/>
                  </a:cubicBezTo>
                  <a:lnTo>
                    <a:pt x="173545" y="689991"/>
                  </a:lnTo>
                  <a:cubicBezTo>
                    <a:pt x="173545" y="757809"/>
                    <a:pt x="224599" y="791718"/>
                    <a:pt x="310039" y="791718"/>
                  </a:cubicBezTo>
                  <a:cubicBezTo>
                    <a:pt x="395573" y="791718"/>
                    <a:pt x="447865" y="757809"/>
                    <a:pt x="447865" y="689991"/>
                  </a:cubicBezTo>
                  <a:lnTo>
                    <a:pt x="447865" y="253460"/>
                  </a:lnTo>
                  <a:close/>
                  <a:moveTo>
                    <a:pt x="0" y="220980"/>
                  </a:moveTo>
                  <a:cubicBezTo>
                    <a:pt x="0" y="107061"/>
                    <a:pt x="79057" y="0"/>
                    <a:pt x="310039" y="0"/>
                  </a:cubicBezTo>
                  <a:cubicBezTo>
                    <a:pt x="540925" y="0"/>
                    <a:pt x="620077" y="107061"/>
                    <a:pt x="620077" y="220980"/>
                  </a:cubicBezTo>
                  <a:lnTo>
                    <a:pt x="620077" y="722471"/>
                  </a:lnTo>
                  <a:cubicBezTo>
                    <a:pt x="620077" y="836390"/>
                    <a:pt x="540925" y="943451"/>
                    <a:pt x="310039" y="943451"/>
                  </a:cubicBezTo>
                  <a:cubicBezTo>
                    <a:pt x="79057" y="943451"/>
                    <a:pt x="0" y="836295"/>
                    <a:pt x="0" y="722471"/>
                  </a:cubicBezTo>
                  <a:lnTo>
                    <a:pt x="0" y="22098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259" name="Google Shape;259;p33"/>
            <p:cNvSpPr/>
            <p:nvPr/>
          </p:nvSpPr>
          <p:spPr>
            <a:xfrm>
              <a:off x="2240470" y="2188534"/>
              <a:ext cx="620077" cy="921734"/>
            </a:xfrm>
            <a:custGeom>
              <a:avLst/>
              <a:gdLst/>
              <a:ahLst/>
              <a:cxnLst/>
              <a:rect l="l" t="t" r="r" b="b"/>
              <a:pathLst>
                <a:path w="620077" h="921734" extrusionOk="0">
                  <a:moveTo>
                    <a:pt x="172307" y="151829"/>
                  </a:moveTo>
                  <a:lnTo>
                    <a:pt x="172307" y="770001"/>
                  </a:lnTo>
                  <a:lnTo>
                    <a:pt x="308800" y="770001"/>
                  </a:lnTo>
                  <a:cubicBezTo>
                    <a:pt x="395573" y="770001"/>
                    <a:pt x="447866" y="736092"/>
                    <a:pt x="447866" y="668369"/>
                  </a:cubicBezTo>
                  <a:lnTo>
                    <a:pt x="447866" y="253460"/>
                  </a:lnTo>
                  <a:cubicBezTo>
                    <a:pt x="447866" y="185642"/>
                    <a:pt x="395573" y="151733"/>
                    <a:pt x="308800" y="151733"/>
                  </a:cubicBezTo>
                  <a:lnTo>
                    <a:pt x="172307" y="151733"/>
                  </a:lnTo>
                  <a:close/>
                  <a:moveTo>
                    <a:pt x="26861"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861" y="921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260" name="Google Shape;260;p33"/>
            <p:cNvSpPr/>
            <p:nvPr/>
          </p:nvSpPr>
          <p:spPr>
            <a:xfrm>
              <a:off x="2979229" y="2177676"/>
              <a:ext cx="599598" cy="943546"/>
            </a:xfrm>
            <a:custGeom>
              <a:avLst/>
              <a:gdLst/>
              <a:ahLst/>
              <a:cxnLst/>
              <a:rect l="l" t="t" r="r" b="b"/>
              <a:pathLst>
                <a:path w="599598" h="943546" extrusionOk="0">
                  <a:moveTo>
                    <a:pt x="567690" y="448723"/>
                  </a:moveTo>
                  <a:cubicBezTo>
                    <a:pt x="589407" y="448723"/>
                    <a:pt x="599599" y="456914"/>
                    <a:pt x="599599" y="481298"/>
                  </a:cubicBezTo>
                  <a:lnTo>
                    <a:pt x="599599" y="722567"/>
                  </a:lnTo>
                  <a:cubicBezTo>
                    <a:pt x="599599" y="836486"/>
                    <a:pt x="530733" y="943547"/>
                    <a:pt x="299752" y="943547"/>
                  </a:cubicBezTo>
                  <a:cubicBezTo>
                    <a:pt x="68866" y="943547"/>
                    <a:pt x="0" y="836486"/>
                    <a:pt x="0" y="722567"/>
                  </a:cubicBezTo>
                  <a:lnTo>
                    <a:pt x="0" y="220980"/>
                  </a:lnTo>
                  <a:cubicBezTo>
                    <a:pt x="0" y="107061"/>
                    <a:pt x="68866" y="0"/>
                    <a:pt x="299752" y="0"/>
                  </a:cubicBezTo>
                  <a:cubicBezTo>
                    <a:pt x="530733" y="0"/>
                    <a:pt x="599599" y="107061"/>
                    <a:pt x="599599" y="220980"/>
                  </a:cubicBezTo>
                  <a:lnTo>
                    <a:pt x="599599" y="275177"/>
                  </a:lnTo>
                  <a:cubicBezTo>
                    <a:pt x="599599" y="298228"/>
                    <a:pt x="591979" y="309086"/>
                    <a:pt x="570262" y="309086"/>
                  </a:cubicBezTo>
                  <a:lnTo>
                    <a:pt x="464344" y="309086"/>
                  </a:lnTo>
                  <a:cubicBezTo>
                    <a:pt x="441389" y="309086"/>
                    <a:pt x="432435" y="298228"/>
                    <a:pt x="432435" y="275177"/>
                  </a:cubicBezTo>
                  <a:lnTo>
                    <a:pt x="432435" y="253460"/>
                  </a:lnTo>
                  <a:cubicBezTo>
                    <a:pt x="432435" y="185738"/>
                    <a:pt x="387763" y="151829"/>
                    <a:pt x="302324" y="151829"/>
                  </a:cubicBezTo>
                  <a:cubicBezTo>
                    <a:pt x="216789" y="151829"/>
                    <a:pt x="173450" y="185738"/>
                    <a:pt x="173450" y="253460"/>
                  </a:cubicBezTo>
                  <a:lnTo>
                    <a:pt x="173450" y="689991"/>
                  </a:lnTo>
                  <a:cubicBezTo>
                    <a:pt x="173450" y="757809"/>
                    <a:pt x="216789" y="791718"/>
                    <a:pt x="302324" y="791718"/>
                  </a:cubicBezTo>
                  <a:cubicBezTo>
                    <a:pt x="387763" y="791718"/>
                    <a:pt x="432435" y="757809"/>
                    <a:pt x="432435" y="691420"/>
                  </a:cubicBezTo>
                  <a:lnTo>
                    <a:pt x="432435" y="600551"/>
                  </a:lnTo>
                  <a:lnTo>
                    <a:pt x="307372" y="600551"/>
                  </a:lnTo>
                  <a:cubicBezTo>
                    <a:pt x="284417" y="600551"/>
                    <a:pt x="274225" y="592455"/>
                    <a:pt x="274225" y="568071"/>
                  </a:cubicBezTo>
                  <a:lnTo>
                    <a:pt x="274225" y="481394"/>
                  </a:lnTo>
                  <a:cubicBezTo>
                    <a:pt x="274225" y="457010"/>
                    <a:pt x="284417" y="448818"/>
                    <a:pt x="307372" y="448818"/>
                  </a:cubicBezTo>
                  <a:lnTo>
                    <a:pt x="567690" y="44881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261" name="Google Shape;261;p33"/>
            <p:cNvSpPr/>
            <p:nvPr/>
          </p:nvSpPr>
          <p:spPr>
            <a:xfrm>
              <a:off x="3695795" y="2231777"/>
              <a:ext cx="517398" cy="156019"/>
            </a:xfrm>
            <a:custGeom>
              <a:avLst/>
              <a:gdLst/>
              <a:ahLst/>
              <a:cxnLst/>
              <a:rect l="l" t="t" r="r" b="b"/>
              <a:pathLst>
                <a:path w="517398" h="156019" extrusionOk="0">
                  <a:moveTo>
                    <a:pt x="517398" y="135255"/>
                  </a:moveTo>
                  <a:cubicBezTo>
                    <a:pt x="517398" y="146685"/>
                    <a:pt x="508540" y="156020"/>
                    <a:pt x="497777" y="156020"/>
                  </a:cubicBezTo>
                  <a:lnTo>
                    <a:pt x="19526" y="156020"/>
                  </a:lnTo>
                  <a:cubicBezTo>
                    <a:pt x="8763" y="156020"/>
                    <a:pt x="0" y="146685"/>
                    <a:pt x="0" y="135255"/>
                  </a:cubicBezTo>
                  <a:lnTo>
                    <a:pt x="0" y="20765"/>
                  </a:lnTo>
                  <a:cubicBezTo>
                    <a:pt x="0" y="9335"/>
                    <a:pt x="8763" y="0"/>
                    <a:pt x="19526" y="0"/>
                  </a:cubicBezTo>
                  <a:lnTo>
                    <a:pt x="497777" y="0"/>
                  </a:lnTo>
                  <a:cubicBezTo>
                    <a:pt x="508540" y="0"/>
                    <a:pt x="517398" y="9335"/>
                    <a:pt x="517398" y="20765"/>
                  </a:cubicBezTo>
                  <a:lnTo>
                    <a:pt x="517398" y="13525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262" name="Google Shape;262;p33"/>
            <p:cNvSpPr/>
            <p:nvPr/>
          </p:nvSpPr>
          <p:spPr>
            <a:xfrm>
              <a:off x="3695890" y="2584012"/>
              <a:ext cx="388239" cy="144970"/>
            </a:xfrm>
            <a:custGeom>
              <a:avLst/>
              <a:gdLst/>
              <a:ahLst/>
              <a:cxnLst/>
              <a:rect l="l" t="t" r="r" b="b"/>
              <a:pathLst>
                <a:path w="388239" h="144970" extrusionOk="0">
                  <a:moveTo>
                    <a:pt x="388239" y="124206"/>
                  </a:moveTo>
                  <a:cubicBezTo>
                    <a:pt x="388239" y="135636"/>
                    <a:pt x="379381" y="144971"/>
                    <a:pt x="368618" y="144971"/>
                  </a:cubicBezTo>
                  <a:lnTo>
                    <a:pt x="19526" y="144971"/>
                  </a:lnTo>
                  <a:cubicBezTo>
                    <a:pt x="8763" y="144971"/>
                    <a:pt x="0" y="135636"/>
                    <a:pt x="0" y="124206"/>
                  </a:cubicBezTo>
                  <a:lnTo>
                    <a:pt x="0" y="20765"/>
                  </a:lnTo>
                  <a:cubicBezTo>
                    <a:pt x="0" y="9334"/>
                    <a:pt x="8858" y="0"/>
                    <a:pt x="19526" y="0"/>
                  </a:cubicBezTo>
                  <a:lnTo>
                    <a:pt x="368618" y="0"/>
                  </a:lnTo>
                  <a:cubicBezTo>
                    <a:pt x="379381" y="0"/>
                    <a:pt x="388239" y="9334"/>
                    <a:pt x="388239" y="20765"/>
                  </a:cubicBezTo>
                  <a:lnTo>
                    <a:pt x="388239" y="124206"/>
                  </a:lnTo>
                  <a:close/>
                </a:path>
              </a:pathLst>
            </a:custGeom>
            <a:solidFill>
              <a:srgbClr val="FFFFFF">
                <a:alpha val="49803"/>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263" name="Google Shape;263;p33"/>
            <p:cNvSpPr/>
            <p:nvPr/>
          </p:nvSpPr>
          <p:spPr>
            <a:xfrm>
              <a:off x="3695795" y="2915577"/>
              <a:ext cx="517398" cy="151447"/>
            </a:xfrm>
            <a:custGeom>
              <a:avLst/>
              <a:gdLst/>
              <a:ahLst/>
              <a:cxnLst/>
              <a:rect l="l" t="t" r="r" b="b"/>
              <a:pathLst>
                <a:path w="517398" h="151447" extrusionOk="0">
                  <a:moveTo>
                    <a:pt x="517398" y="130683"/>
                  </a:moveTo>
                  <a:cubicBezTo>
                    <a:pt x="517398" y="142113"/>
                    <a:pt x="508540" y="151448"/>
                    <a:pt x="497777" y="151448"/>
                  </a:cubicBezTo>
                  <a:lnTo>
                    <a:pt x="19526" y="151448"/>
                  </a:lnTo>
                  <a:cubicBezTo>
                    <a:pt x="8763" y="151448"/>
                    <a:pt x="0" y="142113"/>
                    <a:pt x="0" y="130683"/>
                  </a:cubicBezTo>
                  <a:lnTo>
                    <a:pt x="0" y="20765"/>
                  </a:lnTo>
                  <a:cubicBezTo>
                    <a:pt x="0" y="9334"/>
                    <a:pt x="8763" y="0"/>
                    <a:pt x="19526" y="0"/>
                  </a:cubicBezTo>
                  <a:lnTo>
                    <a:pt x="497777" y="0"/>
                  </a:lnTo>
                  <a:cubicBezTo>
                    <a:pt x="508540" y="0"/>
                    <a:pt x="517398" y="9334"/>
                    <a:pt x="517398" y="20765"/>
                  </a:cubicBezTo>
                  <a:lnTo>
                    <a:pt x="517398" y="130683"/>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spTree>
    <p:extLst>
      <p:ext uri="{BB962C8B-B14F-4D97-AF65-F5344CB8AC3E}">
        <p14:creationId xmlns:p14="http://schemas.microsoft.com/office/powerpoint/2010/main" val="3893302095"/>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293"/>
        <p:cNvGrpSpPr/>
        <p:nvPr/>
      </p:nvGrpSpPr>
      <p:grpSpPr>
        <a:xfrm>
          <a:off x="0" y="0"/>
          <a:ext cx="0" cy="0"/>
          <a:chOff x="0" y="0"/>
          <a:chExt cx="0" cy="0"/>
        </a:xfrm>
      </p:grpSpPr>
      <p:sp>
        <p:nvSpPr>
          <p:cNvPr id="294" name="Google Shape;294;p37"/>
          <p:cNvSpPr/>
          <p:nvPr/>
        </p:nvSpPr>
        <p:spPr>
          <a:xfrm>
            <a:off x="0" y="2"/>
            <a:ext cx="9144000" cy="1849120"/>
          </a:xfrm>
          <a:prstGeom prst="rect">
            <a:avLst/>
          </a:prstGeom>
          <a:gradFill>
            <a:gsLst>
              <a:gs pos="0">
                <a:schemeClr val="accent1"/>
              </a:gs>
              <a:gs pos="77000">
                <a:schemeClr val="accent3"/>
              </a:gs>
              <a:gs pos="100000">
                <a:schemeClr val="accent3"/>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400" b="0" i="0" u="none" strike="noStrike" cap="none">
              <a:solidFill>
                <a:schemeClr val="lt1"/>
              </a:solidFill>
              <a:latin typeface="Calibri"/>
              <a:ea typeface="Calibri"/>
              <a:cs typeface="Calibri"/>
              <a:sym typeface="Calibri"/>
            </a:endParaRPr>
          </a:p>
        </p:txBody>
      </p:sp>
      <p:pic>
        <p:nvPicPr>
          <p:cNvPr id="295" name="Google Shape;295;p37"/>
          <p:cNvPicPr preferRelativeResize="0"/>
          <p:nvPr/>
        </p:nvPicPr>
        <p:blipFill rotWithShape="1">
          <a:blip r:embed="rId2">
            <a:alphaModFix amt="70000"/>
          </a:blip>
          <a:srcRect l="43807" t="3985" r="733" b="63013"/>
          <a:stretch/>
        </p:blipFill>
        <p:spPr>
          <a:xfrm>
            <a:off x="5157328" y="1"/>
            <a:ext cx="3970274" cy="1849121"/>
          </a:xfrm>
          <a:prstGeom prst="rect">
            <a:avLst/>
          </a:prstGeom>
          <a:noFill/>
          <a:ln>
            <a:noFill/>
          </a:ln>
        </p:spPr>
      </p:pic>
    </p:spTree>
    <p:extLst>
      <p:ext uri="{BB962C8B-B14F-4D97-AF65-F5344CB8AC3E}">
        <p14:creationId xmlns:p14="http://schemas.microsoft.com/office/powerpoint/2010/main" val="1935528093"/>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Slide 2">
    <p:spTree>
      <p:nvGrpSpPr>
        <p:cNvPr id="1" name=""/>
        <p:cNvGrpSpPr/>
        <p:nvPr/>
      </p:nvGrpSpPr>
      <p:grpSpPr>
        <a:xfrm>
          <a:off x="0" y="0"/>
          <a:ext cx="0" cy="0"/>
          <a:chOff x="0" y="0"/>
          <a:chExt cx="0" cy="0"/>
        </a:xfrm>
      </p:grpSpPr>
      <p:sp>
        <p:nvSpPr>
          <p:cNvPr id="3" name="Google Shape;97;p16">
            <a:extLst>
              <a:ext uri="{FF2B5EF4-FFF2-40B4-BE49-F238E27FC236}">
                <a16:creationId xmlns:a16="http://schemas.microsoft.com/office/drawing/2014/main" xmlns="" id="{A20A1A16-FD9C-6840-87F9-6B9B0DFEA26A}"/>
              </a:ext>
            </a:extLst>
          </p:cNvPr>
          <p:cNvSpPr/>
          <p:nvPr/>
        </p:nvSpPr>
        <p:spPr>
          <a:xfrm>
            <a:off x="-23132" y="-6979"/>
            <a:ext cx="9174112" cy="2395959"/>
          </a:xfrm>
          <a:prstGeom prst="rect">
            <a:avLst/>
          </a:prstGeom>
          <a:gradFill>
            <a:gsLst>
              <a:gs pos="0">
                <a:schemeClr val="accent1"/>
              </a:gs>
              <a:gs pos="77000">
                <a:schemeClr val="accent3"/>
              </a:gs>
              <a:gs pos="100000">
                <a:schemeClr val="accent3"/>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400" b="0" i="0" u="none" strike="noStrike" cap="none">
              <a:solidFill>
                <a:schemeClr val="lt1"/>
              </a:solidFill>
              <a:latin typeface="Calibri"/>
              <a:ea typeface="Calibri"/>
              <a:cs typeface="Calibri"/>
              <a:sym typeface="Calibri"/>
            </a:endParaRPr>
          </a:p>
        </p:txBody>
      </p:sp>
      <p:pic>
        <p:nvPicPr>
          <p:cNvPr id="4" name="Google Shape;98;p16">
            <a:extLst>
              <a:ext uri="{FF2B5EF4-FFF2-40B4-BE49-F238E27FC236}">
                <a16:creationId xmlns:a16="http://schemas.microsoft.com/office/drawing/2014/main" xmlns="" id="{78B796CC-59AF-544C-863F-5B3A51EEF07B}"/>
              </a:ext>
            </a:extLst>
          </p:cNvPr>
          <p:cNvPicPr preferRelativeResize="0"/>
          <p:nvPr/>
        </p:nvPicPr>
        <p:blipFill rotWithShape="1">
          <a:blip r:embed="rId2">
            <a:alphaModFix/>
          </a:blip>
          <a:srcRect/>
          <a:stretch/>
        </p:blipFill>
        <p:spPr>
          <a:xfrm>
            <a:off x="0" y="-6979"/>
            <a:ext cx="9144000" cy="2390775"/>
          </a:xfrm>
          <a:prstGeom prst="rect">
            <a:avLst/>
          </a:prstGeom>
          <a:noFill/>
          <a:ln>
            <a:noFill/>
          </a:ln>
        </p:spPr>
      </p:pic>
      <p:sp>
        <p:nvSpPr>
          <p:cNvPr id="5" name="Google Shape;1854;p197">
            <a:extLst>
              <a:ext uri="{FF2B5EF4-FFF2-40B4-BE49-F238E27FC236}">
                <a16:creationId xmlns:a16="http://schemas.microsoft.com/office/drawing/2014/main" xmlns="" id="{F2529F19-DD40-5A47-9F3A-E444D6FBC2C0}"/>
              </a:ext>
            </a:extLst>
          </p:cNvPr>
          <p:cNvSpPr/>
          <p:nvPr/>
        </p:nvSpPr>
        <p:spPr>
          <a:xfrm>
            <a:off x="1255300" y="2002875"/>
            <a:ext cx="1209600" cy="961500"/>
          </a:xfrm>
          <a:prstGeom prst="rect">
            <a:avLst/>
          </a:prstGeom>
          <a:solidFill>
            <a:schemeClr val="lt1">
              <a:alpha val="1098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6" name="Google Shape;1855;p197">
            <a:extLst>
              <a:ext uri="{FF2B5EF4-FFF2-40B4-BE49-F238E27FC236}">
                <a16:creationId xmlns:a16="http://schemas.microsoft.com/office/drawing/2014/main" xmlns="" id="{EFE8E28C-C83F-1049-8381-2FAC26C9FD77}"/>
              </a:ext>
            </a:extLst>
          </p:cNvPr>
          <p:cNvSpPr/>
          <p:nvPr/>
        </p:nvSpPr>
        <p:spPr>
          <a:xfrm>
            <a:off x="1315015" y="2050348"/>
            <a:ext cx="1089900" cy="8664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7" name="Google Shape;1856;p197">
            <a:extLst>
              <a:ext uri="{FF2B5EF4-FFF2-40B4-BE49-F238E27FC236}">
                <a16:creationId xmlns:a16="http://schemas.microsoft.com/office/drawing/2014/main" xmlns="" id="{66A3BB72-BC32-4640-9215-0847A001E91F}"/>
              </a:ext>
            </a:extLst>
          </p:cNvPr>
          <p:cNvSpPr/>
          <p:nvPr/>
        </p:nvSpPr>
        <p:spPr>
          <a:xfrm>
            <a:off x="3007900" y="2002875"/>
            <a:ext cx="1209600" cy="961500"/>
          </a:xfrm>
          <a:prstGeom prst="rect">
            <a:avLst/>
          </a:prstGeom>
          <a:solidFill>
            <a:schemeClr val="lt1">
              <a:alpha val="1098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8" name="Google Shape;1857;p197">
            <a:extLst>
              <a:ext uri="{FF2B5EF4-FFF2-40B4-BE49-F238E27FC236}">
                <a16:creationId xmlns:a16="http://schemas.microsoft.com/office/drawing/2014/main" xmlns="" id="{118AAD14-C5DC-3049-9D7C-E8652B999947}"/>
              </a:ext>
            </a:extLst>
          </p:cNvPr>
          <p:cNvSpPr/>
          <p:nvPr/>
        </p:nvSpPr>
        <p:spPr>
          <a:xfrm>
            <a:off x="3067615" y="2050348"/>
            <a:ext cx="1089900" cy="8664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9" name="Google Shape;1858;p197">
            <a:extLst>
              <a:ext uri="{FF2B5EF4-FFF2-40B4-BE49-F238E27FC236}">
                <a16:creationId xmlns:a16="http://schemas.microsoft.com/office/drawing/2014/main" xmlns="" id="{55004C11-8B1B-4B4F-A2DC-82DC66810F84}"/>
              </a:ext>
            </a:extLst>
          </p:cNvPr>
          <p:cNvSpPr/>
          <p:nvPr/>
        </p:nvSpPr>
        <p:spPr>
          <a:xfrm>
            <a:off x="4760500" y="2002875"/>
            <a:ext cx="1209600" cy="961500"/>
          </a:xfrm>
          <a:prstGeom prst="rect">
            <a:avLst/>
          </a:prstGeom>
          <a:solidFill>
            <a:schemeClr val="lt1">
              <a:alpha val="1098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10" name="Google Shape;1859;p197">
            <a:extLst>
              <a:ext uri="{FF2B5EF4-FFF2-40B4-BE49-F238E27FC236}">
                <a16:creationId xmlns:a16="http://schemas.microsoft.com/office/drawing/2014/main" xmlns="" id="{98C12DA2-8FB3-1D49-968F-A41DCB39D627}"/>
              </a:ext>
            </a:extLst>
          </p:cNvPr>
          <p:cNvSpPr/>
          <p:nvPr/>
        </p:nvSpPr>
        <p:spPr>
          <a:xfrm>
            <a:off x="4820215" y="2050348"/>
            <a:ext cx="1089900" cy="8664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11" name="Google Shape;1860;p197">
            <a:extLst>
              <a:ext uri="{FF2B5EF4-FFF2-40B4-BE49-F238E27FC236}">
                <a16:creationId xmlns:a16="http://schemas.microsoft.com/office/drawing/2014/main" xmlns="" id="{BB96A1AF-0E95-2E42-AF4F-82DF131C75FA}"/>
              </a:ext>
            </a:extLst>
          </p:cNvPr>
          <p:cNvSpPr/>
          <p:nvPr/>
        </p:nvSpPr>
        <p:spPr>
          <a:xfrm>
            <a:off x="6589300" y="2002875"/>
            <a:ext cx="1209600" cy="961500"/>
          </a:xfrm>
          <a:prstGeom prst="rect">
            <a:avLst/>
          </a:prstGeom>
          <a:solidFill>
            <a:schemeClr val="lt1">
              <a:alpha val="1098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12" name="Google Shape;1861;p197">
            <a:extLst>
              <a:ext uri="{FF2B5EF4-FFF2-40B4-BE49-F238E27FC236}">
                <a16:creationId xmlns:a16="http://schemas.microsoft.com/office/drawing/2014/main" xmlns="" id="{2AAA1AED-17A9-DC4F-8E20-2411DC05F6AD}"/>
              </a:ext>
            </a:extLst>
          </p:cNvPr>
          <p:cNvSpPr/>
          <p:nvPr/>
        </p:nvSpPr>
        <p:spPr>
          <a:xfrm>
            <a:off x="6649015" y="2050348"/>
            <a:ext cx="1089900" cy="8664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15" name="Google Shape;1867;p197">
            <a:extLst>
              <a:ext uri="{FF2B5EF4-FFF2-40B4-BE49-F238E27FC236}">
                <a16:creationId xmlns:a16="http://schemas.microsoft.com/office/drawing/2014/main" xmlns="" id="{22D317E0-E084-3F47-85DA-303E8E04246D}"/>
              </a:ext>
            </a:extLst>
          </p:cNvPr>
          <p:cNvSpPr txBox="1"/>
          <p:nvPr/>
        </p:nvSpPr>
        <p:spPr>
          <a:xfrm>
            <a:off x="1255275" y="2002975"/>
            <a:ext cx="1209600" cy="400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19AB8A"/>
              </a:buClr>
              <a:buSzPts val="2000"/>
              <a:buFont typeface="Work Sans"/>
              <a:buNone/>
            </a:pPr>
            <a:endParaRPr sz="500" b="1" dirty="0">
              <a:solidFill>
                <a:schemeClr val="accent6"/>
              </a:solidFill>
              <a:latin typeface="Barlow"/>
              <a:ea typeface="Barlow"/>
              <a:cs typeface="Barlow"/>
              <a:sym typeface="Barlow"/>
            </a:endParaRPr>
          </a:p>
        </p:txBody>
      </p:sp>
      <p:sp>
        <p:nvSpPr>
          <p:cNvPr id="16" name="Text Placeholder 2">
            <a:extLst>
              <a:ext uri="{FF2B5EF4-FFF2-40B4-BE49-F238E27FC236}">
                <a16:creationId xmlns:a16="http://schemas.microsoft.com/office/drawing/2014/main" xmlns="" id="{CAA8C70E-0695-B64F-974C-5A4A1AFB827A}"/>
              </a:ext>
            </a:extLst>
          </p:cNvPr>
          <p:cNvSpPr>
            <a:spLocks noGrp="1"/>
          </p:cNvSpPr>
          <p:nvPr>
            <p:ph type="body" sz="quarter" idx="10" hasCustomPrompt="1"/>
          </p:nvPr>
        </p:nvSpPr>
        <p:spPr>
          <a:xfrm>
            <a:off x="1251820" y="2003425"/>
            <a:ext cx="1190625" cy="393700"/>
          </a:xfrm>
        </p:spPr>
        <p:txBody>
          <a:bodyPr anchor="ctr"/>
          <a:lstStyle>
            <a:lvl1pPr marL="6350" indent="0" algn="ctr">
              <a:buNone/>
              <a:tabLst/>
              <a:defRPr sz="1100" b="1">
                <a:solidFill>
                  <a:schemeClr val="accent6"/>
                </a:solidFill>
              </a:defRPr>
            </a:lvl1pPr>
            <a:lvl2pPr marL="596900" indent="0">
              <a:buNone/>
              <a:defRPr sz="1000"/>
            </a:lvl2pPr>
            <a:lvl3pPr marL="1073150" indent="0">
              <a:buNone/>
              <a:defRPr sz="1000"/>
            </a:lvl3pPr>
            <a:lvl4pPr marL="1536700" indent="0">
              <a:buNone/>
              <a:defRPr sz="1000"/>
            </a:lvl4pPr>
            <a:lvl5pPr marL="1993900" indent="0">
              <a:buNone/>
              <a:defRPr sz="1000"/>
            </a:lvl5pPr>
          </a:lstStyle>
          <a:p>
            <a:pPr lvl="0"/>
            <a:r>
              <a:rPr lang="en-GB" dirty="0"/>
              <a:t>CLICK TO EDIT</a:t>
            </a:r>
            <a:endParaRPr lang="en-US" dirty="0"/>
          </a:p>
        </p:txBody>
      </p:sp>
      <p:sp>
        <p:nvSpPr>
          <p:cNvPr id="17" name="Text Placeholder 2">
            <a:extLst>
              <a:ext uri="{FF2B5EF4-FFF2-40B4-BE49-F238E27FC236}">
                <a16:creationId xmlns:a16="http://schemas.microsoft.com/office/drawing/2014/main" xmlns="" id="{38A8809F-88DF-234C-8A1D-7114709F5367}"/>
              </a:ext>
            </a:extLst>
          </p:cNvPr>
          <p:cNvSpPr>
            <a:spLocks noGrp="1"/>
          </p:cNvSpPr>
          <p:nvPr>
            <p:ph type="body" sz="quarter" idx="11" hasCustomPrompt="1"/>
          </p:nvPr>
        </p:nvSpPr>
        <p:spPr>
          <a:xfrm>
            <a:off x="3024115" y="2013910"/>
            <a:ext cx="1190625" cy="393700"/>
          </a:xfrm>
        </p:spPr>
        <p:txBody>
          <a:bodyPr anchor="ctr"/>
          <a:lstStyle>
            <a:lvl1pPr marL="6350" indent="0" algn="ctr">
              <a:buNone/>
              <a:tabLst/>
              <a:defRPr sz="1100" b="1">
                <a:solidFill>
                  <a:schemeClr val="accent6"/>
                </a:solidFill>
              </a:defRPr>
            </a:lvl1pPr>
            <a:lvl2pPr marL="596900" indent="0">
              <a:buNone/>
              <a:defRPr sz="1000"/>
            </a:lvl2pPr>
            <a:lvl3pPr marL="1073150" indent="0">
              <a:buNone/>
              <a:defRPr sz="1000"/>
            </a:lvl3pPr>
            <a:lvl4pPr marL="1536700" indent="0">
              <a:buNone/>
              <a:defRPr sz="1000"/>
            </a:lvl4pPr>
            <a:lvl5pPr marL="1993900" indent="0">
              <a:buNone/>
              <a:defRPr sz="1000"/>
            </a:lvl5pPr>
          </a:lstStyle>
          <a:p>
            <a:pPr lvl="0"/>
            <a:r>
              <a:rPr lang="en-GB" dirty="0"/>
              <a:t>CLICK TO EDIT</a:t>
            </a:r>
            <a:endParaRPr lang="en-US" dirty="0"/>
          </a:p>
        </p:txBody>
      </p:sp>
      <p:sp>
        <p:nvSpPr>
          <p:cNvPr id="18" name="Text Placeholder 2">
            <a:extLst>
              <a:ext uri="{FF2B5EF4-FFF2-40B4-BE49-F238E27FC236}">
                <a16:creationId xmlns:a16="http://schemas.microsoft.com/office/drawing/2014/main" xmlns="" id="{8CDAEF59-0855-0D42-9659-9527487C05F3}"/>
              </a:ext>
            </a:extLst>
          </p:cNvPr>
          <p:cNvSpPr>
            <a:spLocks noGrp="1"/>
          </p:cNvSpPr>
          <p:nvPr>
            <p:ph type="body" sz="quarter" idx="12" hasCustomPrompt="1"/>
          </p:nvPr>
        </p:nvSpPr>
        <p:spPr>
          <a:xfrm>
            <a:off x="4779894" y="2013910"/>
            <a:ext cx="1190625" cy="393700"/>
          </a:xfrm>
        </p:spPr>
        <p:txBody>
          <a:bodyPr anchor="ctr"/>
          <a:lstStyle>
            <a:lvl1pPr marL="6350" indent="0" algn="ctr">
              <a:buNone/>
              <a:tabLst/>
              <a:defRPr sz="1100" b="1">
                <a:solidFill>
                  <a:schemeClr val="accent6"/>
                </a:solidFill>
              </a:defRPr>
            </a:lvl1pPr>
            <a:lvl2pPr marL="596900" indent="0">
              <a:buNone/>
              <a:defRPr sz="1000"/>
            </a:lvl2pPr>
            <a:lvl3pPr marL="1073150" indent="0">
              <a:buNone/>
              <a:defRPr sz="1000"/>
            </a:lvl3pPr>
            <a:lvl4pPr marL="1536700" indent="0">
              <a:buNone/>
              <a:defRPr sz="1000"/>
            </a:lvl4pPr>
            <a:lvl5pPr marL="1993900" indent="0">
              <a:buNone/>
              <a:defRPr sz="1000"/>
            </a:lvl5pPr>
          </a:lstStyle>
          <a:p>
            <a:pPr lvl="0"/>
            <a:r>
              <a:rPr lang="en-GB" dirty="0"/>
              <a:t>CLICK TO EDIT</a:t>
            </a:r>
            <a:endParaRPr lang="en-US" dirty="0"/>
          </a:p>
        </p:txBody>
      </p:sp>
      <p:sp>
        <p:nvSpPr>
          <p:cNvPr id="19" name="Text Placeholder 2">
            <a:extLst>
              <a:ext uri="{FF2B5EF4-FFF2-40B4-BE49-F238E27FC236}">
                <a16:creationId xmlns:a16="http://schemas.microsoft.com/office/drawing/2014/main" xmlns="" id="{05150A01-4F58-F948-9EC3-B07C9C8AAFAD}"/>
              </a:ext>
            </a:extLst>
          </p:cNvPr>
          <p:cNvSpPr>
            <a:spLocks noGrp="1"/>
          </p:cNvSpPr>
          <p:nvPr>
            <p:ph type="body" sz="quarter" idx="13" hasCustomPrompt="1"/>
          </p:nvPr>
        </p:nvSpPr>
        <p:spPr>
          <a:xfrm>
            <a:off x="6595215" y="2020889"/>
            <a:ext cx="1190625" cy="393700"/>
          </a:xfrm>
        </p:spPr>
        <p:txBody>
          <a:bodyPr anchor="ctr"/>
          <a:lstStyle>
            <a:lvl1pPr marL="6350" indent="0" algn="ctr">
              <a:buNone/>
              <a:tabLst/>
              <a:defRPr sz="1100" b="1">
                <a:solidFill>
                  <a:schemeClr val="accent6"/>
                </a:solidFill>
              </a:defRPr>
            </a:lvl1pPr>
            <a:lvl2pPr marL="596900" indent="0">
              <a:buNone/>
              <a:defRPr sz="1000"/>
            </a:lvl2pPr>
            <a:lvl3pPr marL="1073150" indent="0">
              <a:buNone/>
              <a:defRPr sz="1000"/>
            </a:lvl3pPr>
            <a:lvl4pPr marL="1536700" indent="0">
              <a:buNone/>
              <a:defRPr sz="1000"/>
            </a:lvl4pPr>
            <a:lvl5pPr marL="1993900" indent="0">
              <a:buNone/>
              <a:defRPr sz="1000"/>
            </a:lvl5pPr>
          </a:lstStyle>
          <a:p>
            <a:pPr lvl="0"/>
            <a:r>
              <a:rPr lang="en-GB" dirty="0"/>
              <a:t>CLICK TO EDIT</a:t>
            </a:r>
            <a:endParaRPr lang="en-US" dirty="0"/>
          </a:p>
        </p:txBody>
      </p:sp>
      <p:sp>
        <p:nvSpPr>
          <p:cNvPr id="21" name="Text Placeholder 24">
            <a:extLst>
              <a:ext uri="{FF2B5EF4-FFF2-40B4-BE49-F238E27FC236}">
                <a16:creationId xmlns:a16="http://schemas.microsoft.com/office/drawing/2014/main" xmlns="" id="{F3127A4E-DB4B-CB40-9723-DC2D91E29FD3}"/>
              </a:ext>
            </a:extLst>
          </p:cNvPr>
          <p:cNvSpPr>
            <a:spLocks noGrp="1"/>
          </p:cNvSpPr>
          <p:nvPr>
            <p:ph type="body" sz="quarter" idx="15"/>
          </p:nvPr>
        </p:nvSpPr>
        <p:spPr>
          <a:xfrm>
            <a:off x="1240707" y="2599182"/>
            <a:ext cx="1212850" cy="1590675"/>
          </a:xfrm>
        </p:spPr>
        <p:txBody>
          <a:bodyPr/>
          <a:lstStyle>
            <a:lvl1pPr marL="7938" indent="0" algn="ctr">
              <a:spcBef>
                <a:spcPts val="0"/>
              </a:spcBef>
              <a:spcAft>
                <a:spcPts val="600"/>
              </a:spcAft>
              <a:buNone/>
              <a:tabLst/>
              <a:defRPr sz="1200">
                <a:solidFill>
                  <a:schemeClr val="accent1"/>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22" name="Text Placeholder 24">
            <a:extLst>
              <a:ext uri="{FF2B5EF4-FFF2-40B4-BE49-F238E27FC236}">
                <a16:creationId xmlns:a16="http://schemas.microsoft.com/office/drawing/2014/main" xmlns="" id="{03257AD7-0A57-3A45-95DB-0C3DE31FE7DE}"/>
              </a:ext>
            </a:extLst>
          </p:cNvPr>
          <p:cNvSpPr>
            <a:spLocks noGrp="1"/>
          </p:cNvSpPr>
          <p:nvPr>
            <p:ph type="body" sz="quarter" idx="16"/>
          </p:nvPr>
        </p:nvSpPr>
        <p:spPr>
          <a:xfrm>
            <a:off x="3004860" y="2599182"/>
            <a:ext cx="1212850" cy="1590675"/>
          </a:xfrm>
        </p:spPr>
        <p:txBody>
          <a:bodyPr/>
          <a:lstStyle>
            <a:lvl1pPr marL="7938" indent="0" algn="ctr">
              <a:spcBef>
                <a:spcPts val="0"/>
              </a:spcBef>
              <a:spcAft>
                <a:spcPts val="600"/>
              </a:spcAft>
              <a:buNone/>
              <a:tabLst/>
              <a:defRPr sz="1200">
                <a:solidFill>
                  <a:schemeClr val="accent1"/>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23" name="Text Placeholder 24">
            <a:extLst>
              <a:ext uri="{FF2B5EF4-FFF2-40B4-BE49-F238E27FC236}">
                <a16:creationId xmlns:a16="http://schemas.microsoft.com/office/drawing/2014/main" xmlns="" id="{8680D08A-988B-2A4B-ABF7-A0B3C4B394C0}"/>
              </a:ext>
            </a:extLst>
          </p:cNvPr>
          <p:cNvSpPr>
            <a:spLocks noGrp="1"/>
          </p:cNvSpPr>
          <p:nvPr>
            <p:ph type="body" sz="quarter" idx="17"/>
          </p:nvPr>
        </p:nvSpPr>
        <p:spPr>
          <a:xfrm>
            <a:off x="4761968" y="2599182"/>
            <a:ext cx="1212850" cy="1590675"/>
          </a:xfrm>
        </p:spPr>
        <p:txBody>
          <a:bodyPr/>
          <a:lstStyle>
            <a:lvl1pPr marL="7938" indent="0" algn="ctr">
              <a:spcBef>
                <a:spcPts val="0"/>
              </a:spcBef>
              <a:spcAft>
                <a:spcPts val="600"/>
              </a:spcAft>
              <a:buNone/>
              <a:tabLst/>
              <a:defRPr sz="1200">
                <a:solidFill>
                  <a:schemeClr val="accent1"/>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24" name="Text Placeholder 24">
            <a:extLst>
              <a:ext uri="{FF2B5EF4-FFF2-40B4-BE49-F238E27FC236}">
                <a16:creationId xmlns:a16="http://schemas.microsoft.com/office/drawing/2014/main" xmlns="" id="{162165BB-5FB9-7043-BCD1-5B03E49E203F}"/>
              </a:ext>
            </a:extLst>
          </p:cNvPr>
          <p:cNvSpPr>
            <a:spLocks noGrp="1"/>
          </p:cNvSpPr>
          <p:nvPr>
            <p:ph type="body" sz="quarter" idx="18"/>
          </p:nvPr>
        </p:nvSpPr>
        <p:spPr>
          <a:xfrm>
            <a:off x="6586050" y="2599182"/>
            <a:ext cx="1212850" cy="1590675"/>
          </a:xfrm>
        </p:spPr>
        <p:txBody>
          <a:bodyPr/>
          <a:lstStyle>
            <a:lvl1pPr marL="7938" indent="0" algn="ctr">
              <a:spcBef>
                <a:spcPts val="0"/>
              </a:spcBef>
              <a:spcAft>
                <a:spcPts val="600"/>
              </a:spcAft>
              <a:buNone/>
              <a:tabLst/>
              <a:defRPr sz="1200">
                <a:solidFill>
                  <a:schemeClr val="accent1"/>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25" name="Text Placeholder 24">
            <a:extLst>
              <a:ext uri="{FF2B5EF4-FFF2-40B4-BE49-F238E27FC236}">
                <a16:creationId xmlns:a16="http://schemas.microsoft.com/office/drawing/2014/main" xmlns="" id="{260D5A93-D048-8F4C-9D0E-2BA62AC1289D}"/>
              </a:ext>
            </a:extLst>
          </p:cNvPr>
          <p:cNvSpPr>
            <a:spLocks noGrp="1"/>
          </p:cNvSpPr>
          <p:nvPr>
            <p:ph type="body" sz="quarter" idx="20" hasCustomPrompt="1"/>
          </p:nvPr>
        </p:nvSpPr>
        <p:spPr>
          <a:xfrm>
            <a:off x="468127" y="438629"/>
            <a:ext cx="5601747" cy="282112"/>
          </a:xfrm>
        </p:spPr>
        <p:txBody>
          <a:bodyPr lIns="0" rIns="36000" anchor="ctr" anchorCtr="0"/>
          <a:lstStyle>
            <a:lvl1pPr marL="7938" indent="0" algn="l">
              <a:spcBef>
                <a:spcPts val="0"/>
              </a:spcBef>
              <a:buNone/>
              <a:tabLst/>
              <a:defRPr sz="1400">
                <a:solidFill>
                  <a:schemeClr val="bg1"/>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EDIT</a:t>
            </a:r>
            <a:endParaRPr lang="en-US" dirty="0"/>
          </a:p>
        </p:txBody>
      </p:sp>
      <p:sp>
        <p:nvSpPr>
          <p:cNvPr id="29" name="Text Placeholder 24">
            <a:extLst>
              <a:ext uri="{FF2B5EF4-FFF2-40B4-BE49-F238E27FC236}">
                <a16:creationId xmlns:a16="http://schemas.microsoft.com/office/drawing/2014/main" xmlns="" id="{0A5ECE5F-0B95-E940-A799-CF9098355289}"/>
              </a:ext>
            </a:extLst>
          </p:cNvPr>
          <p:cNvSpPr>
            <a:spLocks noGrp="1"/>
          </p:cNvSpPr>
          <p:nvPr>
            <p:ph type="body" sz="quarter" idx="21" hasCustomPrompt="1"/>
          </p:nvPr>
        </p:nvSpPr>
        <p:spPr>
          <a:xfrm>
            <a:off x="468127" y="624184"/>
            <a:ext cx="5601747" cy="576097"/>
          </a:xfrm>
        </p:spPr>
        <p:txBody>
          <a:bodyPr lIns="0" rIns="36000" anchor="t" anchorCtr="0"/>
          <a:lstStyle>
            <a:lvl1pPr marL="7938" indent="0" algn="l">
              <a:spcBef>
                <a:spcPts val="0"/>
              </a:spcBef>
              <a:buNone/>
              <a:tabLst/>
              <a:defRPr sz="3200" b="1">
                <a:solidFill>
                  <a:schemeClr val="tx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EDIT</a:t>
            </a:r>
            <a:endParaRPr lang="en-US" dirty="0"/>
          </a:p>
        </p:txBody>
      </p:sp>
      <p:sp>
        <p:nvSpPr>
          <p:cNvPr id="30" name="Text Placeholder 24">
            <a:extLst>
              <a:ext uri="{FF2B5EF4-FFF2-40B4-BE49-F238E27FC236}">
                <a16:creationId xmlns:a16="http://schemas.microsoft.com/office/drawing/2014/main" xmlns="" id="{BEA19444-6C60-D647-BC93-2E96C4170B5A}"/>
              </a:ext>
            </a:extLst>
          </p:cNvPr>
          <p:cNvSpPr>
            <a:spLocks noGrp="1"/>
          </p:cNvSpPr>
          <p:nvPr>
            <p:ph type="body" sz="quarter" idx="22"/>
          </p:nvPr>
        </p:nvSpPr>
        <p:spPr>
          <a:xfrm>
            <a:off x="468127" y="1139302"/>
            <a:ext cx="5601747" cy="541451"/>
          </a:xfrm>
        </p:spPr>
        <p:txBody>
          <a:bodyPr lIns="0" rIns="36000" anchor="t" anchorCtr="0"/>
          <a:lstStyle>
            <a:lvl1pPr marL="7938" indent="0" algn="l">
              <a:spcBef>
                <a:spcPts val="0"/>
              </a:spcBef>
              <a:buNone/>
              <a:tabLst/>
              <a:defRPr sz="1200">
                <a:solidFill>
                  <a:schemeClr val="bg1"/>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Tree>
    <p:extLst>
      <p:ext uri="{BB962C8B-B14F-4D97-AF65-F5344CB8AC3E}">
        <p14:creationId xmlns:p14="http://schemas.microsoft.com/office/powerpoint/2010/main" val="600742886"/>
      </p:ext>
    </p:extLst>
  </p:cSld>
  <p:clrMapOvr>
    <a:masterClrMapping/>
  </p:clrMapOvr>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4_Title Slide">
  <p:cSld name="6_Title Slide">
    <p:spTree>
      <p:nvGrpSpPr>
        <p:cNvPr id="1" name="Shape 296"/>
        <p:cNvGrpSpPr/>
        <p:nvPr/>
      </p:nvGrpSpPr>
      <p:grpSpPr>
        <a:xfrm>
          <a:off x="0" y="0"/>
          <a:ext cx="0" cy="0"/>
          <a:chOff x="0" y="0"/>
          <a:chExt cx="0" cy="0"/>
        </a:xfrm>
      </p:grpSpPr>
      <p:sp>
        <p:nvSpPr>
          <p:cNvPr id="297" name="Google Shape;297;p38"/>
          <p:cNvSpPr/>
          <p:nvPr/>
        </p:nvSpPr>
        <p:spPr>
          <a:xfrm>
            <a:off x="-30112" y="0"/>
            <a:ext cx="4586489" cy="5143500"/>
          </a:xfrm>
          <a:prstGeom prst="rect">
            <a:avLst/>
          </a:prstGeom>
          <a:gradFill>
            <a:gsLst>
              <a:gs pos="0">
                <a:schemeClr val="accent1"/>
              </a:gs>
              <a:gs pos="77000">
                <a:schemeClr val="accent3"/>
              </a:gs>
              <a:gs pos="100000">
                <a:schemeClr val="accent3"/>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400" b="0" i="0" u="none" strike="noStrike" cap="none">
              <a:solidFill>
                <a:schemeClr val="lt1"/>
              </a:solidFill>
              <a:latin typeface="Calibri"/>
              <a:ea typeface="Calibri"/>
              <a:cs typeface="Calibri"/>
              <a:sym typeface="Calibri"/>
            </a:endParaRPr>
          </a:p>
        </p:txBody>
      </p:sp>
      <p:pic>
        <p:nvPicPr>
          <p:cNvPr id="298" name="Google Shape;298;p38"/>
          <p:cNvPicPr preferRelativeResize="0"/>
          <p:nvPr/>
        </p:nvPicPr>
        <p:blipFill rotWithShape="1">
          <a:blip r:embed="rId2">
            <a:alphaModFix amt="35000"/>
          </a:blip>
          <a:srcRect l="38726" t="68331" r="8912" b="3820"/>
          <a:stretch/>
        </p:blipFill>
        <p:spPr>
          <a:xfrm>
            <a:off x="1322168" y="143245"/>
            <a:ext cx="6174324" cy="5115569"/>
          </a:xfrm>
          <a:prstGeom prst="rect">
            <a:avLst/>
          </a:prstGeom>
          <a:noFill/>
          <a:ln>
            <a:noFill/>
          </a:ln>
        </p:spPr>
      </p:pic>
      <p:sp>
        <p:nvSpPr>
          <p:cNvPr id="299" name="Google Shape;299;p38"/>
          <p:cNvSpPr txBox="1"/>
          <p:nvPr/>
        </p:nvSpPr>
        <p:spPr>
          <a:xfrm>
            <a:off x="922063" y="4663217"/>
            <a:ext cx="4052247" cy="393600"/>
          </a:xfrm>
          <a:prstGeom prst="rect">
            <a:avLst/>
          </a:prstGeom>
          <a:noFill/>
          <a:ln>
            <a:noFill/>
          </a:ln>
        </p:spPr>
        <p:txBody>
          <a:bodyPr spcFirstLastPara="1" wrap="square" lIns="0" tIns="91425" rIns="0" bIns="91425"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 sz="800" b="0" i="0" u="none" strike="noStrike" cap="none">
                <a:solidFill>
                  <a:schemeClr val="lt1"/>
                </a:solidFill>
                <a:latin typeface="Calibri"/>
                <a:ea typeface="Calibri"/>
                <a:cs typeface="Calibri"/>
                <a:sym typeface="Calibri"/>
              </a:rPr>
              <a:t>©2021 Strictly Confidential</a:t>
            </a:r>
            <a:endParaRPr sz="1400" b="0" i="0" u="none" strike="noStrike" cap="none">
              <a:solidFill>
                <a:schemeClr val="lt1"/>
              </a:solidFill>
              <a:latin typeface="Calibri"/>
              <a:ea typeface="Calibri"/>
              <a:cs typeface="Calibri"/>
              <a:sym typeface="Calibri"/>
            </a:endParaRPr>
          </a:p>
        </p:txBody>
      </p:sp>
      <p:grpSp>
        <p:nvGrpSpPr>
          <p:cNvPr id="300" name="Google Shape;300;p38"/>
          <p:cNvGrpSpPr/>
          <p:nvPr/>
        </p:nvGrpSpPr>
        <p:grpSpPr>
          <a:xfrm>
            <a:off x="171884" y="4744208"/>
            <a:ext cx="601885" cy="240030"/>
            <a:chOff x="747903" y="2177676"/>
            <a:chExt cx="3486150" cy="1390268"/>
          </a:xfrm>
        </p:grpSpPr>
        <p:sp>
          <p:nvSpPr>
            <p:cNvPr id="301" name="Google Shape;301;p38"/>
            <p:cNvSpPr/>
            <p:nvPr/>
          </p:nvSpPr>
          <p:spPr>
            <a:xfrm>
              <a:off x="747903" y="3250190"/>
              <a:ext cx="3486150" cy="317754"/>
            </a:xfrm>
            <a:custGeom>
              <a:avLst/>
              <a:gdLst/>
              <a:ahLst/>
              <a:cxnLst/>
              <a:rect l="l" t="t" r="r" b="b"/>
              <a:pathLst>
                <a:path w="3486150" h="317754" extrusionOk="0">
                  <a:moveTo>
                    <a:pt x="3423190" y="93154"/>
                  </a:moveTo>
                  <a:cubicBezTo>
                    <a:pt x="3423190" y="100870"/>
                    <a:pt x="3425952" y="104585"/>
                    <a:pt x="3433667" y="104585"/>
                  </a:cubicBezTo>
                  <a:lnTo>
                    <a:pt x="3472053" y="104585"/>
                  </a:lnTo>
                  <a:cubicBezTo>
                    <a:pt x="3480245" y="104585"/>
                    <a:pt x="3483483" y="100965"/>
                    <a:pt x="3483483" y="93154"/>
                  </a:cubicBezTo>
                  <a:lnTo>
                    <a:pt x="3483483" y="74486"/>
                  </a:lnTo>
                  <a:cubicBezTo>
                    <a:pt x="3483483" y="36195"/>
                    <a:pt x="3457956" y="95"/>
                    <a:pt x="3378041" y="95"/>
                  </a:cubicBezTo>
                  <a:cubicBezTo>
                    <a:pt x="3298127" y="95"/>
                    <a:pt x="3274409" y="36195"/>
                    <a:pt x="3274409" y="74486"/>
                  </a:cubicBezTo>
                  <a:lnTo>
                    <a:pt x="3274409" y="101441"/>
                  </a:lnTo>
                  <a:cubicBezTo>
                    <a:pt x="3274409" y="128778"/>
                    <a:pt x="3294031" y="152114"/>
                    <a:pt x="3315938" y="160306"/>
                  </a:cubicBezTo>
                  <a:lnTo>
                    <a:pt x="3386709" y="186785"/>
                  </a:lnTo>
                  <a:cubicBezTo>
                    <a:pt x="3407283" y="194596"/>
                    <a:pt x="3425476" y="201835"/>
                    <a:pt x="3425476" y="220599"/>
                  </a:cubicBezTo>
                  <a:lnTo>
                    <a:pt x="3425476" y="235172"/>
                  </a:lnTo>
                  <a:cubicBezTo>
                    <a:pt x="3425476" y="257556"/>
                    <a:pt x="3407664" y="268034"/>
                    <a:pt x="3377089" y="268034"/>
                  </a:cubicBezTo>
                  <a:cubicBezTo>
                    <a:pt x="3346037" y="268034"/>
                    <a:pt x="3328702" y="257556"/>
                    <a:pt x="3328702" y="235172"/>
                  </a:cubicBezTo>
                  <a:lnTo>
                    <a:pt x="3328702" y="214598"/>
                  </a:lnTo>
                  <a:cubicBezTo>
                    <a:pt x="3328702" y="206407"/>
                    <a:pt x="3325940" y="202692"/>
                    <a:pt x="3317748" y="202692"/>
                  </a:cubicBezTo>
                  <a:lnTo>
                    <a:pt x="3279458" y="202692"/>
                  </a:lnTo>
                  <a:cubicBezTo>
                    <a:pt x="3271647" y="202692"/>
                    <a:pt x="3268504" y="206311"/>
                    <a:pt x="3268504" y="214598"/>
                  </a:cubicBezTo>
                  <a:lnTo>
                    <a:pt x="3268504" y="243364"/>
                  </a:lnTo>
                  <a:cubicBezTo>
                    <a:pt x="3268504" y="281654"/>
                    <a:pt x="3296317" y="317754"/>
                    <a:pt x="3377565" y="317754"/>
                  </a:cubicBezTo>
                  <a:cubicBezTo>
                    <a:pt x="3459290" y="317754"/>
                    <a:pt x="3486150" y="281654"/>
                    <a:pt x="3486150" y="243364"/>
                  </a:cubicBezTo>
                  <a:lnTo>
                    <a:pt x="3486150" y="208217"/>
                  </a:lnTo>
                  <a:cubicBezTo>
                    <a:pt x="3486150" y="174498"/>
                    <a:pt x="3463385" y="153448"/>
                    <a:pt x="3432334" y="142494"/>
                  </a:cubicBezTo>
                  <a:lnTo>
                    <a:pt x="3352895" y="114205"/>
                  </a:lnTo>
                  <a:cubicBezTo>
                    <a:pt x="3345561" y="111443"/>
                    <a:pt x="3334226" y="105537"/>
                    <a:pt x="3334226" y="89535"/>
                  </a:cubicBezTo>
                  <a:lnTo>
                    <a:pt x="3334226" y="82677"/>
                  </a:lnTo>
                  <a:cubicBezTo>
                    <a:pt x="3334226" y="60293"/>
                    <a:pt x="3349276" y="49816"/>
                    <a:pt x="3378994" y="49816"/>
                  </a:cubicBezTo>
                  <a:cubicBezTo>
                    <a:pt x="3408236" y="49816"/>
                    <a:pt x="3423285" y="60293"/>
                    <a:pt x="3423285" y="82677"/>
                  </a:cubicBezTo>
                  <a:lnTo>
                    <a:pt x="3423285" y="93154"/>
                  </a:lnTo>
                  <a:close/>
                  <a:moveTo>
                    <a:pt x="3227356" y="214979"/>
                  </a:moveTo>
                  <a:cubicBezTo>
                    <a:pt x="3227356" y="206788"/>
                    <a:pt x="3224594" y="203549"/>
                    <a:pt x="3216878" y="203549"/>
                  </a:cubicBezTo>
                  <a:lnTo>
                    <a:pt x="3178969" y="203549"/>
                  </a:lnTo>
                  <a:cubicBezTo>
                    <a:pt x="3170778" y="203549"/>
                    <a:pt x="3167539" y="206788"/>
                    <a:pt x="3167539" y="214979"/>
                  </a:cubicBezTo>
                  <a:lnTo>
                    <a:pt x="3167539" y="232315"/>
                  </a:lnTo>
                  <a:cubicBezTo>
                    <a:pt x="3167539" y="255080"/>
                    <a:pt x="3151537" y="266510"/>
                    <a:pt x="3120962" y="266510"/>
                  </a:cubicBezTo>
                  <a:cubicBezTo>
                    <a:pt x="3090386" y="266510"/>
                    <a:pt x="3074861" y="255080"/>
                    <a:pt x="3074861" y="232315"/>
                  </a:cubicBezTo>
                  <a:lnTo>
                    <a:pt x="3074861" y="85344"/>
                  </a:lnTo>
                  <a:cubicBezTo>
                    <a:pt x="3074861" y="62484"/>
                    <a:pt x="3090386" y="51149"/>
                    <a:pt x="3120962" y="51149"/>
                  </a:cubicBezTo>
                  <a:cubicBezTo>
                    <a:pt x="3151537" y="51149"/>
                    <a:pt x="3167539" y="62579"/>
                    <a:pt x="3167539" y="85344"/>
                  </a:cubicBezTo>
                  <a:lnTo>
                    <a:pt x="3167539" y="96298"/>
                  </a:lnTo>
                  <a:cubicBezTo>
                    <a:pt x="3167539" y="104489"/>
                    <a:pt x="3170682" y="107728"/>
                    <a:pt x="3178969" y="107728"/>
                  </a:cubicBezTo>
                  <a:lnTo>
                    <a:pt x="3216878" y="107728"/>
                  </a:lnTo>
                  <a:cubicBezTo>
                    <a:pt x="3224689" y="107728"/>
                    <a:pt x="3227356" y="104489"/>
                    <a:pt x="3227356" y="96298"/>
                  </a:cubicBezTo>
                  <a:lnTo>
                    <a:pt x="3227356" y="74390"/>
                  </a:lnTo>
                  <a:cubicBezTo>
                    <a:pt x="3227356" y="36100"/>
                    <a:pt x="3202686" y="0"/>
                    <a:pt x="3120104" y="0"/>
                  </a:cubicBezTo>
                  <a:cubicBezTo>
                    <a:pt x="3037523" y="0"/>
                    <a:pt x="3012853" y="36100"/>
                    <a:pt x="3012853" y="74390"/>
                  </a:cubicBezTo>
                  <a:lnTo>
                    <a:pt x="3012853" y="243269"/>
                  </a:lnTo>
                  <a:cubicBezTo>
                    <a:pt x="3012853" y="281559"/>
                    <a:pt x="3037523" y="317659"/>
                    <a:pt x="3120104" y="317659"/>
                  </a:cubicBezTo>
                  <a:cubicBezTo>
                    <a:pt x="3202686" y="317659"/>
                    <a:pt x="3227356" y="281559"/>
                    <a:pt x="3227356" y="243269"/>
                  </a:cubicBezTo>
                  <a:lnTo>
                    <a:pt x="3227356" y="214979"/>
                  </a:lnTo>
                  <a:close/>
                  <a:moveTo>
                    <a:pt x="2954465" y="15526"/>
                  </a:moveTo>
                  <a:cubicBezTo>
                    <a:pt x="2954465" y="7334"/>
                    <a:pt x="2951703" y="3620"/>
                    <a:pt x="2943511" y="3620"/>
                  </a:cubicBezTo>
                  <a:lnTo>
                    <a:pt x="2903791" y="3620"/>
                  </a:lnTo>
                  <a:cubicBezTo>
                    <a:pt x="2895600" y="3620"/>
                    <a:pt x="2892838" y="7239"/>
                    <a:pt x="2892838" y="15526"/>
                  </a:cubicBezTo>
                  <a:lnTo>
                    <a:pt x="2892838" y="302133"/>
                  </a:lnTo>
                  <a:cubicBezTo>
                    <a:pt x="2892838" y="310324"/>
                    <a:pt x="2895600" y="314039"/>
                    <a:pt x="2903791" y="314039"/>
                  </a:cubicBezTo>
                  <a:lnTo>
                    <a:pt x="2943511" y="314039"/>
                  </a:lnTo>
                  <a:cubicBezTo>
                    <a:pt x="2951703" y="314039"/>
                    <a:pt x="2954465" y="310420"/>
                    <a:pt x="2954465" y="302133"/>
                  </a:cubicBezTo>
                  <a:lnTo>
                    <a:pt x="2954465" y="15526"/>
                  </a:lnTo>
                  <a:close/>
                  <a:moveTo>
                    <a:pt x="2652332" y="3715"/>
                  </a:moveTo>
                  <a:cubicBezTo>
                    <a:pt x="2644140" y="3715"/>
                    <a:pt x="2640902" y="6477"/>
                    <a:pt x="2640902" y="14669"/>
                  </a:cubicBezTo>
                  <a:lnTo>
                    <a:pt x="2640902" y="43434"/>
                  </a:lnTo>
                  <a:cubicBezTo>
                    <a:pt x="2640902" y="51625"/>
                    <a:pt x="2644045" y="54864"/>
                    <a:pt x="2652332" y="54864"/>
                  </a:cubicBezTo>
                  <a:lnTo>
                    <a:pt x="2717102" y="54864"/>
                  </a:lnTo>
                  <a:lnTo>
                    <a:pt x="2717102" y="302228"/>
                  </a:lnTo>
                  <a:cubicBezTo>
                    <a:pt x="2717102" y="310420"/>
                    <a:pt x="2720340" y="314135"/>
                    <a:pt x="2728532" y="314135"/>
                  </a:cubicBezTo>
                  <a:lnTo>
                    <a:pt x="2768251" y="314135"/>
                  </a:lnTo>
                  <a:cubicBezTo>
                    <a:pt x="2776442" y="314135"/>
                    <a:pt x="2779205" y="310515"/>
                    <a:pt x="2779205" y="302228"/>
                  </a:cubicBezTo>
                  <a:lnTo>
                    <a:pt x="2779205" y="54864"/>
                  </a:lnTo>
                  <a:lnTo>
                    <a:pt x="2843974" y="54864"/>
                  </a:lnTo>
                  <a:cubicBezTo>
                    <a:pt x="2851690" y="54864"/>
                    <a:pt x="2855405" y="51625"/>
                    <a:pt x="2855405" y="43434"/>
                  </a:cubicBezTo>
                  <a:lnTo>
                    <a:pt x="2855405" y="14669"/>
                  </a:lnTo>
                  <a:cubicBezTo>
                    <a:pt x="2855405" y="6477"/>
                    <a:pt x="2851785" y="3715"/>
                    <a:pt x="2843974" y="3715"/>
                  </a:cubicBezTo>
                  <a:lnTo>
                    <a:pt x="2652332" y="3715"/>
                  </a:lnTo>
                  <a:close/>
                  <a:moveTo>
                    <a:pt x="2460689" y="15050"/>
                  </a:moveTo>
                  <a:cubicBezTo>
                    <a:pt x="2457926" y="8192"/>
                    <a:pt x="2454783" y="3620"/>
                    <a:pt x="2446973" y="3620"/>
                  </a:cubicBezTo>
                  <a:lnTo>
                    <a:pt x="2401824" y="3620"/>
                  </a:lnTo>
                  <a:cubicBezTo>
                    <a:pt x="2394014" y="3620"/>
                    <a:pt x="2390870" y="8192"/>
                    <a:pt x="2394014" y="15050"/>
                  </a:cubicBezTo>
                  <a:lnTo>
                    <a:pt x="2480691" y="202597"/>
                  </a:lnTo>
                  <a:lnTo>
                    <a:pt x="2480691" y="302514"/>
                  </a:lnTo>
                  <a:cubicBezTo>
                    <a:pt x="2480691" y="310324"/>
                    <a:pt x="2483930" y="313944"/>
                    <a:pt x="2492121" y="313944"/>
                  </a:cubicBezTo>
                  <a:lnTo>
                    <a:pt x="2531840" y="313944"/>
                  </a:lnTo>
                  <a:cubicBezTo>
                    <a:pt x="2540032" y="313944"/>
                    <a:pt x="2542794" y="310324"/>
                    <a:pt x="2542794" y="302514"/>
                  </a:cubicBezTo>
                  <a:lnTo>
                    <a:pt x="2542794" y="195263"/>
                  </a:lnTo>
                  <a:lnTo>
                    <a:pt x="2629091" y="14954"/>
                  </a:lnTo>
                  <a:cubicBezTo>
                    <a:pt x="2632710" y="7620"/>
                    <a:pt x="2628614" y="3524"/>
                    <a:pt x="2620899" y="3524"/>
                  </a:cubicBezTo>
                  <a:lnTo>
                    <a:pt x="2581656" y="3524"/>
                  </a:lnTo>
                  <a:cubicBezTo>
                    <a:pt x="2573941" y="3524"/>
                    <a:pt x="2571179" y="8573"/>
                    <a:pt x="2568416" y="14954"/>
                  </a:cubicBezTo>
                  <a:lnTo>
                    <a:pt x="2520029" y="118967"/>
                  </a:lnTo>
                  <a:cubicBezTo>
                    <a:pt x="2516410" y="126302"/>
                    <a:pt x="2512219" y="141351"/>
                    <a:pt x="2511838" y="143161"/>
                  </a:cubicBezTo>
                  <a:cubicBezTo>
                    <a:pt x="2511362" y="141351"/>
                    <a:pt x="2506790" y="126302"/>
                    <a:pt x="2504123" y="118967"/>
                  </a:cubicBezTo>
                  <a:lnTo>
                    <a:pt x="2460689" y="15050"/>
                  </a:lnTo>
                  <a:close/>
                  <a:moveTo>
                    <a:pt x="2304193" y="15526"/>
                  </a:moveTo>
                  <a:cubicBezTo>
                    <a:pt x="2304193" y="7334"/>
                    <a:pt x="2301431" y="3620"/>
                    <a:pt x="2293239" y="3620"/>
                  </a:cubicBezTo>
                  <a:lnTo>
                    <a:pt x="2253520" y="3620"/>
                  </a:lnTo>
                  <a:cubicBezTo>
                    <a:pt x="2245328" y="3620"/>
                    <a:pt x="2242566" y="7239"/>
                    <a:pt x="2242566" y="15526"/>
                  </a:cubicBezTo>
                  <a:lnTo>
                    <a:pt x="2242566" y="302133"/>
                  </a:lnTo>
                  <a:cubicBezTo>
                    <a:pt x="2242566" y="309848"/>
                    <a:pt x="2245328" y="314039"/>
                    <a:pt x="2252186" y="314039"/>
                  </a:cubicBezTo>
                  <a:lnTo>
                    <a:pt x="2406015" y="314039"/>
                  </a:lnTo>
                  <a:cubicBezTo>
                    <a:pt x="2413826" y="314039"/>
                    <a:pt x="2417445" y="310896"/>
                    <a:pt x="2417445" y="302609"/>
                  </a:cubicBezTo>
                  <a:lnTo>
                    <a:pt x="2417445" y="273844"/>
                  </a:lnTo>
                  <a:cubicBezTo>
                    <a:pt x="2417445" y="265652"/>
                    <a:pt x="2413826" y="262890"/>
                    <a:pt x="2406015" y="262890"/>
                  </a:cubicBezTo>
                  <a:lnTo>
                    <a:pt x="2304288" y="262890"/>
                  </a:lnTo>
                  <a:lnTo>
                    <a:pt x="2304288" y="15526"/>
                  </a:lnTo>
                  <a:close/>
                  <a:moveTo>
                    <a:pt x="2111597" y="198120"/>
                  </a:moveTo>
                  <a:lnTo>
                    <a:pt x="2053685" y="198120"/>
                  </a:lnTo>
                  <a:lnTo>
                    <a:pt x="2069211" y="146971"/>
                  </a:lnTo>
                  <a:cubicBezTo>
                    <a:pt x="2074736" y="127825"/>
                    <a:pt x="2082451" y="70295"/>
                    <a:pt x="2083308" y="64389"/>
                  </a:cubicBezTo>
                  <a:cubicBezTo>
                    <a:pt x="2083784" y="70295"/>
                    <a:pt x="2090642" y="128778"/>
                    <a:pt x="2096548" y="147447"/>
                  </a:cubicBezTo>
                  <a:lnTo>
                    <a:pt x="2111597" y="198120"/>
                  </a:lnTo>
                  <a:close/>
                  <a:moveTo>
                    <a:pt x="2064544" y="3715"/>
                  </a:moveTo>
                  <a:cubicBezTo>
                    <a:pt x="2056352" y="3715"/>
                    <a:pt x="2052638" y="7334"/>
                    <a:pt x="2050352" y="15145"/>
                  </a:cubicBezTo>
                  <a:lnTo>
                    <a:pt x="1965008" y="302609"/>
                  </a:lnTo>
                  <a:cubicBezTo>
                    <a:pt x="1962722" y="309944"/>
                    <a:pt x="1965484" y="314039"/>
                    <a:pt x="1973675" y="314039"/>
                  </a:cubicBezTo>
                  <a:lnTo>
                    <a:pt x="2010632" y="314039"/>
                  </a:lnTo>
                  <a:cubicBezTo>
                    <a:pt x="2018824" y="314039"/>
                    <a:pt x="2022062" y="309944"/>
                    <a:pt x="2024348" y="302609"/>
                  </a:cubicBezTo>
                  <a:lnTo>
                    <a:pt x="2040350" y="246888"/>
                  </a:lnTo>
                  <a:lnTo>
                    <a:pt x="2125218" y="246888"/>
                  </a:lnTo>
                  <a:lnTo>
                    <a:pt x="2141220" y="302609"/>
                  </a:lnTo>
                  <a:cubicBezTo>
                    <a:pt x="2143506" y="309944"/>
                    <a:pt x="2146649" y="314039"/>
                    <a:pt x="2154460" y="314039"/>
                  </a:cubicBezTo>
                  <a:lnTo>
                    <a:pt x="2195513" y="314039"/>
                  </a:lnTo>
                  <a:cubicBezTo>
                    <a:pt x="2203228" y="314039"/>
                    <a:pt x="2205990" y="309944"/>
                    <a:pt x="2203704" y="302609"/>
                  </a:cubicBezTo>
                  <a:lnTo>
                    <a:pt x="2118836" y="15145"/>
                  </a:lnTo>
                  <a:cubicBezTo>
                    <a:pt x="2116550" y="7429"/>
                    <a:pt x="2112455" y="3715"/>
                    <a:pt x="2104263" y="3715"/>
                  </a:cubicBezTo>
                  <a:lnTo>
                    <a:pt x="2064544" y="3715"/>
                  </a:lnTo>
                  <a:close/>
                  <a:moveTo>
                    <a:pt x="1926717" y="15050"/>
                  </a:moveTo>
                  <a:cubicBezTo>
                    <a:pt x="1926717" y="7334"/>
                    <a:pt x="1923955" y="3620"/>
                    <a:pt x="1915763" y="3620"/>
                  </a:cubicBezTo>
                  <a:lnTo>
                    <a:pt x="1879664" y="3620"/>
                  </a:lnTo>
                  <a:cubicBezTo>
                    <a:pt x="1871472" y="3620"/>
                    <a:pt x="1868710" y="7239"/>
                    <a:pt x="1868710" y="15050"/>
                  </a:cubicBezTo>
                  <a:lnTo>
                    <a:pt x="1868710" y="197644"/>
                  </a:lnTo>
                  <a:cubicBezTo>
                    <a:pt x="1868710" y="197644"/>
                    <a:pt x="1860995" y="178975"/>
                    <a:pt x="1853184" y="165735"/>
                  </a:cubicBezTo>
                  <a:lnTo>
                    <a:pt x="1761458" y="8287"/>
                  </a:lnTo>
                  <a:cubicBezTo>
                    <a:pt x="1759649" y="5048"/>
                    <a:pt x="1756886" y="3715"/>
                    <a:pt x="1751838" y="3715"/>
                  </a:cubicBezTo>
                  <a:lnTo>
                    <a:pt x="1715738" y="3715"/>
                  </a:lnTo>
                  <a:cubicBezTo>
                    <a:pt x="1707547" y="3715"/>
                    <a:pt x="1704785" y="7334"/>
                    <a:pt x="1704785" y="15145"/>
                  </a:cubicBezTo>
                  <a:lnTo>
                    <a:pt x="1704785" y="302609"/>
                  </a:lnTo>
                  <a:cubicBezTo>
                    <a:pt x="1704785" y="310420"/>
                    <a:pt x="1707547" y="314039"/>
                    <a:pt x="1715738" y="314039"/>
                  </a:cubicBezTo>
                  <a:lnTo>
                    <a:pt x="1751838" y="314039"/>
                  </a:lnTo>
                  <a:cubicBezTo>
                    <a:pt x="1760030" y="314039"/>
                    <a:pt x="1762792" y="310420"/>
                    <a:pt x="1762792" y="302609"/>
                  </a:cubicBezTo>
                  <a:lnTo>
                    <a:pt x="1762792" y="120491"/>
                  </a:lnTo>
                  <a:cubicBezTo>
                    <a:pt x="1763268" y="121825"/>
                    <a:pt x="1768697" y="136874"/>
                    <a:pt x="1781080" y="157448"/>
                  </a:cubicBezTo>
                  <a:lnTo>
                    <a:pt x="1869186" y="308515"/>
                  </a:lnTo>
                  <a:cubicBezTo>
                    <a:pt x="1871472" y="312611"/>
                    <a:pt x="1873758" y="313944"/>
                    <a:pt x="1879664" y="313944"/>
                  </a:cubicBezTo>
                  <a:lnTo>
                    <a:pt x="1915763" y="313944"/>
                  </a:lnTo>
                  <a:cubicBezTo>
                    <a:pt x="1923955" y="313944"/>
                    <a:pt x="1926717" y="310324"/>
                    <a:pt x="1926717" y="302514"/>
                  </a:cubicBezTo>
                  <a:lnTo>
                    <a:pt x="1926717" y="15050"/>
                  </a:lnTo>
                  <a:close/>
                  <a:moveTo>
                    <a:pt x="1574006" y="198120"/>
                  </a:moveTo>
                  <a:lnTo>
                    <a:pt x="1515999" y="198120"/>
                  </a:lnTo>
                  <a:lnTo>
                    <a:pt x="1531525" y="146971"/>
                  </a:lnTo>
                  <a:cubicBezTo>
                    <a:pt x="1537049" y="127825"/>
                    <a:pt x="1544764" y="70295"/>
                    <a:pt x="1545717" y="64389"/>
                  </a:cubicBezTo>
                  <a:cubicBezTo>
                    <a:pt x="1546193" y="70295"/>
                    <a:pt x="1553051" y="128778"/>
                    <a:pt x="1558957" y="147447"/>
                  </a:cubicBezTo>
                  <a:lnTo>
                    <a:pt x="1574006" y="198120"/>
                  </a:lnTo>
                  <a:close/>
                  <a:moveTo>
                    <a:pt x="1526953" y="3715"/>
                  </a:moveTo>
                  <a:cubicBezTo>
                    <a:pt x="1518761" y="3715"/>
                    <a:pt x="1515047" y="7334"/>
                    <a:pt x="1512856" y="15145"/>
                  </a:cubicBezTo>
                  <a:lnTo>
                    <a:pt x="1427512" y="302609"/>
                  </a:lnTo>
                  <a:cubicBezTo>
                    <a:pt x="1425226" y="309944"/>
                    <a:pt x="1427988" y="314039"/>
                    <a:pt x="1436180" y="314039"/>
                  </a:cubicBezTo>
                  <a:lnTo>
                    <a:pt x="1473137" y="314039"/>
                  </a:lnTo>
                  <a:cubicBezTo>
                    <a:pt x="1481328" y="314039"/>
                    <a:pt x="1484567" y="309944"/>
                    <a:pt x="1486853" y="302609"/>
                  </a:cubicBezTo>
                  <a:lnTo>
                    <a:pt x="1502855" y="246888"/>
                  </a:lnTo>
                  <a:lnTo>
                    <a:pt x="1587722" y="246888"/>
                  </a:lnTo>
                  <a:lnTo>
                    <a:pt x="1603724" y="302609"/>
                  </a:lnTo>
                  <a:cubicBezTo>
                    <a:pt x="1606010" y="309944"/>
                    <a:pt x="1609249" y="314039"/>
                    <a:pt x="1616964" y="314039"/>
                  </a:cubicBezTo>
                  <a:lnTo>
                    <a:pt x="1658017" y="314039"/>
                  </a:lnTo>
                  <a:cubicBezTo>
                    <a:pt x="1665732" y="314039"/>
                    <a:pt x="1668494" y="309944"/>
                    <a:pt x="1666208" y="302609"/>
                  </a:cubicBezTo>
                  <a:lnTo>
                    <a:pt x="1581341" y="15145"/>
                  </a:lnTo>
                  <a:cubicBezTo>
                    <a:pt x="1579055" y="7429"/>
                    <a:pt x="1574959" y="3715"/>
                    <a:pt x="1566767" y="3715"/>
                  </a:cubicBezTo>
                  <a:lnTo>
                    <a:pt x="1526953" y="3715"/>
                  </a:lnTo>
                  <a:close/>
                  <a:moveTo>
                    <a:pt x="1161002" y="268415"/>
                  </a:moveTo>
                  <a:cubicBezTo>
                    <a:pt x="1121759" y="268415"/>
                    <a:pt x="1103090" y="256985"/>
                    <a:pt x="1103090" y="234601"/>
                  </a:cubicBezTo>
                  <a:lnTo>
                    <a:pt x="1103090" y="212217"/>
                  </a:lnTo>
                  <a:cubicBezTo>
                    <a:pt x="1103090" y="189452"/>
                    <a:pt x="1117664" y="178880"/>
                    <a:pt x="1147763" y="178880"/>
                  </a:cubicBezTo>
                  <a:lnTo>
                    <a:pt x="1219010" y="178880"/>
                  </a:lnTo>
                  <a:lnTo>
                    <a:pt x="1219010" y="234601"/>
                  </a:lnTo>
                  <a:cubicBezTo>
                    <a:pt x="1218914" y="256985"/>
                    <a:pt x="1199769" y="268415"/>
                    <a:pt x="1161002" y="268415"/>
                  </a:cubicBezTo>
                  <a:moveTo>
                    <a:pt x="1151858" y="129635"/>
                  </a:moveTo>
                  <a:cubicBezTo>
                    <a:pt x="1121283" y="129635"/>
                    <a:pt x="1107091" y="118681"/>
                    <a:pt x="1107091" y="95917"/>
                  </a:cubicBezTo>
                  <a:lnTo>
                    <a:pt x="1107091" y="83153"/>
                  </a:lnTo>
                  <a:cubicBezTo>
                    <a:pt x="1107091" y="60770"/>
                    <a:pt x="1119378" y="49435"/>
                    <a:pt x="1149096" y="49435"/>
                  </a:cubicBezTo>
                  <a:cubicBezTo>
                    <a:pt x="1179195" y="49435"/>
                    <a:pt x="1191578" y="60865"/>
                    <a:pt x="1191578" y="83153"/>
                  </a:cubicBezTo>
                  <a:lnTo>
                    <a:pt x="1191578" y="89059"/>
                  </a:lnTo>
                  <a:cubicBezTo>
                    <a:pt x="1191578" y="96774"/>
                    <a:pt x="1194721" y="100489"/>
                    <a:pt x="1202531" y="100489"/>
                  </a:cubicBezTo>
                  <a:lnTo>
                    <a:pt x="1240917" y="100489"/>
                  </a:lnTo>
                  <a:cubicBezTo>
                    <a:pt x="1248632" y="100489"/>
                    <a:pt x="1251395" y="96869"/>
                    <a:pt x="1251395" y="89059"/>
                  </a:cubicBezTo>
                  <a:lnTo>
                    <a:pt x="1251395" y="74486"/>
                  </a:lnTo>
                  <a:cubicBezTo>
                    <a:pt x="1251395" y="36195"/>
                    <a:pt x="1229963" y="95"/>
                    <a:pt x="1148715" y="95"/>
                  </a:cubicBezTo>
                  <a:cubicBezTo>
                    <a:pt x="1067943" y="95"/>
                    <a:pt x="1046988" y="34766"/>
                    <a:pt x="1046988" y="72676"/>
                  </a:cubicBezTo>
                  <a:lnTo>
                    <a:pt x="1046988" y="105061"/>
                  </a:lnTo>
                  <a:cubicBezTo>
                    <a:pt x="1046988" y="128778"/>
                    <a:pt x="1055656" y="143827"/>
                    <a:pt x="1081183" y="152495"/>
                  </a:cubicBezTo>
                  <a:cubicBezTo>
                    <a:pt x="1052417" y="162973"/>
                    <a:pt x="1042892" y="181261"/>
                    <a:pt x="1042892" y="204502"/>
                  </a:cubicBezTo>
                  <a:lnTo>
                    <a:pt x="1042892" y="245078"/>
                  </a:lnTo>
                  <a:cubicBezTo>
                    <a:pt x="1042892" y="282988"/>
                    <a:pt x="1067943" y="317659"/>
                    <a:pt x="1160145" y="317659"/>
                  </a:cubicBezTo>
                  <a:cubicBezTo>
                    <a:pt x="1252823" y="317659"/>
                    <a:pt x="1278827" y="281559"/>
                    <a:pt x="1278827" y="243269"/>
                  </a:cubicBezTo>
                  <a:lnTo>
                    <a:pt x="1278827" y="178880"/>
                  </a:lnTo>
                  <a:lnTo>
                    <a:pt x="1305782" y="178880"/>
                  </a:lnTo>
                  <a:cubicBezTo>
                    <a:pt x="1313593" y="178880"/>
                    <a:pt x="1317212" y="175641"/>
                    <a:pt x="1317212" y="167449"/>
                  </a:cubicBezTo>
                  <a:lnTo>
                    <a:pt x="1317212" y="140494"/>
                  </a:lnTo>
                  <a:cubicBezTo>
                    <a:pt x="1317212" y="132302"/>
                    <a:pt x="1313593" y="129540"/>
                    <a:pt x="1305782" y="129540"/>
                  </a:cubicBezTo>
                  <a:lnTo>
                    <a:pt x="1151858" y="129540"/>
                  </a:lnTo>
                  <a:close/>
                  <a:moveTo>
                    <a:pt x="826961" y="198120"/>
                  </a:moveTo>
                  <a:lnTo>
                    <a:pt x="769049" y="198120"/>
                  </a:lnTo>
                  <a:lnTo>
                    <a:pt x="784574" y="146971"/>
                  </a:lnTo>
                  <a:cubicBezTo>
                    <a:pt x="790099" y="127825"/>
                    <a:pt x="797814" y="70295"/>
                    <a:pt x="798767" y="64389"/>
                  </a:cubicBezTo>
                  <a:cubicBezTo>
                    <a:pt x="799243" y="70295"/>
                    <a:pt x="806101" y="128778"/>
                    <a:pt x="812006" y="147447"/>
                  </a:cubicBezTo>
                  <a:lnTo>
                    <a:pt x="826961" y="198120"/>
                  </a:lnTo>
                  <a:close/>
                  <a:moveTo>
                    <a:pt x="779907" y="3715"/>
                  </a:moveTo>
                  <a:cubicBezTo>
                    <a:pt x="771715" y="3715"/>
                    <a:pt x="768001" y="7334"/>
                    <a:pt x="765810" y="15145"/>
                  </a:cubicBezTo>
                  <a:lnTo>
                    <a:pt x="680466" y="302609"/>
                  </a:lnTo>
                  <a:cubicBezTo>
                    <a:pt x="678180" y="309944"/>
                    <a:pt x="680942" y="314039"/>
                    <a:pt x="689134" y="314039"/>
                  </a:cubicBezTo>
                  <a:lnTo>
                    <a:pt x="726091" y="314039"/>
                  </a:lnTo>
                  <a:cubicBezTo>
                    <a:pt x="734282" y="314039"/>
                    <a:pt x="737521" y="309944"/>
                    <a:pt x="739807" y="302609"/>
                  </a:cubicBezTo>
                  <a:lnTo>
                    <a:pt x="755809" y="246888"/>
                  </a:lnTo>
                  <a:lnTo>
                    <a:pt x="840677" y="246888"/>
                  </a:lnTo>
                  <a:lnTo>
                    <a:pt x="856679" y="302609"/>
                  </a:lnTo>
                  <a:cubicBezTo>
                    <a:pt x="858965" y="309944"/>
                    <a:pt x="862203" y="314039"/>
                    <a:pt x="869918" y="314039"/>
                  </a:cubicBezTo>
                  <a:lnTo>
                    <a:pt x="910971" y="314039"/>
                  </a:lnTo>
                  <a:cubicBezTo>
                    <a:pt x="918686" y="314039"/>
                    <a:pt x="921449" y="309944"/>
                    <a:pt x="919163" y="302609"/>
                  </a:cubicBezTo>
                  <a:lnTo>
                    <a:pt x="834295" y="15145"/>
                  </a:lnTo>
                  <a:cubicBezTo>
                    <a:pt x="832009" y="7429"/>
                    <a:pt x="827913" y="3715"/>
                    <a:pt x="819722" y="3715"/>
                  </a:cubicBezTo>
                  <a:lnTo>
                    <a:pt x="779907" y="3715"/>
                  </a:lnTo>
                  <a:close/>
                  <a:moveTo>
                    <a:pt x="489680" y="3715"/>
                  </a:moveTo>
                  <a:cubicBezTo>
                    <a:pt x="481489" y="3715"/>
                    <a:pt x="478250" y="6477"/>
                    <a:pt x="478250" y="14669"/>
                  </a:cubicBezTo>
                  <a:lnTo>
                    <a:pt x="478250" y="43434"/>
                  </a:lnTo>
                  <a:cubicBezTo>
                    <a:pt x="478250" y="51625"/>
                    <a:pt x="481489" y="54864"/>
                    <a:pt x="489680" y="54864"/>
                  </a:cubicBezTo>
                  <a:lnTo>
                    <a:pt x="554450" y="54864"/>
                  </a:lnTo>
                  <a:lnTo>
                    <a:pt x="554450" y="302228"/>
                  </a:lnTo>
                  <a:cubicBezTo>
                    <a:pt x="554450" y="310420"/>
                    <a:pt x="557689" y="314135"/>
                    <a:pt x="565880" y="314135"/>
                  </a:cubicBezTo>
                  <a:lnTo>
                    <a:pt x="605600" y="314135"/>
                  </a:lnTo>
                  <a:cubicBezTo>
                    <a:pt x="613791" y="314135"/>
                    <a:pt x="616553" y="310515"/>
                    <a:pt x="616553" y="302228"/>
                  </a:cubicBezTo>
                  <a:lnTo>
                    <a:pt x="616553" y="54864"/>
                  </a:lnTo>
                  <a:lnTo>
                    <a:pt x="681323" y="54864"/>
                  </a:lnTo>
                  <a:cubicBezTo>
                    <a:pt x="689134" y="54864"/>
                    <a:pt x="692753" y="51625"/>
                    <a:pt x="692753" y="43434"/>
                  </a:cubicBezTo>
                  <a:lnTo>
                    <a:pt x="692753" y="14669"/>
                  </a:lnTo>
                  <a:cubicBezTo>
                    <a:pt x="692753" y="6477"/>
                    <a:pt x="689134" y="3715"/>
                    <a:pt x="681323" y="3715"/>
                  </a:cubicBezTo>
                  <a:lnTo>
                    <a:pt x="489680" y="3715"/>
                  </a:lnTo>
                  <a:close/>
                  <a:moveTo>
                    <a:pt x="399764" y="198120"/>
                  </a:moveTo>
                  <a:lnTo>
                    <a:pt x="341757" y="198120"/>
                  </a:lnTo>
                  <a:lnTo>
                    <a:pt x="357283" y="146971"/>
                  </a:lnTo>
                  <a:cubicBezTo>
                    <a:pt x="362712" y="127825"/>
                    <a:pt x="370523" y="70295"/>
                    <a:pt x="371475" y="64389"/>
                  </a:cubicBezTo>
                  <a:cubicBezTo>
                    <a:pt x="371951" y="70295"/>
                    <a:pt x="378809" y="128778"/>
                    <a:pt x="384715" y="147447"/>
                  </a:cubicBezTo>
                  <a:lnTo>
                    <a:pt x="399764" y="198120"/>
                  </a:lnTo>
                  <a:close/>
                  <a:moveTo>
                    <a:pt x="352806" y="3715"/>
                  </a:moveTo>
                  <a:cubicBezTo>
                    <a:pt x="344615" y="3715"/>
                    <a:pt x="340900" y="7334"/>
                    <a:pt x="338614" y="15145"/>
                  </a:cubicBezTo>
                  <a:lnTo>
                    <a:pt x="253270" y="302609"/>
                  </a:lnTo>
                  <a:cubicBezTo>
                    <a:pt x="250984" y="309944"/>
                    <a:pt x="253746" y="314039"/>
                    <a:pt x="261938" y="314039"/>
                  </a:cubicBezTo>
                  <a:lnTo>
                    <a:pt x="298895" y="314039"/>
                  </a:lnTo>
                  <a:cubicBezTo>
                    <a:pt x="307086" y="314039"/>
                    <a:pt x="310325" y="309944"/>
                    <a:pt x="312611" y="302609"/>
                  </a:cubicBezTo>
                  <a:lnTo>
                    <a:pt x="328613" y="246888"/>
                  </a:lnTo>
                  <a:lnTo>
                    <a:pt x="413480" y="246888"/>
                  </a:lnTo>
                  <a:lnTo>
                    <a:pt x="429482" y="302609"/>
                  </a:lnTo>
                  <a:cubicBezTo>
                    <a:pt x="431768" y="309944"/>
                    <a:pt x="435007" y="314039"/>
                    <a:pt x="442722" y="314039"/>
                  </a:cubicBezTo>
                  <a:lnTo>
                    <a:pt x="483775" y="314039"/>
                  </a:lnTo>
                  <a:cubicBezTo>
                    <a:pt x="491490" y="314039"/>
                    <a:pt x="494252" y="309944"/>
                    <a:pt x="491966" y="302609"/>
                  </a:cubicBezTo>
                  <a:lnTo>
                    <a:pt x="407099" y="15145"/>
                  </a:lnTo>
                  <a:cubicBezTo>
                    <a:pt x="404813" y="7429"/>
                    <a:pt x="400717" y="3715"/>
                    <a:pt x="392525" y="3715"/>
                  </a:cubicBezTo>
                  <a:lnTo>
                    <a:pt x="352806" y="3715"/>
                  </a:lnTo>
                  <a:close/>
                  <a:moveTo>
                    <a:pt x="110490" y="54769"/>
                  </a:moveTo>
                  <a:cubicBezTo>
                    <a:pt x="141542" y="54769"/>
                    <a:pt x="160211" y="66199"/>
                    <a:pt x="160211" y="88964"/>
                  </a:cubicBezTo>
                  <a:lnTo>
                    <a:pt x="160211" y="228600"/>
                  </a:lnTo>
                  <a:cubicBezTo>
                    <a:pt x="160211" y="251460"/>
                    <a:pt x="141542" y="262795"/>
                    <a:pt x="110490" y="262795"/>
                  </a:cubicBezTo>
                  <a:lnTo>
                    <a:pt x="61627" y="262795"/>
                  </a:lnTo>
                  <a:lnTo>
                    <a:pt x="61627" y="54673"/>
                  </a:lnTo>
                  <a:lnTo>
                    <a:pt x="110490" y="54673"/>
                  </a:lnTo>
                  <a:close/>
                  <a:moveTo>
                    <a:pt x="110490" y="314039"/>
                  </a:moveTo>
                  <a:cubicBezTo>
                    <a:pt x="193072" y="314039"/>
                    <a:pt x="221837" y="278035"/>
                    <a:pt x="221837" y="239649"/>
                  </a:cubicBezTo>
                  <a:lnTo>
                    <a:pt x="221837" y="78105"/>
                  </a:lnTo>
                  <a:cubicBezTo>
                    <a:pt x="221837" y="39815"/>
                    <a:pt x="193072" y="3715"/>
                    <a:pt x="110490" y="3715"/>
                  </a:cubicBezTo>
                  <a:lnTo>
                    <a:pt x="10954" y="3715"/>
                  </a:lnTo>
                  <a:cubicBezTo>
                    <a:pt x="2762" y="3715"/>
                    <a:pt x="0" y="7334"/>
                    <a:pt x="0" y="15621"/>
                  </a:cubicBezTo>
                  <a:lnTo>
                    <a:pt x="0" y="302228"/>
                  </a:lnTo>
                  <a:cubicBezTo>
                    <a:pt x="0" y="309944"/>
                    <a:pt x="2286" y="314135"/>
                    <a:pt x="9620" y="314135"/>
                  </a:cubicBezTo>
                  <a:lnTo>
                    <a:pt x="110490" y="31413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302" name="Google Shape;302;p38"/>
            <p:cNvSpPr/>
            <p:nvPr/>
          </p:nvSpPr>
          <p:spPr>
            <a:xfrm>
              <a:off x="747903" y="2188534"/>
              <a:ext cx="620077" cy="921734"/>
            </a:xfrm>
            <a:custGeom>
              <a:avLst/>
              <a:gdLst/>
              <a:ahLst/>
              <a:cxnLst/>
              <a:rect l="l" t="t" r="r" b="b"/>
              <a:pathLst>
                <a:path w="620077" h="921734" extrusionOk="0">
                  <a:moveTo>
                    <a:pt x="172212" y="151829"/>
                  </a:moveTo>
                  <a:lnTo>
                    <a:pt x="172212" y="770001"/>
                  </a:lnTo>
                  <a:lnTo>
                    <a:pt x="308705" y="770001"/>
                  </a:lnTo>
                  <a:cubicBezTo>
                    <a:pt x="395478" y="770001"/>
                    <a:pt x="447770" y="736092"/>
                    <a:pt x="447770" y="668369"/>
                  </a:cubicBezTo>
                  <a:lnTo>
                    <a:pt x="447770" y="253460"/>
                  </a:lnTo>
                  <a:cubicBezTo>
                    <a:pt x="447770" y="185642"/>
                    <a:pt x="395383" y="151733"/>
                    <a:pt x="308705" y="151733"/>
                  </a:cubicBezTo>
                  <a:lnTo>
                    <a:pt x="172212" y="151733"/>
                  </a:lnTo>
                  <a:close/>
                  <a:moveTo>
                    <a:pt x="26765"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765" y="921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303" name="Google Shape;303;p38"/>
            <p:cNvSpPr/>
            <p:nvPr/>
          </p:nvSpPr>
          <p:spPr>
            <a:xfrm>
              <a:off x="1486566" y="2177676"/>
              <a:ext cx="620077" cy="943451"/>
            </a:xfrm>
            <a:custGeom>
              <a:avLst/>
              <a:gdLst/>
              <a:ahLst/>
              <a:cxnLst/>
              <a:rect l="l" t="t" r="r" b="b"/>
              <a:pathLst>
                <a:path w="620077" h="943451" extrusionOk="0">
                  <a:moveTo>
                    <a:pt x="447865" y="253460"/>
                  </a:moveTo>
                  <a:cubicBezTo>
                    <a:pt x="447865" y="185738"/>
                    <a:pt x="395573" y="151829"/>
                    <a:pt x="310039" y="151829"/>
                  </a:cubicBezTo>
                  <a:cubicBezTo>
                    <a:pt x="224599" y="151829"/>
                    <a:pt x="173545" y="185738"/>
                    <a:pt x="173545" y="253460"/>
                  </a:cubicBezTo>
                  <a:lnTo>
                    <a:pt x="173545" y="689991"/>
                  </a:lnTo>
                  <a:cubicBezTo>
                    <a:pt x="173545" y="757809"/>
                    <a:pt x="224599" y="791718"/>
                    <a:pt x="310039" y="791718"/>
                  </a:cubicBezTo>
                  <a:cubicBezTo>
                    <a:pt x="395573" y="791718"/>
                    <a:pt x="447865" y="757809"/>
                    <a:pt x="447865" y="689991"/>
                  </a:cubicBezTo>
                  <a:lnTo>
                    <a:pt x="447865" y="253460"/>
                  </a:lnTo>
                  <a:close/>
                  <a:moveTo>
                    <a:pt x="0" y="220980"/>
                  </a:moveTo>
                  <a:cubicBezTo>
                    <a:pt x="0" y="107061"/>
                    <a:pt x="79057" y="0"/>
                    <a:pt x="310039" y="0"/>
                  </a:cubicBezTo>
                  <a:cubicBezTo>
                    <a:pt x="540925" y="0"/>
                    <a:pt x="620077" y="107061"/>
                    <a:pt x="620077" y="220980"/>
                  </a:cubicBezTo>
                  <a:lnTo>
                    <a:pt x="620077" y="722471"/>
                  </a:lnTo>
                  <a:cubicBezTo>
                    <a:pt x="620077" y="836390"/>
                    <a:pt x="540925" y="943451"/>
                    <a:pt x="310039" y="943451"/>
                  </a:cubicBezTo>
                  <a:cubicBezTo>
                    <a:pt x="79057" y="943451"/>
                    <a:pt x="0" y="836295"/>
                    <a:pt x="0" y="722471"/>
                  </a:cubicBezTo>
                  <a:lnTo>
                    <a:pt x="0" y="22098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304" name="Google Shape;304;p38"/>
            <p:cNvSpPr/>
            <p:nvPr/>
          </p:nvSpPr>
          <p:spPr>
            <a:xfrm>
              <a:off x="2240470" y="2188534"/>
              <a:ext cx="620077" cy="921734"/>
            </a:xfrm>
            <a:custGeom>
              <a:avLst/>
              <a:gdLst/>
              <a:ahLst/>
              <a:cxnLst/>
              <a:rect l="l" t="t" r="r" b="b"/>
              <a:pathLst>
                <a:path w="620077" h="921734" extrusionOk="0">
                  <a:moveTo>
                    <a:pt x="172307" y="151829"/>
                  </a:moveTo>
                  <a:lnTo>
                    <a:pt x="172307" y="770001"/>
                  </a:lnTo>
                  <a:lnTo>
                    <a:pt x="308800" y="770001"/>
                  </a:lnTo>
                  <a:cubicBezTo>
                    <a:pt x="395573" y="770001"/>
                    <a:pt x="447866" y="736092"/>
                    <a:pt x="447866" y="668369"/>
                  </a:cubicBezTo>
                  <a:lnTo>
                    <a:pt x="447866" y="253460"/>
                  </a:lnTo>
                  <a:cubicBezTo>
                    <a:pt x="447866" y="185642"/>
                    <a:pt x="395573" y="151733"/>
                    <a:pt x="308800" y="151733"/>
                  </a:cubicBezTo>
                  <a:lnTo>
                    <a:pt x="172307" y="151733"/>
                  </a:lnTo>
                  <a:close/>
                  <a:moveTo>
                    <a:pt x="26861"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861" y="921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305" name="Google Shape;305;p38"/>
            <p:cNvSpPr/>
            <p:nvPr/>
          </p:nvSpPr>
          <p:spPr>
            <a:xfrm>
              <a:off x="2979229" y="2177676"/>
              <a:ext cx="599598" cy="943546"/>
            </a:xfrm>
            <a:custGeom>
              <a:avLst/>
              <a:gdLst/>
              <a:ahLst/>
              <a:cxnLst/>
              <a:rect l="l" t="t" r="r" b="b"/>
              <a:pathLst>
                <a:path w="599598" h="943546" extrusionOk="0">
                  <a:moveTo>
                    <a:pt x="567690" y="448723"/>
                  </a:moveTo>
                  <a:cubicBezTo>
                    <a:pt x="589407" y="448723"/>
                    <a:pt x="599599" y="456914"/>
                    <a:pt x="599599" y="481298"/>
                  </a:cubicBezTo>
                  <a:lnTo>
                    <a:pt x="599599" y="722567"/>
                  </a:lnTo>
                  <a:cubicBezTo>
                    <a:pt x="599599" y="836486"/>
                    <a:pt x="530733" y="943547"/>
                    <a:pt x="299752" y="943547"/>
                  </a:cubicBezTo>
                  <a:cubicBezTo>
                    <a:pt x="68866" y="943547"/>
                    <a:pt x="0" y="836486"/>
                    <a:pt x="0" y="722567"/>
                  </a:cubicBezTo>
                  <a:lnTo>
                    <a:pt x="0" y="220980"/>
                  </a:lnTo>
                  <a:cubicBezTo>
                    <a:pt x="0" y="107061"/>
                    <a:pt x="68866" y="0"/>
                    <a:pt x="299752" y="0"/>
                  </a:cubicBezTo>
                  <a:cubicBezTo>
                    <a:pt x="530733" y="0"/>
                    <a:pt x="599599" y="107061"/>
                    <a:pt x="599599" y="220980"/>
                  </a:cubicBezTo>
                  <a:lnTo>
                    <a:pt x="599599" y="275177"/>
                  </a:lnTo>
                  <a:cubicBezTo>
                    <a:pt x="599599" y="298228"/>
                    <a:pt x="591979" y="309086"/>
                    <a:pt x="570262" y="309086"/>
                  </a:cubicBezTo>
                  <a:lnTo>
                    <a:pt x="464344" y="309086"/>
                  </a:lnTo>
                  <a:cubicBezTo>
                    <a:pt x="441389" y="309086"/>
                    <a:pt x="432435" y="298228"/>
                    <a:pt x="432435" y="275177"/>
                  </a:cubicBezTo>
                  <a:lnTo>
                    <a:pt x="432435" y="253460"/>
                  </a:lnTo>
                  <a:cubicBezTo>
                    <a:pt x="432435" y="185738"/>
                    <a:pt x="387763" y="151829"/>
                    <a:pt x="302324" y="151829"/>
                  </a:cubicBezTo>
                  <a:cubicBezTo>
                    <a:pt x="216789" y="151829"/>
                    <a:pt x="173450" y="185738"/>
                    <a:pt x="173450" y="253460"/>
                  </a:cubicBezTo>
                  <a:lnTo>
                    <a:pt x="173450" y="689991"/>
                  </a:lnTo>
                  <a:cubicBezTo>
                    <a:pt x="173450" y="757809"/>
                    <a:pt x="216789" y="791718"/>
                    <a:pt x="302324" y="791718"/>
                  </a:cubicBezTo>
                  <a:cubicBezTo>
                    <a:pt x="387763" y="791718"/>
                    <a:pt x="432435" y="757809"/>
                    <a:pt x="432435" y="691420"/>
                  </a:cubicBezTo>
                  <a:lnTo>
                    <a:pt x="432435" y="600551"/>
                  </a:lnTo>
                  <a:lnTo>
                    <a:pt x="307372" y="600551"/>
                  </a:lnTo>
                  <a:cubicBezTo>
                    <a:pt x="284417" y="600551"/>
                    <a:pt x="274225" y="592455"/>
                    <a:pt x="274225" y="568071"/>
                  </a:cubicBezTo>
                  <a:lnTo>
                    <a:pt x="274225" y="481394"/>
                  </a:lnTo>
                  <a:cubicBezTo>
                    <a:pt x="274225" y="457010"/>
                    <a:pt x="284417" y="448818"/>
                    <a:pt x="307372" y="448818"/>
                  </a:cubicBezTo>
                  <a:lnTo>
                    <a:pt x="567690" y="44881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306" name="Google Shape;306;p38"/>
            <p:cNvSpPr/>
            <p:nvPr/>
          </p:nvSpPr>
          <p:spPr>
            <a:xfrm>
              <a:off x="3695795" y="2231777"/>
              <a:ext cx="517398" cy="156019"/>
            </a:xfrm>
            <a:custGeom>
              <a:avLst/>
              <a:gdLst/>
              <a:ahLst/>
              <a:cxnLst/>
              <a:rect l="l" t="t" r="r" b="b"/>
              <a:pathLst>
                <a:path w="517398" h="156019" extrusionOk="0">
                  <a:moveTo>
                    <a:pt x="517398" y="135255"/>
                  </a:moveTo>
                  <a:cubicBezTo>
                    <a:pt x="517398" y="146685"/>
                    <a:pt x="508540" y="156020"/>
                    <a:pt x="497777" y="156020"/>
                  </a:cubicBezTo>
                  <a:lnTo>
                    <a:pt x="19526" y="156020"/>
                  </a:lnTo>
                  <a:cubicBezTo>
                    <a:pt x="8763" y="156020"/>
                    <a:pt x="0" y="146685"/>
                    <a:pt x="0" y="135255"/>
                  </a:cubicBezTo>
                  <a:lnTo>
                    <a:pt x="0" y="20765"/>
                  </a:lnTo>
                  <a:cubicBezTo>
                    <a:pt x="0" y="9335"/>
                    <a:pt x="8763" y="0"/>
                    <a:pt x="19526" y="0"/>
                  </a:cubicBezTo>
                  <a:lnTo>
                    <a:pt x="497777" y="0"/>
                  </a:lnTo>
                  <a:cubicBezTo>
                    <a:pt x="508540" y="0"/>
                    <a:pt x="517398" y="9335"/>
                    <a:pt x="517398" y="20765"/>
                  </a:cubicBezTo>
                  <a:lnTo>
                    <a:pt x="517398" y="13525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307" name="Google Shape;307;p38"/>
            <p:cNvSpPr/>
            <p:nvPr/>
          </p:nvSpPr>
          <p:spPr>
            <a:xfrm>
              <a:off x="3695890" y="2584012"/>
              <a:ext cx="388239" cy="144970"/>
            </a:xfrm>
            <a:custGeom>
              <a:avLst/>
              <a:gdLst/>
              <a:ahLst/>
              <a:cxnLst/>
              <a:rect l="l" t="t" r="r" b="b"/>
              <a:pathLst>
                <a:path w="388239" h="144970" extrusionOk="0">
                  <a:moveTo>
                    <a:pt x="388239" y="124206"/>
                  </a:moveTo>
                  <a:cubicBezTo>
                    <a:pt x="388239" y="135636"/>
                    <a:pt x="379381" y="144971"/>
                    <a:pt x="368618" y="144971"/>
                  </a:cubicBezTo>
                  <a:lnTo>
                    <a:pt x="19526" y="144971"/>
                  </a:lnTo>
                  <a:cubicBezTo>
                    <a:pt x="8763" y="144971"/>
                    <a:pt x="0" y="135636"/>
                    <a:pt x="0" y="124206"/>
                  </a:cubicBezTo>
                  <a:lnTo>
                    <a:pt x="0" y="20765"/>
                  </a:lnTo>
                  <a:cubicBezTo>
                    <a:pt x="0" y="9334"/>
                    <a:pt x="8858" y="0"/>
                    <a:pt x="19526" y="0"/>
                  </a:cubicBezTo>
                  <a:lnTo>
                    <a:pt x="368618" y="0"/>
                  </a:lnTo>
                  <a:cubicBezTo>
                    <a:pt x="379381" y="0"/>
                    <a:pt x="388239" y="9334"/>
                    <a:pt x="388239" y="20765"/>
                  </a:cubicBezTo>
                  <a:lnTo>
                    <a:pt x="388239" y="124206"/>
                  </a:lnTo>
                  <a:close/>
                </a:path>
              </a:pathLst>
            </a:custGeom>
            <a:solidFill>
              <a:srgbClr val="FFFFFF">
                <a:alpha val="49803"/>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308" name="Google Shape;308;p38"/>
            <p:cNvSpPr/>
            <p:nvPr/>
          </p:nvSpPr>
          <p:spPr>
            <a:xfrm>
              <a:off x="3695795" y="2915577"/>
              <a:ext cx="517398" cy="151447"/>
            </a:xfrm>
            <a:custGeom>
              <a:avLst/>
              <a:gdLst/>
              <a:ahLst/>
              <a:cxnLst/>
              <a:rect l="l" t="t" r="r" b="b"/>
              <a:pathLst>
                <a:path w="517398" h="151447" extrusionOk="0">
                  <a:moveTo>
                    <a:pt x="517398" y="130683"/>
                  </a:moveTo>
                  <a:cubicBezTo>
                    <a:pt x="517398" y="142113"/>
                    <a:pt x="508540" y="151448"/>
                    <a:pt x="497777" y="151448"/>
                  </a:cubicBezTo>
                  <a:lnTo>
                    <a:pt x="19526" y="151448"/>
                  </a:lnTo>
                  <a:cubicBezTo>
                    <a:pt x="8763" y="151448"/>
                    <a:pt x="0" y="142113"/>
                    <a:pt x="0" y="130683"/>
                  </a:cubicBezTo>
                  <a:lnTo>
                    <a:pt x="0" y="20765"/>
                  </a:lnTo>
                  <a:cubicBezTo>
                    <a:pt x="0" y="9334"/>
                    <a:pt x="8763" y="0"/>
                    <a:pt x="19526" y="0"/>
                  </a:cubicBezTo>
                  <a:lnTo>
                    <a:pt x="497777" y="0"/>
                  </a:lnTo>
                  <a:cubicBezTo>
                    <a:pt x="508540" y="0"/>
                    <a:pt x="517398" y="9334"/>
                    <a:pt x="517398" y="20765"/>
                  </a:cubicBezTo>
                  <a:lnTo>
                    <a:pt x="517398" y="130683"/>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spTree>
    <p:extLst>
      <p:ext uri="{BB962C8B-B14F-4D97-AF65-F5344CB8AC3E}">
        <p14:creationId xmlns:p14="http://schemas.microsoft.com/office/powerpoint/2010/main" val="36322254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3_Title Slide">
  <p:cSld name="6_Title Slide">
    <p:spTree>
      <p:nvGrpSpPr>
        <p:cNvPr id="1" name="Shape 322"/>
        <p:cNvGrpSpPr/>
        <p:nvPr/>
      </p:nvGrpSpPr>
      <p:grpSpPr>
        <a:xfrm>
          <a:off x="0" y="0"/>
          <a:ext cx="0" cy="0"/>
          <a:chOff x="0" y="0"/>
          <a:chExt cx="0" cy="0"/>
        </a:xfrm>
      </p:grpSpPr>
      <p:sp>
        <p:nvSpPr>
          <p:cNvPr id="323" name="Google Shape;323;p40"/>
          <p:cNvSpPr/>
          <p:nvPr/>
        </p:nvSpPr>
        <p:spPr>
          <a:xfrm>
            <a:off x="0" y="1"/>
            <a:ext cx="9144000" cy="1516904"/>
          </a:xfrm>
          <a:prstGeom prst="rect">
            <a:avLst/>
          </a:prstGeom>
          <a:gradFill>
            <a:gsLst>
              <a:gs pos="0">
                <a:schemeClr val="dk2"/>
              </a:gs>
              <a:gs pos="77000">
                <a:schemeClr val="accent1"/>
              </a:gs>
              <a:gs pos="100000">
                <a:schemeClr val="accent1"/>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400" b="0" i="0" u="none" strike="noStrike" cap="none">
              <a:solidFill>
                <a:schemeClr val="lt1"/>
              </a:solidFill>
              <a:latin typeface="Calibri"/>
              <a:ea typeface="Calibri"/>
              <a:cs typeface="Calibri"/>
              <a:sym typeface="Calibri"/>
            </a:endParaRPr>
          </a:p>
        </p:txBody>
      </p:sp>
      <p:pic>
        <p:nvPicPr>
          <p:cNvPr id="324" name="Google Shape;324;p40"/>
          <p:cNvPicPr preferRelativeResize="0"/>
          <p:nvPr/>
        </p:nvPicPr>
        <p:blipFill rotWithShape="1">
          <a:blip r:embed="rId2">
            <a:alphaModFix amt="35000"/>
          </a:blip>
          <a:srcRect l="-3745" t="39907" r="42290" b="41514"/>
          <a:stretch/>
        </p:blipFill>
        <p:spPr>
          <a:xfrm>
            <a:off x="5924394" y="1"/>
            <a:ext cx="3219607" cy="1516904"/>
          </a:xfrm>
          <a:prstGeom prst="rect">
            <a:avLst/>
          </a:prstGeom>
          <a:noFill/>
          <a:ln>
            <a:noFill/>
          </a:ln>
        </p:spPr>
      </p:pic>
    </p:spTree>
    <p:extLst>
      <p:ext uri="{BB962C8B-B14F-4D97-AF65-F5344CB8AC3E}">
        <p14:creationId xmlns:p14="http://schemas.microsoft.com/office/powerpoint/2010/main" val="3168465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3_Title Slide">
  <p:cSld name="6_Title Slide">
    <p:spTree>
      <p:nvGrpSpPr>
        <p:cNvPr id="1" name="Shape 326"/>
        <p:cNvGrpSpPr/>
        <p:nvPr/>
      </p:nvGrpSpPr>
      <p:grpSpPr>
        <a:xfrm>
          <a:off x="0" y="0"/>
          <a:ext cx="0" cy="0"/>
          <a:chOff x="0" y="0"/>
          <a:chExt cx="0" cy="0"/>
        </a:xfrm>
      </p:grpSpPr>
      <p:sp>
        <p:nvSpPr>
          <p:cNvPr id="327" name="Google Shape;327;p42"/>
          <p:cNvSpPr/>
          <p:nvPr/>
        </p:nvSpPr>
        <p:spPr>
          <a:xfrm>
            <a:off x="-30112" y="1"/>
            <a:ext cx="9174112" cy="1849120"/>
          </a:xfrm>
          <a:prstGeom prst="rect">
            <a:avLst/>
          </a:prstGeom>
          <a:gradFill>
            <a:gsLst>
              <a:gs pos="0">
                <a:schemeClr val="accent1"/>
              </a:gs>
              <a:gs pos="77000">
                <a:schemeClr val="accent3"/>
              </a:gs>
              <a:gs pos="100000">
                <a:schemeClr val="accent3"/>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400" b="0" i="0" u="none" strike="noStrike" cap="none">
              <a:solidFill>
                <a:schemeClr val="lt1"/>
              </a:solidFill>
              <a:latin typeface="Calibri"/>
              <a:ea typeface="Calibri"/>
              <a:cs typeface="Calibri"/>
              <a:sym typeface="Calibri"/>
            </a:endParaRPr>
          </a:p>
        </p:txBody>
      </p:sp>
      <p:pic>
        <p:nvPicPr>
          <p:cNvPr id="328" name="Google Shape;328;p42"/>
          <p:cNvPicPr preferRelativeResize="0"/>
          <p:nvPr/>
        </p:nvPicPr>
        <p:blipFill rotWithShape="1">
          <a:blip r:embed="rId2">
            <a:alphaModFix amt="35000"/>
          </a:blip>
          <a:srcRect l="-3745" t="39906" r="42290" b="43185"/>
          <a:stretch/>
        </p:blipFill>
        <p:spPr>
          <a:xfrm>
            <a:off x="4831111" y="2"/>
            <a:ext cx="4312891" cy="1849119"/>
          </a:xfrm>
          <a:prstGeom prst="rect">
            <a:avLst/>
          </a:prstGeom>
          <a:noFill/>
          <a:ln>
            <a:noFill/>
          </a:ln>
        </p:spPr>
      </p:pic>
    </p:spTree>
    <p:extLst>
      <p:ext uri="{BB962C8B-B14F-4D97-AF65-F5344CB8AC3E}">
        <p14:creationId xmlns:p14="http://schemas.microsoft.com/office/powerpoint/2010/main" val="40106352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2_Custom Layout">
  <p:cSld name="12_Custom Layout">
    <p:bg>
      <p:bgPr>
        <a:gradFill>
          <a:gsLst>
            <a:gs pos="0">
              <a:schemeClr val="accent1"/>
            </a:gs>
            <a:gs pos="98000">
              <a:schemeClr val="accent2"/>
            </a:gs>
            <a:gs pos="100000">
              <a:schemeClr val="accent2"/>
            </a:gs>
          </a:gsLst>
          <a:lin ang="2700000" scaled="0"/>
        </a:gradFill>
        <a:effectLst/>
      </p:bgPr>
    </p:bg>
    <p:spTree>
      <p:nvGrpSpPr>
        <p:cNvPr id="1" name="Shape 342"/>
        <p:cNvGrpSpPr/>
        <p:nvPr/>
      </p:nvGrpSpPr>
      <p:grpSpPr>
        <a:xfrm>
          <a:off x="0" y="0"/>
          <a:ext cx="0" cy="0"/>
          <a:chOff x="0" y="0"/>
          <a:chExt cx="0" cy="0"/>
        </a:xfrm>
      </p:grpSpPr>
      <p:sp>
        <p:nvSpPr>
          <p:cNvPr id="343" name="Google Shape;343;p44"/>
          <p:cNvSpPr/>
          <p:nvPr/>
        </p:nvSpPr>
        <p:spPr>
          <a:xfrm>
            <a:off x="0" y="0"/>
            <a:ext cx="9144000" cy="5143500"/>
          </a:xfrm>
          <a:prstGeom prst="rect">
            <a:avLst/>
          </a:prstGeom>
          <a:gradFill>
            <a:gsLst>
              <a:gs pos="0">
                <a:schemeClr val="dk2"/>
              </a:gs>
              <a:gs pos="97000">
                <a:schemeClr val="accent3"/>
              </a:gs>
              <a:gs pos="100000">
                <a:schemeClr val="accent3"/>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400" b="0" i="0" u="none" strike="noStrike" cap="none">
              <a:solidFill>
                <a:schemeClr val="lt1"/>
              </a:solidFill>
              <a:latin typeface="Arial"/>
              <a:ea typeface="Arial"/>
              <a:cs typeface="Arial"/>
              <a:sym typeface="Arial"/>
            </a:endParaRPr>
          </a:p>
        </p:txBody>
      </p:sp>
      <p:pic>
        <p:nvPicPr>
          <p:cNvPr id="344" name="Google Shape;344;p44"/>
          <p:cNvPicPr preferRelativeResize="0"/>
          <p:nvPr/>
        </p:nvPicPr>
        <p:blipFill rotWithShape="1">
          <a:blip r:embed="rId2">
            <a:alphaModFix/>
          </a:blip>
          <a:srcRect l="11791"/>
          <a:stretch/>
        </p:blipFill>
        <p:spPr>
          <a:xfrm>
            <a:off x="-1" y="-1"/>
            <a:ext cx="8579097" cy="3789575"/>
          </a:xfrm>
          <a:prstGeom prst="rect">
            <a:avLst/>
          </a:prstGeom>
          <a:noFill/>
          <a:ln>
            <a:noFill/>
          </a:ln>
        </p:spPr>
      </p:pic>
      <p:sp>
        <p:nvSpPr>
          <p:cNvPr id="345" name="Google Shape;345;p44"/>
          <p:cNvSpPr txBox="1"/>
          <p:nvPr/>
        </p:nvSpPr>
        <p:spPr>
          <a:xfrm>
            <a:off x="1029722" y="4663217"/>
            <a:ext cx="4052247" cy="393600"/>
          </a:xfrm>
          <a:prstGeom prst="rect">
            <a:avLst/>
          </a:prstGeom>
          <a:noFill/>
          <a:ln>
            <a:noFill/>
          </a:ln>
        </p:spPr>
        <p:txBody>
          <a:bodyPr spcFirstLastPara="1" wrap="square" lIns="0" tIns="91425" rIns="0" bIns="91425"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 sz="800" b="0" i="0" u="none" strike="noStrike" cap="none">
                <a:solidFill>
                  <a:schemeClr val="lt1"/>
                </a:solidFill>
                <a:latin typeface="Barlow"/>
                <a:ea typeface="Barlow"/>
                <a:cs typeface="Barlow"/>
                <a:sym typeface="Barlow"/>
              </a:rPr>
              <a:t>©2021 Strictly Confidential</a:t>
            </a:r>
            <a:endParaRPr sz="1400" b="0" i="0" u="none" strike="noStrike" cap="none">
              <a:solidFill>
                <a:schemeClr val="lt1"/>
              </a:solidFill>
              <a:latin typeface="Barlow"/>
              <a:ea typeface="Barlow"/>
              <a:cs typeface="Barlow"/>
              <a:sym typeface="Barlow"/>
            </a:endParaRPr>
          </a:p>
        </p:txBody>
      </p:sp>
      <p:sp>
        <p:nvSpPr>
          <p:cNvPr id="346" name="Google Shape;346;p44"/>
          <p:cNvSpPr txBox="1"/>
          <p:nvPr/>
        </p:nvSpPr>
        <p:spPr>
          <a:xfrm>
            <a:off x="4885765" y="4663217"/>
            <a:ext cx="3946535" cy="393600"/>
          </a:xfrm>
          <a:prstGeom prst="rect">
            <a:avLst/>
          </a:prstGeom>
          <a:noFill/>
          <a:ln>
            <a:noFill/>
          </a:ln>
        </p:spPr>
        <p:txBody>
          <a:bodyPr spcFirstLastPara="1" wrap="square" lIns="0" tIns="91425" rIns="0" bIns="91425" anchor="ctr" anchorCtr="0">
            <a:noAutofit/>
          </a:bodyPr>
          <a:lstStyle/>
          <a:p>
            <a:pPr marL="0" marR="0" lvl="0" indent="0" algn="r" rtl="0">
              <a:lnSpc>
                <a:spcPct val="100000"/>
              </a:lnSpc>
              <a:spcBef>
                <a:spcPts val="0"/>
              </a:spcBef>
              <a:spcAft>
                <a:spcPts val="0"/>
              </a:spcAft>
              <a:buClr>
                <a:srgbClr val="000000"/>
              </a:buClr>
              <a:buSzPts val="600"/>
              <a:buFont typeface="Arial"/>
              <a:buNone/>
            </a:pPr>
            <a:r>
              <a:rPr lang="en" sz="800" b="0" i="0" u="none" strike="noStrike" cap="none">
                <a:solidFill>
                  <a:schemeClr val="lt1"/>
                </a:solidFill>
                <a:latin typeface="Barlow"/>
                <a:ea typeface="Barlow"/>
                <a:cs typeface="Barlow"/>
                <a:sym typeface="Barlow"/>
              </a:rPr>
              <a:t>construction.com    |    </a:t>
            </a:r>
            <a:fld id="{00000000-1234-1234-1234-123412341234}" type="slidenum">
              <a:rPr lang="en" sz="800" b="0" i="0" u="none" strike="noStrike" cap="none">
                <a:solidFill>
                  <a:schemeClr val="lt1"/>
                </a:solidFill>
                <a:latin typeface="Barlow"/>
                <a:ea typeface="Barlow"/>
                <a:cs typeface="Barlow"/>
                <a:sym typeface="Barlow"/>
              </a:rPr>
              <a:t>‹#›</a:t>
            </a:fld>
            <a:endParaRPr sz="800" b="0" i="0" u="none" strike="noStrike" cap="none">
              <a:solidFill>
                <a:schemeClr val="lt1"/>
              </a:solidFill>
              <a:latin typeface="Barlow"/>
              <a:ea typeface="Barlow"/>
              <a:cs typeface="Barlow"/>
              <a:sym typeface="Barlow"/>
            </a:endParaRPr>
          </a:p>
        </p:txBody>
      </p:sp>
      <p:grpSp>
        <p:nvGrpSpPr>
          <p:cNvPr id="347" name="Google Shape;347;p44"/>
          <p:cNvGrpSpPr/>
          <p:nvPr/>
        </p:nvGrpSpPr>
        <p:grpSpPr>
          <a:xfrm>
            <a:off x="171884" y="4744208"/>
            <a:ext cx="601885" cy="240030"/>
            <a:chOff x="747903" y="2177676"/>
            <a:chExt cx="3486150" cy="1390268"/>
          </a:xfrm>
        </p:grpSpPr>
        <p:sp>
          <p:nvSpPr>
            <p:cNvPr id="348" name="Google Shape;348;p44"/>
            <p:cNvSpPr/>
            <p:nvPr/>
          </p:nvSpPr>
          <p:spPr>
            <a:xfrm>
              <a:off x="747903" y="3250190"/>
              <a:ext cx="3486150" cy="317754"/>
            </a:xfrm>
            <a:custGeom>
              <a:avLst/>
              <a:gdLst/>
              <a:ahLst/>
              <a:cxnLst/>
              <a:rect l="l" t="t" r="r" b="b"/>
              <a:pathLst>
                <a:path w="3486150" h="317754" extrusionOk="0">
                  <a:moveTo>
                    <a:pt x="3423190" y="93154"/>
                  </a:moveTo>
                  <a:cubicBezTo>
                    <a:pt x="3423190" y="100870"/>
                    <a:pt x="3425952" y="104585"/>
                    <a:pt x="3433667" y="104585"/>
                  </a:cubicBezTo>
                  <a:lnTo>
                    <a:pt x="3472053" y="104585"/>
                  </a:lnTo>
                  <a:cubicBezTo>
                    <a:pt x="3480245" y="104585"/>
                    <a:pt x="3483483" y="100965"/>
                    <a:pt x="3483483" y="93154"/>
                  </a:cubicBezTo>
                  <a:lnTo>
                    <a:pt x="3483483" y="74486"/>
                  </a:lnTo>
                  <a:cubicBezTo>
                    <a:pt x="3483483" y="36195"/>
                    <a:pt x="3457956" y="95"/>
                    <a:pt x="3378041" y="95"/>
                  </a:cubicBezTo>
                  <a:cubicBezTo>
                    <a:pt x="3298127" y="95"/>
                    <a:pt x="3274409" y="36195"/>
                    <a:pt x="3274409" y="74486"/>
                  </a:cubicBezTo>
                  <a:lnTo>
                    <a:pt x="3274409" y="101441"/>
                  </a:lnTo>
                  <a:cubicBezTo>
                    <a:pt x="3274409" y="128778"/>
                    <a:pt x="3294031" y="152114"/>
                    <a:pt x="3315938" y="160306"/>
                  </a:cubicBezTo>
                  <a:lnTo>
                    <a:pt x="3386709" y="186785"/>
                  </a:lnTo>
                  <a:cubicBezTo>
                    <a:pt x="3407283" y="194596"/>
                    <a:pt x="3425476" y="201835"/>
                    <a:pt x="3425476" y="220599"/>
                  </a:cubicBezTo>
                  <a:lnTo>
                    <a:pt x="3425476" y="235172"/>
                  </a:lnTo>
                  <a:cubicBezTo>
                    <a:pt x="3425476" y="257556"/>
                    <a:pt x="3407664" y="268034"/>
                    <a:pt x="3377089" y="268034"/>
                  </a:cubicBezTo>
                  <a:cubicBezTo>
                    <a:pt x="3346037" y="268034"/>
                    <a:pt x="3328702" y="257556"/>
                    <a:pt x="3328702" y="235172"/>
                  </a:cubicBezTo>
                  <a:lnTo>
                    <a:pt x="3328702" y="214598"/>
                  </a:lnTo>
                  <a:cubicBezTo>
                    <a:pt x="3328702" y="206407"/>
                    <a:pt x="3325940" y="202692"/>
                    <a:pt x="3317748" y="202692"/>
                  </a:cubicBezTo>
                  <a:lnTo>
                    <a:pt x="3279458" y="202692"/>
                  </a:lnTo>
                  <a:cubicBezTo>
                    <a:pt x="3271647" y="202692"/>
                    <a:pt x="3268504" y="206311"/>
                    <a:pt x="3268504" y="214598"/>
                  </a:cubicBezTo>
                  <a:lnTo>
                    <a:pt x="3268504" y="243364"/>
                  </a:lnTo>
                  <a:cubicBezTo>
                    <a:pt x="3268504" y="281654"/>
                    <a:pt x="3296317" y="317754"/>
                    <a:pt x="3377565" y="317754"/>
                  </a:cubicBezTo>
                  <a:cubicBezTo>
                    <a:pt x="3459290" y="317754"/>
                    <a:pt x="3486150" y="281654"/>
                    <a:pt x="3486150" y="243364"/>
                  </a:cubicBezTo>
                  <a:lnTo>
                    <a:pt x="3486150" y="208217"/>
                  </a:lnTo>
                  <a:cubicBezTo>
                    <a:pt x="3486150" y="174498"/>
                    <a:pt x="3463385" y="153448"/>
                    <a:pt x="3432334" y="142494"/>
                  </a:cubicBezTo>
                  <a:lnTo>
                    <a:pt x="3352895" y="114205"/>
                  </a:lnTo>
                  <a:cubicBezTo>
                    <a:pt x="3345561" y="111443"/>
                    <a:pt x="3334226" y="105537"/>
                    <a:pt x="3334226" y="89535"/>
                  </a:cubicBezTo>
                  <a:lnTo>
                    <a:pt x="3334226" y="82677"/>
                  </a:lnTo>
                  <a:cubicBezTo>
                    <a:pt x="3334226" y="60293"/>
                    <a:pt x="3349276" y="49816"/>
                    <a:pt x="3378994" y="49816"/>
                  </a:cubicBezTo>
                  <a:cubicBezTo>
                    <a:pt x="3408236" y="49816"/>
                    <a:pt x="3423285" y="60293"/>
                    <a:pt x="3423285" y="82677"/>
                  </a:cubicBezTo>
                  <a:lnTo>
                    <a:pt x="3423285" y="93154"/>
                  </a:lnTo>
                  <a:close/>
                  <a:moveTo>
                    <a:pt x="3227356" y="214979"/>
                  </a:moveTo>
                  <a:cubicBezTo>
                    <a:pt x="3227356" y="206788"/>
                    <a:pt x="3224594" y="203549"/>
                    <a:pt x="3216878" y="203549"/>
                  </a:cubicBezTo>
                  <a:lnTo>
                    <a:pt x="3178969" y="203549"/>
                  </a:lnTo>
                  <a:cubicBezTo>
                    <a:pt x="3170778" y="203549"/>
                    <a:pt x="3167539" y="206788"/>
                    <a:pt x="3167539" y="214979"/>
                  </a:cubicBezTo>
                  <a:lnTo>
                    <a:pt x="3167539" y="232315"/>
                  </a:lnTo>
                  <a:cubicBezTo>
                    <a:pt x="3167539" y="255080"/>
                    <a:pt x="3151537" y="266510"/>
                    <a:pt x="3120962" y="266510"/>
                  </a:cubicBezTo>
                  <a:cubicBezTo>
                    <a:pt x="3090386" y="266510"/>
                    <a:pt x="3074861" y="255080"/>
                    <a:pt x="3074861" y="232315"/>
                  </a:cubicBezTo>
                  <a:lnTo>
                    <a:pt x="3074861" y="85344"/>
                  </a:lnTo>
                  <a:cubicBezTo>
                    <a:pt x="3074861" y="62484"/>
                    <a:pt x="3090386" y="51149"/>
                    <a:pt x="3120962" y="51149"/>
                  </a:cubicBezTo>
                  <a:cubicBezTo>
                    <a:pt x="3151537" y="51149"/>
                    <a:pt x="3167539" y="62579"/>
                    <a:pt x="3167539" y="85344"/>
                  </a:cubicBezTo>
                  <a:lnTo>
                    <a:pt x="3167539" y="96298"/>
                  </a:lnTo>
                  <a:cubicBezTo>
                    <a:pt x="3167539" y="104489"/>
                    <a:pt x="3170682" y="107728"/>
                    <a:pt x="3178969" y="107728"/>
                  </a:cubicBezTo>
                  <a:lnTo>
                    <a:pt x="3216878" y="107728"/>
                  </a:lnTo>
                  <a:cubicBezTo>
                    <a:pt x="3224689" y="107728"/>
                    <a:pt x="3227356" y="104489"/>
                    <a:pt x="3227356" y="96298"/>
                  </a:cubicBezTo>
                  <a:lnTo>
                    <a:pt x="3227356" y="74390"/>
                  </a:lnTo>
                  <a:cubicBezTo>
                    <a:pt x="3227356" y="36100"/>
                    <a:pt x="3202686" y="0"/>
                    <a:pt x="3120104" y="0"/>
                  </a:cubicBezTo>
                  <a:cubicBezTo>
                    <a:pt x="3037523" y="0"/>
                    <a:pt x="3012853" y="36100"/>
                    <a:pt x="3012853" y="74390"/>
                  </a:cubicBezTo>
                  <a:lnTo>
                    <a:pt x="3012853" y="243269"/>
                  </a:lnTo>
                  <a:cubicBezTo>
                    <a:pt x="3012853" y="281559"/>
                    <a:pt x="3037523" y="317659"/>
                    <a:pt x="3120104" y="317659"/>
                  </a:cubicBezTo>
                  <a:cubicBezTo>
                    <a:pt x="3202686" y="317659"/>
                    <a:pt x="3227356" y="281559"/>
                    <a:pt x="3227356" y="243269"/>
                  </a:cubicBezTo>
                  <a:lnTo>
                    <a:pt x="3227356" y="214979"/>
                  </a:lnTo>
                  <a:close/>
                  <a:moveTo>
                    <a:pt x="2954465" y="15526"/>
                  </a:moveTo>
                  <a:cubicBezTo>
                    <a:pt x="2954465" y="7334"/>
                    <a:pt x="2951703" y="3620"/>
                    <a:pt x="2943511" y="3620"/>
                  </a:cubicBezTo>
                  <a:lnTo>
                    <a:pt x="2903791" y="3620"/>
                  </a:lnTo>
                  <a:cubicBezTo>
                    <a:pt x="2895600" y="3620"/>
                    <a:pt x="2892838" y="7239"/>
                    <a:pt x="2892838" y="15526"/>
                  </a:cubicBezTo>
                  <a:lnTo>
                    <a:pt x="2892838" y="302133"/>
                  </a:lnTo>
                  <a:cubicBezTo>
                    <a:pt x="2892838" y="310324"/>
                    <a:pt x="2895600" y="314039"/>
                    <a:pt x="2903791" y="314039"/>
                  </a:cubicBezTo>
                  <a:lnTo>
                    <a:pt x="2943511" y="314039"/>
                  </a:lnTo>
                  <a:cubicBezTo>
                    <a:pt x="2951703" y="314039"/>
                    <a:pt x="2954465" y="310420"/>
                    <a:pt x="2954465" y="302133"/>
                  </a:cubicBezTo>
                  <a:lnTo>
                    <a:pt x="2954465" y="15526"/>
                  </a:lnTo>
                  <a:close/>
                  <a:moveTo>
                    <a:pt x="2652332" y="3715"/>
                  </a:moveTo>
                  <a:cubicBezTo>
                    <a:pt x="2644140" y="3715"/>
                    <a:pt x="2640902" y="6477"/>
                    <a:pt x="2640902" y="14669"/>
                  </a:cubicBezTo>
                  <a:lnTo>
                    <a:pt x="2640902" y="43434"/>
                  </a:lnTo>
                  <a:cubicBezTo>
                    <a:pt x="2640902" y="51625"/>
                    <a:pt x="2644045" y="54864"/>
                    <a:pt x="2652332" y="54864"/>
                  </a:cubicBezTo>
                  <a:lnTo>
                    <a:pt x="2717102" y="54864"/>
                  </a:lnTo>
                  <a:lnTo>
                    <a:pt x="2717102" y="302228"/>
                  </a:lnTo>
                  <a:cubicBezTo>
                    <a:pt x="2717102" y="310420"/>
                    <a:pt x="2720340" y="314135"/>
                    <a:pt x="2728532" y="314135"/>
                  </a:cubicBezTo>
                  <a:lnTo>
                    <a:pt x="2768251" y="314135"/>
                  </a:lnTo>
                  <a:cubicBezTo>
                    <a:pt x="2776442" y="314135"/>
                    <a:pt x="2779205" y="310515"/>
                    <a:pt x="2779205" y="302228"/>
                  </a:cubicBezTo>
                  <a:lnTo>
                    <a:pt x="2779205" y="54864"/>
                  </a:lnTo>
                  <a:lnTo>
                    <a:pt x="2843974" y="54864"/>
                  </a:lnTo>
                  <a:cubicBezTo>
                    <a:pt x="2851690" y="54864"/>
                    <a:pt x="2855405" y="51625"/>
                    <a:pt x="2855405" y="43434"/>
                  </a:cubicBezTo>
                  <a:lnTo>
                    <a:pt x="2855405" y="14669"/>
                  </a:lnTo>
                  <a:cubicBezTo>
                    <a:pt x="2855405" y="6477"/>
                    <a:pt x="2851785" y="3715"/>
                    <a:pt x="2843974" y="3715"/>
                  </a:cubicBezTo>
                  <a:lnTo>
                    <a:pt x="2652332" y="3715"/>
                  </a:lnTo>
                  <a:close/>
                  <a:moveTo>
                    <a:pt x="2460689" y="15050"/>
                  </a:moveTo>
                  <a:cubicBezTo>
                    <a:pt x="2457926" y="8192"/>
                    <a:pt x="2454783" y="3620"/>
                    <a:pt x="2446973" y="3620"/>
                  </a:cubicBezTo>
                  <a:lnTo>
                    <a:pt x="2401824" y="3620"/>
                  </a:lnTo>
                  <a:cubicBezTo>
                    <a:pt x="2394014" y="3620"/>
                    <a:pt x="2390870" y="8192"/>
                    <a:pt x="2394014" y="15050"/>
                  </a:cubicBezTo>
                  <a:lnTo>
                    <a:pt x="2480691" y="202597"/>
                  </a:lnTo>
                  <a:lnTo>
                    <a:pt x="2480691" y="302514"/>
                  </a:lnTo>
                  <a:cubicBezTo>
                    <a:pt x="2480691" y="310324"/>
                    <a:pt x="2483930" y="313944"/>
                    <a:pt x="2492121" y="313944"/>
                  </a:cubicBezTo>
                  <a:lnTo>
                    <a:pt x="2531840" y="313944"/>
                  </a:lnTo>
                  <a:cubicBezTo>
                    <a:pt x="2540032" y="313944"/>
                    <a:pt x="2542794" y="310324"/>
                    <a:pt x="2542794" y="302514"/>
                  </a:cubicBezTo>
                  <a:lnTo>
                    <a:pt x="2542794" y="195263"/>
                  </a:lnTo>
                  <a:lnTo>
                    <a:pt x="2629091" y="14954"/>
                  </a:lnTo>
                  <a:cubicBezTo>
                    <a:pt x="2632710" y="7620"/>
                    <a:pt x="2628614" y="3524"/>
                    <a:pt x="2620899" y="3524"/>
                  </a:cubicBezTo>
                  <a:lnTo>
                    <a:pt x="2581656" y="3524"/>
                  </a:lnTo>
                  <a:cubicBezTo>
                    <a:pt x="2573941" y="3524"/>
                    <a:pt x="2571179" y="8573"/>
                    <a:pt x="2568416" y="14954"/>
                  </a:cubicBezTo>
                  <a:lnTo>
                    <a:pt x="2520029" y="118967"/>
                  </a:lnTo>
                  <a:cubicBezTo>
                    <a:pt x="2516410" y="126302"/>
                    <a:pt x="2512219" y="141351"/>
                    <a:pt x="2511838" y="143161"/>
                  </a:cubicBezTo>
                  <a:cubicBezTo>
                    <a:pt x="2511362" y="141351"/>
                    <a:pt x="2506790" y="126302"/>
                    <a:pt x="2504123" y="118967"/>
                  </a:cubicBezTo>
                  <a:lnTo>
                    <a:pt x="2460689" y="15050"/>
                  </a:lnTo>
                  <a:close/>
                  <a:moveTo>
                    <a:pt x="2304193" y="15526"/>
                  </a:moveTo>
                  <a:cubicBezTo>
                    <a:pt x="2304193" y="7334"/>
                    <a:pt x="2301431" y="3620"/>
                    <a:pt x="2293239" y="3620"/>
                  </a:cubicBezTo>
                  <a:lnTo>
                    <a:pt x="2253520" y="3620"/>
                  </a:lnTo>
                  <a:cubicBezTo>
                    <a:pt x="2245328" y="3620"/>
                    <a:pt x="2242566" y="7239"/>
                    <a:pt x="2242566" y="15526"/>
                  </a:cubicBezTo>
                  <a:lnTo>
                    <a:pt x="2242566" y="302133"/>
                  </a:lnTo>
                  <a:cubicBezTo>
                    <a:pt x="2242566" y="309848"/>
                    <a:pt x="2245328" y="314039"/>
                    <a:pt x="2252186" y="314039"/>
                  </a:cubicBezTo>
                  <a:lnTo>
                    <a:pt x="2406015" y="314039"/>
                  </a:lnTo>
                  <a:cubicBezTo>
                    <a:pt x="2413826" y="314039"/>
                    <a:pt x="2417445" y="310896"/>
                    <a:pt x="2417445" y="302609"/>
                  </a:cubicBezTo>
                  <a:lnTo>
                    <a:pt x="2417445" y="273844"/>
                  </a:lnTo>
                  <a:cubicBezTo>
                    <a:pt x="2417445" y="265652"/>
                    <a:pt x="2413826" y="262890"/>
                    <a:pt x="2406015" y="262890"/>
                  </a:cubicBezTo>
                  <a:lnTo>
                    <a:pt x="2304288" y="262890"/>
                  </a:lnTo>
                  <a:lnTo>
                    <a:pt x="2304288" y="15526"/>
                  </a:lnTo>
                  <a:close/>
                  <a:moveTo>
                    <a:pt x="2111597" y="198120"/>
                  </a:moveTo>
                  <a:lnTo>
                    <a:pt x="2053685" y="198120"/>
                  </a:lnTo>
                  <a:lnTo>
                    <a:pt x="2069211" y="146971"/>
                  </a:lnTo>
                  <a:cubicBezTo>
                    <a:pt x="2074736" y="127825"/>
                    <a:pt x="2082451" y="70295"/>
                    <a:pt x="2083308" y="64389"/>
                  </a:cubicBezTo>
                  <a:cubicBezTo>
                    <a:pt x="2083784" y="70295"/>
                    <a:pt x="2090642" y="128778"/>
                    <a:pt x="2096548" y="147447"/>
                  </a:cubicBezTo>
                  <a:lnTo>
                    <a:pt x="2111597" y="198120"/>
                  </a:lnTo>
                  <a:close/>
                  <a:moveTo>
                    <a:pt x="2064544" y="3715"/>
                  </a:moveTo>
                  <a:cubicBezTo>
                    <a:pt x="2056352" y="3715"/>
                    <a:pt x="2052638" y="7334"/>
                    <a:pt x="2050352" y="15145"/>
                  </a:cubicBezTo>
                  <a:lnTo>
                    <a:pt x="1965008" y="302609"/>
                  </a:lnTo>
                  <a:cubicBezTo>
                    <a:pt x="1962722" y="309944"/>
                    <a:pt x="1965484" y="314039"/>
                    <a:pt x="1973675" y="314039"/>
                  </a:cubicBezTo>
                  <a:lnTo>
                    <a:pt x="2010632" y="314039"/>
                  </a:lnTo>
                  <a:cubicBezTo>
                    <a:pt x="2018824" y="314039"/>
                    <a:pt x="2022062" y="309944"/>
                    <a:pt x="2024348" y="302609"/>
                  </a:cubicBezTo>
                  <a:lnTo>
                    <a:pt x="2040350" y="246888"/>
                  </a:lnTo>
                  <a:lnTo>
                    <a:pt x="2125218" y="246888"/>
                  </a:lnTo>
                  <a:lnTo>
                    <a:pt x="2141220" y="302609"/>
                  </a:lnTo>
                  <a:cubicBezTo>
                    <a:pt x="2143506" y="309944"/>
                    <a:pt x="2146649" y="314039"/>
                    <a:pt x="2154460" y="314039"/>
                  </a:cubicBezTo>
                  <a:lnTo>
                    <a:pt x="2195513" y="314039"/>
                  </a:lnTo>
                  <a:cubicBezTo>
                    <a:pt x="2203228" y="314039"/>
                    <a:pt x="2205990" y="309944"/>
                    <a:pt x="2203704" y="302609"/>
                  </a:cubicBezTo>
                  <a:lnTo>
                    <a:pt x="2118836" y="15145"/>
                  </a:lnTo>
                  <a:cubicBezTo>
                    <a:pt x="2116550" y="7429"/>
                    <a:pt x="2112455" y="3715"/>
                    <a:pt x="2104263" y="3715"/>
                  </a:cubicBezTo>
                  <a:lnTo>
                    <a:pt x="2064544" y="3715"/>
                  </a:lnTo>
                  <a:close/>
                  <a:moveTo>
                    <a:pt x="1926717" y="15050"/>
                  </a:moveTo>
                  <a:cubicBezTo>
                    <a:pt x="1926717" y="7334"/>
                    <a:pt x="1923955" y="3620"/>
                    <a:pt x="1915763" y="3620"/>
                  </a:cubicBezTo>
                  <a:lnTo>
                    <a:pt x="1879664" y="3620"/>
                  </a:lnTo>
                  <a:cubicBezTo>
                    <a:pt x="1871472" y="3620"/>
                    <a:pt x="1868710" y="7239"/>
                    <a:pt x="1868710" y="15050"/>
                  </a:cubicBezTo>
                  <a:lnTo>
                    <a:pt x="1868710" y="197644"/>
                  </a:lnTo>
                  <a:cubicBezTo>
                    <a:pt x="1868710" y="197644"/>
                    <a:pt x="1860995" y="178975"/>
                    <a:pt x="1853184" y="165735"/>
                  </a:cubicBezTo>
                  <a:lnTo>
                    <a:pt x="1761458" y="8287"/>
                  </a:lnTo>
                  <a:cubicBezTo>
                    <a:pt x="1759649" y="5048"/>
                    <a:pt x="1756886" y="3715"/>
                    <a:pt x="1751838" y="3715"/>
                  </a:cubicBezTo>
                  <a:lnTo>
                    <a:pt x="1715738" y="3715"/>
                  </a:lnTo>
                  <a:cubicBezTo>
                    <a:pt x="1707547" y="3715"/>
                    <a:pt x="1704785" y="7334"/>
                    <a:pt x="1704785" y="15145"/>
                  </a:cubicBezTo>
                  <a:lnTo>
                    <a:pt x="1704785" y="302609"/>
                  </a:lnTo>
                  <a:cubicBezTo>
                    <a:pt x="1704785" y="310420"/>
                    <a:pt x="1707547" y="314039"/>
                    <a:pt x="1715738" y="314039"/>
                  </a:cubicBezTo>
                  <a:lnTo>
                    <a:pt x="1751838" y="314039"/>
                  </a:lnTo>
                  <a:cubicBezTo>
                    <a:pt x="1760030" y="314039"/>
                    <a:pt x="1762792" y="310420"/>
                    <a:pt x="1762792" y="302609"/>
                  </a:cubicBezTo>
                  <a:lnTo>
                    <a:pt x="1762792" y="120491"/>
                  </a:lnTo>
                  <a:cubicBezTo>
                    <a:pt x="1763268" y="121825"/>
                    <a:pt x="1768697" y="136874"/>
                    <a:pt x="1781080" y="157448"/>
                  </a:cubicBezTo>
                  <a:lnTo>
                    <a:pt x="1869186" y="308515"/>
                  </a:lnTo>
                  <a:cubicBezTo>
                    <a:pt x="1871472" y="312611"/>
                    <a:pt x="1873758" y="313944"/>
                    <a:pt x="1879664" y="313944"/>
                  </a:cubicBezTo>
                  <a:lnTo>
                    <a:pt x="1915763" y="313944"/>
                  </a:lnTo>
                  <a:cubicBezTo>
                    <a:pt x="1923955" y="313944"/>
                    <a:pt x="1926717" y="310324"/>
                    <a:pt x="1926717" y="302514"/>
                  </a:cubicBezTo>
                  <a:lnTo>
                    <a:pt x="1926717" y="15050"/>
                  </a:lnTo>
                  <a:close/>
                  <a:moveTo>
                    <a:pt x="1574006" y="198120"/>
                  </a:moveTo>
                  <a:lnTo>
                    <a:pt x="1515999" y="198120"/>
                  </a:lnTo>
                  <a:lnTo>
                    <a:pt x="1531525" y="146971"/>
                  </a:lnTo>
                  <a:cubicBezTo>
                    <a:pt x="1537049" y="127825"/>
                    <a:pt x="1544764" y="70295"/>
                    <a:pt x="1545717" y="64389"/>
                  </a:cubicBezTo>
                  <a:cubicBezTo>
                    <a:pt x="1546193" y="70295"/>
                    <a:pt x="1553051" y="128778"/>
                    <a:pt x="1558957" y="147447"/>
                  </a:cubicBezTo>
                  <a:lnTo>
                    <a:pt x="1574006" y="198120"/>
                  </a:lnTo>
                  <a:close/>
                  <a:moveTo>
                    <a:pt x="1526953" y="3715"/>
                  </a:moveTo>
                  <a:cubicBezTo>
                    <a:pt x="1518761" y="3715"/>
                    <a:pt x="1515047" y="7334"/>
                    <a:pt x="1512856" y="15145"/>
                  </a:cubicBezTo>
                  <a:lnTo>
                    <a:pt x="1427512" y="302609"/>
                  </a:lnTo>
                  <a:cubicBezTo>
                    <a:pt x="1425226" y="309944"/>
                    <a:pt x="1427988" y="314039"/>
                    <a:pt x="1436180" y="314039"/>
                  </a:cubicBezTo>
                  <a:lnTo>
                    <a:pt x="1473137" y="314039"/>
                  </a:lnTo>
                  <a:cubicBezTo>
                    <a:pt x="1481328" y="314039"/>
                    <a:pt x="1484567" y="309944"/>
                    <a:pt x="1486853" y="302609"/>
                  </a:cubicBezTo>
                  <a:lnTo>
                    <a:pt x="1502855" y="246888"/>
                  </a:lnTo>
                  <a:lnTo>
                    <a:pt x="1587722" y="246888"/>
                  </a:lnTo>
                  <a:lnTo>
                    <a:pt x="1603724" y="302609"/>
                  </a:lnTo>
                  <a:cubicBezTo>
                    <a:pt x="1606010" y="309944"/>
                    <a:pt x="1609249" y="314039"/>
                    <a:pt x="1616964" y="314039"/>
                  </a:cubicBezTo>
                  <a:lnTo>
                    <a:pt x="1658017" y="314039"/>
                  </a:lnTo>
                  <a:cubicBezTo>
                    <a:pt x="1665732" y="314039"/>
                    <a:pt x="1668494" y="309944"/>
                    <a:pt x="1666208" y="302609"/>
                  </a:cubicBezTo>
                  <a:lnTo>
                    <a:pt x="1581341" y="15145"/>
                  </a:lnTo>
                  <a:cubicBezTo>
                    <a:pt x="1579055" y="7429"/>
                    <a:pt x="1574959" y="3715"/>
                    <a:pt x="1566767" y="3715"/>
                  </a:cubicBezTo>
                  <a:lnTo>
                    <a:pt x="1526953" y="3715"/>
                  </a:lnTo>
                  <a:close/>
                  <a:moveTo>
                    <a:pt x="1161002" y="268415"/>
                  </a:moveTo>
                  <a:cubicBezTo>
                    <a:pt x="1121759" y="268415"/>
                    <a:pt x="1103090" y="256985"/>
                    <a:pt x="1103090" y="234601"/>
                  </a:cubicBezTo>
                  <a:lnTo>
                    <a:pt x="1103090" y="212217"/>
                  </a:lnTo>
                  <a:cubicBezTo>
                    <a:pt x="1103090" y="189452"/>
                    <a:pt x="1117664" y="178880"/>
                    <a:pt x="1147763" y="178880"/>
                  </a:cubicBezTo>
                  <a:lnTo>
                    <a:pt x="1219010" y="178880"/>
                  </a:lnTo>
                  <a:lnTo>
                    <a:pt x="1219010" y="234601"/>
                  </a:lnTo>
                  <a:cubicBezTo>
                    <a:pt x="1218914" y="256985"/>
                    <a:pt x="1199769" y="268415"/>
                    <a:pt x="1161002" y="268415"/>
                  </a:cubicBezTo>
                  <a:moveTo>
                    <a:pt x="1151858" y="129635"/>
                  </a:moveTo>
                  <a:cubicBezTo>
                    <a:pt x="1121283" y="129635"/>
                    <a:pt x="1107091" y="118681"/>
                    <a:pt x="1107091" y="95917"/>
                  </a:cubicBezTo>
                  <a:lnTo>
                    <a:pt x="1107091" y="83153"/>
                  </a:lnTo>
                  <a:cubicBezTo>
                    <a:pt x="1107091" y="60770"/>
                    <a:pt x="1119378" y="49435"/>
                    <a:pt x="1149096" y="49435"/>
                  </a:cubicBezTo>
                  <a:cubicBezTo>
                    <a:pt x="1179195" y="49435"/>
                    <a:pt x="1191578" y="60865"/>
                    <a:pt x="1191578" y="83153"/>
                  </a:cubicBezTo>
                  <a:lnTo>
                    <a:pt x="1191578" y="89059"/>
                  </a:lnTo>
                  <a:cubicBezTo>
                    <a:pt x="1191578" y="96774"/>
                    <a:pt x="1194721" y="100489"/>
                    <a:pt x="1202531" y="100489"/>
                  </a:cubicBezTo>
                  <a:lnTo>
                    <a:pt x="1240917" y="100489"/>
                  </a:lnTo>
                  <a:cubicBezTo>
                    <a:pt x="1248632" y="100489"/>
                    <a:pt x="1251395" y="96869"/>
                    <a:pt x="1251395" y="89059"/>
                  </a:cubicBezTo>
                  <a:lnTo>
                    <a:pt x="1251395" y="74486"/>
                  </a:lnTo>
                  <a:cubicBezTo>
                    <a:pt x="1251395" y="36195"/>
                    <a:pt x="1229963" y="95"/>
                    <a:pt x="1148715" y="95"/>
                  </a:cubicBezTo>
                  <a:cubicBezTo>
                    <a:pt x="1067943" y="95"/>
                    <a:pt x="1046988" y="34766"/>
                    <a:pt x="1046988" y="72676"/>
                  </a:cubicBezTo>
                  <a:lnTo>
                    <a:pt x="1046988" y="105061"/>
                  </a:lnTo>
                  <a:cubicBezTo>
                    <a:pt x="1046988" y="128778"/>
                    <a:pt x="1055656" y="143827"/>
                    <a:pt x="1081183" y="152495"/>
                  </a:cubicBezTo>
                  <a:cubicBezTo>
                    <a:pt x="1052417" y="162973"/>
                    <a:pt x="1042892" y="181261"/>
                    <a:pt x="1042892" y="204502"/>
                  </a:cubicBezTo>
                  <a:lnTo>
                    <a:pt x="1042892" y="245078"/>
                  </a:lnTo>
                  <a:cubicBezTo>
                    <a:pt x="1042892" y="282988"/>
                    <a:pt x="1067943" y="317659"/>
                    <a:pt x="1160145" y="317659"/>
                  </a:cubicBezTo>
                  <a:cubicBezTo>
                    <a:pt x="1252823" y="317659"/>
                    <a:pt x="1278827" y="281559"/>
                    <a:pt x="1278827" y="243269"/>
                  </a:cubicBezTo>
                  <a:lnTo>
                    <a:pt x="1278827" y="178880"/>
                  </a:lnTo>
                  <a:lnTo>
                    <a:pt x="1305782" y="178880"/>
                  </a:lnTo>
                  <a:cubicBezTo>
                    <a:pt x="1313593" y="178880"/>
                    <a:pt x="1317212" y="175641"/>
                    <a:pt x="1317212" y="167449"/>
                  </a:cubicBezTo>
                  <a:lnTo>
                    <a:pt x="1317212" y="140494"/>
                  </a:lnTo>
                  <a:cubicBezTo>
                    <a:pt x="1317212" y="132302"/>
                    <a:pt x="1313593" y="129540"/>
                    <a:pt x="1305782" y="129540"/>
                  </a:cubicBezTo>
                  <a:lnTo>
                    <a:pt x="1151858" y="129540"/>
                  </a:lnTo>
                  <a:close/>
                  <a:moveTo>
                    <a:pt x="826961" y="198120"/>
                  </a:moveTo>
                  <a:lnTo>
                    <a:pt x="769049" y="198120"/>
                  </a:lnTo>
                  <a:lnTo>
                    <a:pt x="784574" y="146971"/>
                  </a:lnTo>
                  <a:cubicBezTo>
                    <a:pt x="790099" y="127825"/>
                    <a:pt x="797814" y="70295"/>
                    <a:pt x="798767" y="64389"/>
                  </a:cubicBezTo>
                  <a:cubicBezTo>
                    <a:pt x="799243" y="70295"/>
                    <a:pt x="806101" y="128778"/>
                    <a:pt x="812006" y="147447"/>
                  </a:cubicBezTo>
                  <a:lnTo>
                    <a:pt x="826961" y="198120"/>
                  </a:lnTo>
                  <a:close/>
                  <a:moveTo>
                    <a:pt x="779907" y="3715"/>
                  </a:moveTo>
                  <a:cubicBezTo>
                    <a:pt x="771715" y="3715"/>
                    <a:pt x="768001" y="7334"/>
                    <a:pt x="765810" y="15145"/>
                  </a:cubicBezTo>
                  <a:lnTo>
                    <a:pt x="680466" y="302609"/>
                  </a:lnTo>
                  <a:cubicBezTo>
                    <a:pt x="678180" y="309944"/>
                    <a:pt x="680942" y="314039"/>
                    <a:pt x="689134" y="314039"/>
                  </a:cubicBezTo>
                  <a:lnTo>
                    <a:pt x="726091" y="314039"/>
                  </a:lnTo>
                  <a:cubicBezTo>
                    <a:pt x="734282" y="314039"/>
                    <a:pt x="737521" y="309944"/>
                    <a:pt x="739807" y="302609"/>
                  </a:cubicBezTo>
                  <a:lnTo>
                    <a:pt x="755809" y="246888"/>
                  </a:lnTo>
                  <a:lnTo>
                    <a:pt x="840677" y="246888"/>
                  </a:lnTo>
                  <a:lnTo>
                    <a:pt x="856679" y="302609"/>
                  </a:lnTo>
                  <a:cubicBezTo>
                    <a:pt x="858965" y="309944"/>
                    <a:pt x="862203" y="314039"/>
                    <a:pt x="869918" y="314039"/>
                  </a:cubicBezTo>
                  <a:lnTo>
                    <a:pt x="910971" y="314039"/>
                  </a:lnTo>
                  <a:cubicBezTo>
                    <a:pt x="918686" y="314039"/>
                    <a:pt x="921449" y="309944"/>
                    <a:pt x="919163" y="302609"/>
                  </a:cubicBezTo>
                  <a:lnTo>
                    <a:pt x="834295" y="15145"/>
                  </a:lnTo>
                  <a:cubicBezTo>
                    <a:pt x="832009" y="7429"/>
                    <a:pt x="827913" y="3715"/>
                    <a:pt x="819722" y="3715"/>
                  </a:cubicBezTo>
                  <a:lnTo>
                    <a:pt x="779907" y="3715"/>
                  </a:lnTo>
                  <a:close/>
                  <a:moveTo>
                    <a:pt x="489680" y="3715"/>
                  </a:moveTo>
                  <a:cubicBezTo>
                    <a:pt x="481489" y="3715"/>
                    <a:pt x="478250" y="6477"/>
                    <a:pt x="478250" y="14669"/>
                  </a:cubicBezTo>
                  <a:lnTo>
                    <a:pt x="478250" y="43434"/>
                  </a:lnTo>
                  <a:cubicBezTo>
                    <a:pt x="478250" y="51625"/>
                    <a:pt x="481489" y="54864"/>
                    <a:pt x="489680" y="54864"/>
                  </a:cubicBezTo>
                  <a:lnTo>
                    <a:pt x="554450" y="54864"/>
                  </a:lnTo>
                  <a:lnTo>
                    <a:pt x="554450" y="302228"/>
                  </a:lnTo>
                  <a:cubicBezTo>
                    <a:pt x="554450" y="310420"/>
                    <a:pt x="557689" y="314135"/>
                    <a:pt x="565880" y="314135"/>
                  </a:cubicBezTo>
                  <a:lnTo>
                    <a:pt x="605600" y="314135"/>
                  </a:lnTo>
                  <a:cubicBezTo>
                    <a:pt x="613791" y="314135"/>
                    <a:pt x="616553" y="310515"/>
                    <a:pt x="616553" y="302228"/>
                  </a:cubicBezTo>
                  <a:lnTo>
                    <a:pt x="616553" y="54864"/>
                  </a:lnTo>
                  <a:lnTo>
                    <a:pt x="681323" y="54864"/>
                  </a:lnTo>
                  <a:cubicBezTo>
                    <a:pt x="689134" y="54864"/>
                    <a:pt x="692753" y="51625"/>
                    <a:pt x="692753" y="43434"/>
                  </a:cubicBezTo>
                  <a:lnTo>
                    <a:pt x="692753" y="14669"/>
                  </a:lnTo>
                  <a:cubicBezTo>
                    <a:pt x="692753" y="6477"/>
                    <a:pt x="689134" y="3715"/>
                    <a:pt x="681323" y="3715"/>
                  </a:cubicBezTo>
                  <a:lnTo>
                    <a:pt x="489680" y="3715"/>
                  </a:lnTo>
                  <a:close/>
                  <a:moveTo>
                    <a:pt x="399764" y="198120"/>
                  </a:moveTo>
                  <a:lnTo>
                    <a:pt x="341757" y="198120"/>
                  </a:lnTo>
                  <a:lnTo>
                    <a:pt x="357283" y="146971"/>
                  </a:lnTo>
                  <a:cubicBezTo>
                    <a:pt x="362712" y="127825"/>
                    <a:pt x="370523" y="70295"/>
                    <a:pt x="371475" y="64389"/>
                  </a:cubicBezTo>
                  <a:cubicBezTo>
                    <a:pt x="371951" y="70295"/>
                    <a:pt x="378809" y="128778"/>
                    <a:pt x="384715" y="147447"/>
                  </a:cubicBezTo>
                  <a:lnTo>
                    <a:pt x="399764" y="198120"/>
                  </a:lnTo>
                  <a:close/>
                  <a:moveTo>
                    <a:pt x="352806" y="3715"/>
                  </a:moveTo>
                  <a:cubicBezTo>
                    <a:pt x="344615" y="3715"/>
                    <a:pt x="340900" y="7334"/>
                    <a:pt x="338614" y="15145"/>
                  </a:cubicBezTo>
                  <a:lnTo>
                    <a:pt x="253270" y="302609"/>
                  </a:lnTo>
                  <a:cubicBezTo>
                    <a:pt x="250984" y="309944"/>
                    <a:pt x="253746" y="314039"/>
                    <a:pt x="261938" y="314039"/>
                  </a:cubicBezTo>
                  <a:lnTo>
                    <a:pt x="298895" y="314039"/>
                  </a:lnTo>
                  <a:cubicBezTo>
                    <a:pt x="307086" y="314039"/>
                    <a:pt x="310325" y="309944"/>
                    <a:pt x="312611" y="302609"/>
                  </a:cubicBezTo>
                  <a:lnTo>
                    <a:pt x="328613" y="246888"/>
                  </a:lnTo>
                  <a:lnTo>
                    <a:pt x="413480" y="246888"/>
                  </a:lnTo>
                  <a:lnTo>
                    <a:pt x="429482" y="302609"/>
                  </a:lnTo>
                  <a:cubicBezTo>
                    <a:pt x="431768" y="309944"/>
                    <a:pt x="435007" y="314039"/>
                    <a:pt x="442722" y="314039"/>
                  </a:cubicBezTo>
                  <a:lnTo>
                    <a:pt x="483775" y="314039"/>
                  </a:lnTo>
                  <a:cubicBezTo>
                    <a:pt x="491490" y="314039"/>
                    <a:pt x="494252" y="309944"/>
                    <a:pt x="491966" y="302609"/>
                  </a:cubicBezTo>
                  <a:lnTo>
                    <a:pt x="407099" y="15145"/>
                  </a:lnTo>
                  <a:cubicBezTo>
                    <a:pt x="404813" y="7429"/>
                    <a:pt x="400717" y="3715"/>
                    <a:pt x="392525" y="3715"/>
                  </a:cubicBezTo>
                  <a:lnTo>
                    <a:pt x="352806" y="3715"/>
                  </a:lnTo>
                  <a:close/>
                  <a:moveTo>
                    <a:pt x="110490" y="54769"/>
                  </a:moveTo>
                  <a:cubicBezTo>
                    <a:pt x="141542" y="54769"/>
                    <a:pt x="160211" y="66199"/>
                    <a:pt x="160211" y="88964"/>
                  </a:cubicBezTo>
                  <a:lnTo>
                    <a:pt x="160211" y="228600"/>
                  </a:lnTo>
                  <a:cubicBezTo>
                    <a:pt x="160211" y="251460"/>
                    <a:pt x="141542" y="262795"/>
                    <a:pt x="110490" y="262795"/>
                  </a:cubicBezTo>
                  <a:lnTo>
                    <a:pt x="61627" y="262795"/>
                  </a:lnTo>
                  <a:lnTo>
                    <a:pt x="61627" y="54673"/>
                  </a:lnTo>
                  <a:lnTo>
                    <a:pt x="110490" y="54673"/>
                  </a:lnTo>
                  <a:close/>
                  <a:moveTo>
                    <a:pt x="110490" y="314039"/>
                  </a:moveTo>
                  <a:cubicBezTo>
                    <a:pt x="193072" y="314039"/>
                    <a:pt x="221837" y="278035"/>
                    <a:pt x="221837" y="239649"/>
                  </a:cubicBezTo>
                  <a:lnTo>
                    <a:pt x="221837" y="78105"/>
                  </a:lnTo>
                  <a:cubicBezTo>
                    <a:pt x="221837" y="39815"/>
                    <a:pt x="193072" y="3715"/>
                    <a:pt x="110490" y="3715"/>
                  </a:cubicBezTo>
                  <a:lnTo>
                    <a:pt x="10954" y="3715"/>
                  </a:lnTo>
                  <a:cubicBezTo>
                    <a:pt x="2762" y="3715"/>
                    <a:pt x="0" y="7334"/>
                    <a:pt x="0" y="15621"/>
                  </a:cubicBezTo>
                  <a:lnTo>
                    <a:pt x="0" y="302228"/>
                  </a:lnTo>
                  <a:cubicBezTo>
                    <a:pt x="0" y="309944"/>
                    <a:pt x="2286" y="314135"/>
                    <a:pt x="9620" y="314135"/>
                  </a:cubicBezTo>
                  <a:lnTo>
                    <a:pt x="110490" y="31413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349" name="Google Shape;349;p44"/>
            <p:cNvSpPr/>
            <p:nvPr/>
          </p:nvSpPr>
          <p:spPr>
            <a:xfrm>
              <a:off x="747903" y="2188534"/>
              <a:ext cx="620077" cy="921734"/>
            </a:xfrm>
            <a:custGeom>
              <a:avLst/>
              <a:gdLst/>
              <a:ahLst/>
              <a:cxnLst/>
              <a:rect l="l" t="t" r="r" b="b"/>
              <a:pathLst>
                <a:path w="620077" h="921734" extrusionOk="0">
                  <a:moveTo>
                    <a:pt x="172212" y="151829"/>
                  </a:moveTo>
                  <a:lnTo>
                    <a:pt x="172212" y="770001"/>
                  </a:lnTo>
                  <a:lnTo>
                    <a:pt x="308705" y="770001"/>
                  </a:lnTo>
                  <a:cubicBezTo>
                    <a:pt x="395478" y="770001"/>
                    <a:pt x="447770" y="736092"/>
                    <a:pt x="447770" y="668369"/>
                  </a:cubicBezTo>
                  <a:lnTo>
                    <a:pt x="447770" y="253460"/>
                  </a:lnTo>
                  <a:cubicBezTo>
                    <a:pt x="447770" y="185642"/>
                    <a:pt x="395383" y="151733"/>
                    <a:pt x="308705" y="151733"/>
                  </a:cubicBezTo>
                  <a:lnTo>
                    <a:pt x="172212" y="151733"/>
                  </a:lnTo>
                  <a:close/>
                  <a:moveTo>
                    <a:pt x="26765"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765" y="921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350" name="Google Shape;350;p44"/>
            <p:cNvSpPr/>
            <p:nvPr/>
          </p:nvSpPr>
          <p:spPr>
            <a:xfrm>
              <a:off x="1486566" y="2177676"/>
              <a:ext cx="620077" cy="943451"/>
            </a:xfrm>
            <a:custGeom>
              <a:avLst/>
              <a:gdLst/>
              <a:ahLst/>
              <a:cxnLst/>
              <a:rect l="l" t="t" r="r" b="b"/>
              <a:pathLst>
                <a:path w="620077" h="943451" extrusionOk="0">
                  <a:moveTo>
                    <a:pt x="447865" y="253460"/>
                  </a:moveTo>
                  <a:cubicBezTo>
                    <a:pt x="447865" y="185738"/>
                    <a:pt x="395573" y="151829"/>
                    <a:pt x="310039" y="151829"/>
                  </a:cubicBezTo>
                  <a:cubicBezTo>
                    <a:pt x="224599" y="151829"/>
                    <a:pt x="173545" y="185738"/>
                    <a:pt x="173545" y="253460"/>
                  </a:cubicBezTo>
                  <a:lnTo>
                    <a:pt x="173545" y="689991"/>
                  </a:lnTo>
                  <a:cubicBezTo>
                    <a:pt x="173545" y="757809"/>
                    <a:pt x="224599" y="791718"/>
                    <a:pt x="310039" y="791718"/>
                  </a:cubicBezTo>
                  <a:cubicBezTo>
                    <a:pt x="395573" y="791718"/>
                    <a:pt x="447865" y="757809"/>
                    <a:pt x="447865" y="689991"/>
                  </a:cubicBezTo>
                  <a:lnTo>
                    <a:pt x="447865" y="253460"/>
                  </a:lnTo>
                  <a:close/>
                  <a:moveTo>
                    <a:pt x="0" y="220980"/>
                  </a:moveTo>
                  <a:cubicBezTo>
                    <a:pt x="0" y="107061"/>
                    <a:pt x="79057" y="0"/>
                    <a:pt x="310039" y="0"/>
                  </a:cubicBezTo>
                  <a:cubicBezTo>
                    <a:pt x="540925" y="0"/>
                    <a:pt x="620077" y="107061"/>
                    <a:pt x="620077" y="220980"/>
                  </a:cubicBezTo>
                  <a:lnTo>
                    <a:pt x="620077" y="722471"/>
                  </a:lnTo>
                  <a:cubicBezTo>
                    <a:pt x="620077" y="836390"/>
                    <a:pt x="540925" y="943451"/>
                    <a:pt x="310039" y="943451"/>
                  </a:cubicBezTo>
                  <a:cubicBezTo>
                    <a:pt x="79057" y="943451"/>
                    <a:pt x="0" y="836295"/>
                    <a:pt x="0" y="722471"/>
                  </a:cubicBezTo>
                  <a:lnTo>
                    <a:pt x="0" y="22098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351" name="Google Shape;351;p44"/>
            <p:cNvSpPr/>
            <p:nvPr/>
          </p:nvSpPr>
          <p:spPr>
            <a:xfrm>
              <a:off x="2240470" y="2188534"/>
              <a:ext cx="620077" cy="921734"/>
            </a:xfrm>
            <a:custGeom>
              <a:avLst/>
              <a:gdLst/>
              <a:ahLst/>
              <a:cxnLst/>
              <a:rect l="l" t="t" r="r" b="b"/>
              <a:pathLst>
                <a:path w="620077" h="921734" extrusionOk="0">
                  <a:moveTo>
                    <a:pt x="172307" y="151829"/>
                  </a:moveTo>
                  <a:lnTo>
                    <a:pt x="172307" y="770001"/>
                  </a:lnTo>
                  <a:lnTo>
                    <a:pt x="308800" y="770001"/>
                  </a:lnTo>
                  <a:cubicBezTo>
                    <a:pt x="395573" y="770001"/>
                    <a:pt x="447866" y="736092"/>
                    <a:pt x="447866" y="668369"/>
                  </a:cubicBezTo>
                  <a:lnTo>
                    <a:pt x="447866" y="253460"/>
                  </a:lnTo>
                  <a:cubicBezTo>
                    <a:pt x="447866" y="185642"/>
                    <a:pt x="395573" y="151733"/>
                    <a:pt x="308800" y="151733"/>
                  </a:cubicBezTo>
                  <a:lnTo>
                    <a:pt x="172307" y="151733"/>
                  </a:lnTo>
                  <a:close/>
                  <a:moveTo>
                    <a:pt x="26861"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861" y="921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352" name="Google Shape;352;p44"/>
            <p:cNvSpPr/>
            <p:nvPr/>
          </p:nvSpPr>
          <p:spPr>
            <a:xfrm>
              <a:off x="2979229" y="2177676"/>
              <a:ext cx="599598" cy="943546"/>
            </a:xfrm>
            <a:custGeom>
              <a:avLst/>
              <a:gdLst/>
              <a:ahLst/>
              <a:cxnLst/>
              <a:rect l="l" t="t" r="r" b="b"/>
              <a:pathLst>
                <a:path w="599598" h="943546" extrusionOk="0">
                  <a:moveTo>
                    <a:pt x="567690" y="448723"/>
                  </a:moveTo>
                  <a:cubicBezTo>
                    <a:pt x="589407" y="448723"/>
                    <a:pt x="599599" y="456914"/>
                    <a:pt x="599599" y="481298"/>
                  </a:cubicBezTo>
                  <a:lnTo>
                    <a:pt x="599599" y="722567"/>
                  </a:lnTo>
                  <a:cubicBezTo>
                    <a:pt x="599599" y="836486"/>
                    <a:pt x="530733" y="943547"/>
                    <a:pt x="299752" y="943547"/>
                  </a:cubicBezTo>
                  <a:cubicBezTo>
                    <a:pt x="68866" y="943547"/>
                    <a:pt x="0" y="836486"/>
                    <a:pt x="0" y="722567"/>
                  </a:cubicBezTo>
                  <a:lnTo>
                    <a:pt x="0" y="220980"/>
                  </a:lnTo>
                  <a:cubicBezTo>
                    <a:pt x="0" y="107061"/>
                    <a:pt x="68866" y="0"/>
                    <a:pt x="299752" y="0"/>
                  </a:cubicBezTo>
                  <a:cubicBezTo>
                    <a:pt x="530733" y="0"/>
                    <a:pt x="599599" y="107061"/>
                    <a:pt x="599599" y="220980"/>
                  </a:cubicBezTo>
                  <a:lnTo>
                    <a:pt x="599599" y="275177"/>
                  </a:lnTo>
                  <a:cubicBezTo>
                    <a:pt x="599599" y="298228"/>
                    <a:pt x="591979" y="309086"/>
                    <a:pt x="570262" y="309086"/>
                  </a:cubicBezTo>
                  <a:lnTo>
                    <a:pt x="464344" y="309086"/>
                  </a:lnTo>
                  <a:cubicBezTo>
                    <a:pt x="441389" y="309086"/>
                    <a:pt x="432435" y="298228"/>
                    <a:pt x="432435" y="275177"/>
                  </a:cubicBezTo>
                  <a:lnTo>
                    <a:pt x="432435" y="253460"/>
                  </a:lnTo>
                  <a:cubicBezTo>
                    <a:pt x="432435" y="185738"/>
                    <a:pt x="387763" y="151829"/>
                    <a:pt x="302324" y="151829"/>
                  </a:cubicBezTo>
                  <a:cubicBezTo>
                    <a:pt x="216789" y="151829"/>
                    <a:pt x="173450" y="185738"/>
                    <a:pt x="173450" y="253460"/>
                  </a:cubicBezTo>
                  <a:lnTo>
                    <a:pt x="173450" y="689991"/>
                  </a:lnTo>
                  <a:cubicBezTo>
                    <a:pt x="173450" y="757809"/>
                    <a:pt x="216789" y="791718"/>
                    <a:pt x="302324" y="791718"/>
                  </a:cubicBezTo>
                  <a:cubicBezTo>
                    <a:pt x="387763" y="791718"/>
                    <a:pt x="432435" y="757809"/>
                    <a:pt x="432435" y="691420"/>
                  </a:cubicBezTo>
                  <a:lnTo>
                    <a:pt x="432435" y="600551"/>
                  </a:lnTo>
                  <a:lnTo>
                    <a:pt x="307372" y="600551"/>
                  </a:lnTo>
                  <a:cubicBezTo>
                    <a:pt x="284417" y="600551"/>
                    <a:pt x="274225" y="592455"/>
                    <a:pt x="274225" y="568071"/>
                  </a:cubicBezTo>
                  <a:lnTo>
                    <a:pt x="274225" y="481394"/>
                  </a:lnTo>
                  <a:cubicBezTo>
                    <a:pt x="274225" y="457010"/>
                    <a:pt x="284417" y="448818"/>
                    <a:pt x="307372" y="448818"/>
                  </a:cubicBezTo>
                  <a:lnTo>
                    <a:pt x="567690" y="44881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353" name="Google Shape;353;p44"/>
            <p:cNvSpPr/>
            <p:nvPr/>
          </p:nvSpPr>
          <p:spPr>
            <a:xfrm>
              <a:off x="3695795" y="2231777"/>
              <a:ext cx="517398" cy="156019"/>
            </a:xfrm>
            <a:custGeom>
              <a:avLst/>
              <a:gdLst/>
              <a:ahLst/>
              <a:cxnLst/>
              <a:rect l="l" t="t" r="r" b="b"/>
              <a:pathLst>
                <a:path w="517398" h="156019" extrusionOk="0">
                  <a:moveTo>
                    <a:pt x="517398" y="135255"/>
                  </a:moveTo>
                  <a:cubicBezTo>
                    <a:pt x="517398" y="146685"/>
                    <a:pt x="508540" y="156020"/>
                    <a:pt x="497777" y="156020"/>
                  </a:cubicBezTo>
                  <a:lnTo>
                    <a:pt x="19526" y="156020"/>
                  </a:lnTo>
                  <a:cubicBezTo>
                    <a:pt x="8763" y="156020"/>
                    <a:pt x="0" y="146685"/>
                    <a:pt x="0" y="135255"/>
                  </a:cubicBezTo>
                  <a:lnTo>
                    <a:pt x="0" y="20765"/>
                  </a:lnTo>
                  <a:cubicBezTo>
                    <a:pt x="0" y="9335"/>
                    <a:pt x="8763" y="0"/>
                    <a:pt x="19526" y="0"/>
                  </a:cubicBezTo>
                  <a:lnTo>
                    <a:pt x="497777" y="0"/>
                  </a:lnTo>
                  <a:cubicBezTo>
                    <a:pt x="508540" y="0"/>
                    <a:pt x="517398" y="9335"/>
                    <a:pt x="517398" y="20765"/>
                  </a:cubicBezTo>
                  <a:lnTo>
                    <a:pt x="517398" y="13525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354" name="Google Shape;354;p44"/>
            <p:cNvSpPr/>
            <p:nvPr/>
          </p:nvSpPr>
          <p:spPr>
            <a:xfrm>
              <a:off x="3695890" y="2584012"/>
              <a:ext cx="388239" cy="144970"/>
            </a:xfrm>
            <a:custGeom>
              <a:avLst/>
              <a:gdLst/>
              <a:ahLst/>
              <a:cxnLst/>
              <a:rect l="l" t="t" r="r" b="b"/>
              <a:pathLst>
                <a:path w="388239" h="144970" extrusionOk="0">
                  <a:moveTo>
                    <a:pt x="388239" y="124206"/>
                  </a:moveTo>
                  <a:cubicBezTo>
                    <a:pt x="388239" y="135636"/>
                    <a:pt x="379381" y="144971"/>
                    <a:pt x="368618" y="144971"/>
                  </a:cubicBezTo>
                  <a:lnTo>
                    <a:pt x="19526" y="144971"/>
                  </a:lnTo>
                  <a:cubicBezTo>
                    <a:pt x="8763" y="144971"/>
                    <a:pt x="0" y="135636"/>
                    <a:pt x="0" y="124206"/>
                  </a:cubicBezTo>
                  <a:lnTo>
                    <a:pt x="0" y="20765"/>
                  </a:lnTo>
                  <a:cubicBezTo>
                    <a:pt x="0" y="9334"/>
                    <a:pt x="8858" y="0"/>
                    <a:pt x="19526" y="0"/>
                  </a:cubicBezTo>
                  <a:lnTo>
                    <a:pt x="368618" y="0"/>
                  </a:lnTo>
                  <a:cubicBezTo>
                    <a:pt x="379381" y="0"/>
                    <a:pt x="388239" y="9334"/>
                    <a:pt x="388239" y="20765"/>
                  </a:cubicBezTo>
                  <a:lnTo>
                    <a:pt x="388239" y="124206"/>
                  </a:lnTo>
                  <a:close/>
                </a:path>
              </a:pathLst>
            </a:custGeom>
            <a:solidFill>
              <a:srgbClr val="FFFFFF">
                <a:alpha val="49803"/>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355" name="Google Shape;355;p44"/>
            <p:cNvSpPr/>
            <p:nvPr/>
          </p:nvSpPr>
          <p:spPr>
            <a:xfrm>
              <a:off x="3695795" y="2915577"/>
              <a:ext cx="517398" cy="151447"/>
            </a:xfrm>
            <a:custGeom>
              <a:avLst/>
              <a:gdLst/>
              <a:ahLst/>
              <a:cxnLst/>
              <a:rect l="l" t="t" r="r" b="b"/>
              <a:pathLst>
                <a:path w="517398" h="151447" extrusionOk="0">
                  <a:moveTo>
                    <a:pt x="517398" y="130683"/>
                  </a:moveTo>
                  <a:cubicBezTo>
                    <a:pt x="517398" y="142113"/>
                    <a:pt x="508540" y="151448"/>
                    <a:pt x="497777" y="151448"/>
                  </a:cubicBezTo>
                  <a:lnTo>
                    <a:pt x="19526" y="151448"/>
                  </a:lnTo>
                  <a:cubicBezTo>
                    <a:pt x="8763" y="151448"/>
                    <a:pt x="0" y="142113"/>
                    <a:pt x="0" y="130683"/>
                  </a:cubicBezTo>
                  <a:lnTo>
                    <a:pt x="0" y="20765"/>
                  </a:lnTo>
                  <a:cubicBezTo>
                    <a:pt x="0" y="9334"/>
                    <a:pt x="8763" y="0"/>
                    <a:pt x="19526" y="0"/>
                  </a:cubicBezTo>
                  <a:lnTo>
                    <a:pt x="497777" y="0"/>
                  </a:lnTo>
                  <a:cubicBezTo>
                    <a:pt x="508540" y="0"/>
                    <a:pt x="517398" y="9334"/>
                    <a:pt x="517398" y="20765"/>
                  </a:cubicBezTo>
                  <a:lnTo>
                    <a:pt x="517398" y="130683"/>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spTree>
    <p:extLst>
      <p:ext uri="{BB962C8B-B14F-4D97-AF65-F5344CB8AC3E}">
        <p14:creationId xmlns:p14="http://schemas.microsoft.com/office/powerpoint/2010/main" val="3328443738"/>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13_Custom Layout">
  <p:cSld name="13_Custom Layout">
    <p:bg>
      <p:bgPr>
        <a:gradFill>
          <a:gsLst>
            <a:gs pos="0">
              <a:schemeClr val="accent1"/>
            </a:gs>
            <a:gs pos="97000">
              <a:schemeClr val="accent1"/>
            </a:gs>
            <a:gs pos="100000">
              <a:schemeClr val="accent1"/>
            </a:gs>
          </a:gsLst>
          <a:lin ang="2700000" scaled="0"/>
        </a:gradFill>
        <a:effectLst/>
      </p:bgPr>
    </p:bg>
    <p:spTree>
      <p:nvGrpSpPr>
        <p:cNvPr id="1" name="Shape 356"/>
        <p:cNvGrpSpPr/>
        <p:nvPr/>
      </p:nvGrpSpPr>
      <p:grpSpPr>
        <a:xfrm>
          <a:off x="0" y="0"/>
          <a:ext cx="0" cy="0"/>
          <a:chOff x="0" y="0"/>
          <a:chExt cx="0" cy="0"/>
        </a:xfrm>
      </p:grpSpPr>
      <p:pic>
        <p:nvPicPr>
          <p:cNvPr id="357" name="Google Shape;357;p45"/>
          <p:cNvPicPr preferRelativeResize="0"/>
          <p:nvPr/>
        </p:nvPicPr>
        <p:blipFill rotWithShape="1">
          <a:blip r:embed="rId2">
            <a:alphaModFix/>
          </a:blip>
          <a:srcRect l="11791"/>
          <a:stretch/>
        </p:blipFill>
        <p:spPr>
          <a:xfrm>
            <a:off x="-1" y="-1"/>
            <a:ext cx="8579097" cy="3789575"/>
          </a:xfrm>
          <a:prstGeom prst="rect">
            <a:avLst/>
          </a:prstGeom>
          <a:noFill/>
          <a:ln>
            <a:noFill/>
          </a:ln>
        </p:spPr>
      </p:pic>
      <p:sp>
        <p:nvSpPr>
          <p:cNvPr id="358" name="Google Shape;358;p45"/>
          <p:cNvSpPr txBox="1"/>
          <p:nvPr/>
        </p:nvSpPr>
        <p:spPr>
          <a:xfrm>
            <a:off x="1029722" y="4663217"/>
            <a:ext cx="4052247" cy="393600"/>
          </a:xfrm>
          <a:prstGeom prst="rect">
            <a:avLst/>
          </a:prstGeom>
          <a:noFill/>
          <a:ln>
            <a:noFill/>
          </a:ln>
        </p:spPr>
        <p:txBody>
          <a:bodyPr spcFirstLastPara="1" wrap="square" lIns="0" tIns="91425" rIns="0" bIns="91425"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 sz="800" b="0" i="0" u="none" strike="noStrike" cap="none">
                <a:solidFill>
                  <a:schemeClr val="lt1"/>
                </a:solidFill>
                <a:latin typeface="Barlow"/>
                <a:ea typeface="Barlow"/>
                <a:cs typeface="Barlow"/>
                <a:sym typeface="Barlow"/>
              </a:rPr>
              <a:t>©2021 Strictly Confidential</a:t>
            </a:r>
            <a:endParaRPr sz="1400" b="0" i="0" u="none" strike="noStrike" cap="none">
              <a:solidFill>
                <a:schemeClr val="lt1"/>
              </a:solidFill>
              <a:latin typeface="Barlow"/>
              <a:ea typeface="Barlow"/>
              <a:cs typeface="Barlow"/>
              <a:sym typeface="Barlow"/>
            </a:endParaRPr>
          </a:p>
        </p:txBody>
      </p:sp>
      <p:sp>
        <p:nvSpPr>
          <p:cNvPr id="359" name="Google Shape;359;p45"/>
          <p:cNvSpPr txBox="1"/>
          <p:nvPr/>
        </p:nvSpPr>
        <p:spPr>
          <a:xfrm>
            <a:off x="4885765" y="4663217"/>
            <a:ext cx="3946535" cy="393600"/>
          </a:xfrm>
          <a:prstGeom prst="rect">
            <a:avLst/>
          </a:prstGeom>
          <a:noFill/>
          <a:ln>
            <a:noFill/>
          </a:ln>
        </p:spPr>
        <p:txBody>
          <a:bodyPr spcFirstLastPara="1" wrap="square" lIns="0" tIns="91425" rIns="0" bIns="91425" anchor="ctr" anchorCtr="0">
            <a:noAutofit/>
          </a:bodyPr>
          <a:lstStyle/>
          <a:p>
            <a:pPr marL="0" marR="0" lvl="0" indent="0" algn="r" rtl="0">
              <a:lnSpc>
                <a:spcPct val="100000"/>
              </a:lnSpc>
              <a:spcBef>
                <a:spcPts val="0"/>
              </a:spcBef>
              <a:spcAft>
                <a:spcPts val="0"/>
              </a:spcAft>
              <a:buClr>
                <a:srgbClr val="000000"/>
              </a:buClr>
              <a:buSzPts val="600"/>
              <a:buFont typeface="Arial"/>
              <a:buNone/>
            </a:pPr>
            <a:r>
              <a:rPr lang="en" sz="800" b="0" i="0" u="none" strike="noStrike" cap="none">
                <a:solidFill>
                  <a:schemeClr val="lt1"/>
                </a:solidFill>
                <a:latin typeface="Barlow"/>
                <a:ea typeface="Barlow"/>
                <a:cs typeface="Barlow"/>
                <a:sym typeface="Barlow"/>
              </a:rPr>
              <a:t>construction.com    |    </a:t>
            </a:r>
            <a:fld id="{00000000-1234-1234-1234-123412341234}" type="slidenum">
              <a:rPr lang="en" sz="800" b="0" i="0" u="none" strike="noStrike" cap="none">
                <a:solidFill>
                  <a:schemeClr val="lt1"/>
                </a:solidFill>
                <a:latin typeface="Barlow"/>
                <a:ea typeface="Barlow"/>
                <a:cs typeface="Barlow"/>
                <a:sym typeface="Barlow"/>
              </a:rPr>
              <a:t>‹#›</a:t>
            </a:fld>
            <a:endParaRPr sz="800" b="0" i="0" u="none" strike="noStrike" cap="none">
              <a:solidFill>
                <a:schemeClr val="lt1"/>
              </a:solidFill>
              <a:latin typeface="Barlow"/>
              <a:ea typeface="Barlow"/>
              <a:cs typeface="Barlow"/>
              <a:sym typeface="Barlow"/>
            </a:endParaRPr>
          </a:p>
        </p:txBody>
      </p:sp>
      <p:grpSp>
        <p:nvGrpSpPr>
          <p:cNvPr id="360" name="Google Shape;360;p45"/>
          <p:cNvGrpSpPr/>
          <p:nvPr/>
        </p:nvGrpSpPr>
        <p:grpSpPr>
          <a:xfrm>
            <a:off x="171884" y="4744208"/>
            <a:ext cx="601885" cy="240030"/>
            <a:chOff x="747903" y="2177676"/>
            <a:chExt cx="3486150" cy="1390268"/>
          </a:xfrm>
        </p:grpSpPr>
        <p:sp>
          <p:nvSpPr>
            <p:cNvPr id="361" name="Google Shape;361;p45"/>
            <p:cNvSpPr/>
            <p:nvPr/>
          </p:nvSpPr>
          <p:spPr>
            <a:xfrm>
              <a:off x="747903" y="3250190"/>
              <a:ext cx="3486150" cy="317754"/>
            </a:xfrm>
            <a:custGeom>
              <a:avLst/>
              <a:gdLst/>
              <a:ahLst/>
              <a:cxnLst/>
              <a:rect l="l" t="t" r="r" b="b"/>
              <a:pathLst>
                <a:path w="3486150" h="317754" extrusionOk="0">
                  <a:moveTo>
                    <a:pt x="3423190" y="93154"/>
                  </a:moveTo>
                  <a:cubicBezTo>
                    <a:pt x="3423190" y="100870"/>
                    <a:pt x="3425952" y="104585"/>
                    <a:pt x="3433667" y="104585"/>
                  </a:cubicBezTo>
                  <a:lnTo>
                    <a:pt x="3472053" y="104585"/>
                  </a:lnTo>
                  <a:cubicBezTo>
                    <a:pt x="3480245" y="104585"/>
                    <a:pt x="3483483" y="100965"/>
                    <a:pt x="3483483" y="93154"/>
                  </a:cubicBezTo>
                  <a:lnTo>
                    <a:pt x="3483483" y="74486"/>
                  </a:lnTo>
                  <a:cubicBezTo>
                    <a:pt x="3483483" y="36195"/>
                    <a:pt x="3457956" y="95"/>
                    <a:pt x="3378041" y="95"/>
                  </a:cubicBezTo>
                  <a:cubicBezTo>
                    <a:pt x="3298127" y="95"/>
                    <a:pt x="3274409" y="36195"/>
                    <a:pt x="3274409" y="74486"/>
                  </a:cubicBezTo>
                  <a:lnTo>
                    <a:pt x="3274409" y="101441"/>
                  </a:lnTo>
                  <a:cubicBezTo>
                    <a:pt x="3274409" y="128778"/>
                    <a:pt x="3294031" y="152114"/>
                    <a:pt x="3315938" y="160306"/>
                  </a:cubicBezTo>
                  <a:lnTo>
                    <a:pt x="3386709" y="186785"/>
                  </a:lnTo>
                  <a:cubicBezTo>
                    <a:pt x="3407283" y="194596"/>
                    <a:pt x="3425476" y="201835"/>
                    <a:pt x="3425476" y="220599"/>
                  </a:cubicBezTo>
                  <a:lnTo>
                    <a:pt x="3425476" y="235172"/>
                  </a:lnTo>
                  <a:cubicBezTo>
                    <a:pt x="3425476" y="257556"/>
                    <a:pt x="3407664" y="268034"/>
                    <a:pt x="3377089" y="268034"/>
                  </a:cubicBezTo>
                  <a:cubicBezTo>
                    <a:pt x="3346037" y="268034"/>
                    <a:pt x="3328702" y="257556"/>
                    <a:pt x="3328702" y="235172"/>
                  </a:cubicBezTo>
                  <a:lnTo>
                    <a:pt x="3328702" y="214598"/>
                  </a:lnTo>
                  <a:cubicBezTo>
                    <a:pt x="3328702" y="206407"/>
                    <a:pt x="3325940" y="202692"/>
                    <a:pt x="3317748" y="202692"/>
                  </a:cubicBezTo>
                  <a:lnTo>
                    <a:pt x="3279458" y="202692"/>
                  </a:lnTo>
                  <a:cubicBezTo>
                    <a:pt x="3271647" y="202692"/>
                    <a:pt x="3268504" y="206311"/>
                    <a:pt x="3268504" y="214598"/>
                  </a:cubicBezTo>
                  <a:lnTo>
                    <a:pt x="3268504" y="243364"/>
                  </a:lnTo>
                  <a:cubicBezTo>
                    <a:pt x="3268504" y="281654"/>
                    <a:pt x="3296317" y="317754"/>
                    <a:pt x="3377565" y="317754"/>
                  </a:cubicBezTo>
                  <a:cubicBezTo>
                    <a:pt x="3459290" y="317754"/>
                    <a:pt x="3486150" y="281654"/>
                    <a:pt x="3486150" y="243364"/>
                  </a:cubicBezTo>
                  <a:lnTo>
                    <a:pt x="3486150" y="208217"/>
                  </a:lnTo>
                  <a:cubicBezTo>
                    <a:pt x="3486150" y="174498"/>
                    <a:pt x="3463385" y="153448"/>
                    <a:pt x="3432334" y="142494"/>
                  </a:cubicBezTo>
                  <a:lnTo>
                    <a:pt x="3352895" y="114205"/>
                  </a:lnTo>
                  <a:cubicBezTo>
                    <a:pt x="3345561" y="111443"/>
                    <a:pt x="3334226" y="105537"/>
                    <a:pt x="3334226" y="89535"/>
                  </a:cubicBezTo>
                  <a:lnTo>
                    <a:pt x="3334226" y="82677"/>
                  </a:lnTo>
                  <a:cubicBezTo>
                    <a:pt x="3334226" y="60293"/>
                    <a:pt x="3349276" y="49816"/>
                    <a:pt x="3378994" y="49816"/>
                  </a:cubicBezTo>
                  <a:cubicBezTo>
                    <a:pt x="3408236" y="49816"/>
                    <a:pt x="3423285" y="60293"/>
                    <a:pt x="3423285" y="82677"/>
                  </a:cubicBezTo>
                  <a:lnTo>
                    <a:pt x="3423285" y="93154"/>
                  </a:lnTo>
                  <a:close/>
                  <a:moveTo>
                    <a:pt x="3227356" y="214979"/>
                  </a:moveTo>
                  <a:cubicBezTo>
                    <a:pt x="3227356" y="206788"/>
                    <a:pt x="3224594" y="203549"/>
                    <a:pt x="3216878" y="203549"/>
                  </a:cubicBezTo>
                  <a:lnTo>
                    <a:pt x="3178969" y="203549"/>
                  </a:lnTo>
                  <a:cubicBezTo>
                    <a:pt x="3170778" y="203549"/>
                    <a:pt x="3167539" y="206788"/>
                    <a:pt x="3167539" y="214979"/>
                  </a:cubicBezTo>
                  <a:lnTo>
                    <a:pt x="3167539" y="232315"/>
                  </a:lnTo>
                  <a:cubicBezTo>
                    <a:pt x="3167539" y="255080"/>
                    <a:pt x="3151537" y="266510"/>
                    <a:pt x="3120962" y="266510"/>
                  </a:cubicBezTo>
                  <a:cubicBezTo>
                    <a:pt x="3090386" y="266510"/>
                    <a:pt x="3074861" y="255080"/>
                    <a:pt x="3074861" y="232315"/>
                  </a:cubicBezTo>
                  <a:lnTo>
                    <a:pt x="3074861" y="85344"/>
                  </a:lnTo>
                  <a:cubicBezTo>
                    <a:pt x="3074861" y="62484"/>
                    <a:pt x="3090386" y="51149"/>
                    <a:pt x="3120962" y="51149"/>
                  </a:cubicBezTo>
                  <a:cubicBezTo>
                    <a:pt x="3151537" y="51149"/>
                    <a:pt x="3167539" y="62579"/>
                    <a:pt x="3167539" y="85344"/>
                  </a:cubicBezTo>
                  <a:lnTo>
                    <a:pt x="3167539" y="96298"/>
                  </a:lnTo>
                  <a:cubicBezTo>
                    <a:pt x="3167539" y="104489"/>
                    <a:pt x="3170682" y="107728"/>
                    <a:pt x="3178969" y="107728"/>
                  </a:cubicBezTo>
                  <a:lnTo>
                    <a:pt x="3216878" y="107728"/>
                  </a:lnTo>
                  <a:cubicBezTo>
                    <a:pt x="3224689" y="107728"/>
                    <a:pt x="3227356" y="104489"/>
                    <a:pt x="3227356" y="96298"/>
                  </a:cubicBezTo>
                  <a:lnTo>
                    <a:pt x="3227356" y="74390"/>
                  </a:lnTo>
                  <a:cubicBezTo>
                    <a:pt x="3227356" y="36100"/>
                    <a:pt x="3202686" y="0"/>
                    <a:pt x="3120104" y="0"/>
                  </a:cubicBezTo>
                  <a:cubicBezTo>
                    <a:pt x="3037523" y="0"/>
                    <a:pt x="3012853" y="36100"/>
                    <a:pt x="3012853" y="74390"/>
                  </a:cubicBezTo>
                  <a:lnTo>
                    <a:pt x="3012853" y="243269"/>
                  </a:lnTo>
                  <a:cubicBezTo>
                    <a:pt x="3012853" y="281559"/>
                    <a:pt x="3037523" y="317659"/>
                    <a:pt x="3120104" y="317659"/>
                  </a:cubicBezTo>
                  <a:cubicBezTo>
                    <a:pt x="3202686" y="317659"/>
                    <a:pt x="3227356" y="281559"/>
                    <a:pt x="3227356" y="243269"/>
                  </a:cubicBezTo>
                  <a:lnTo>
                    <a:pt x="3227356" y="214979"/>
                  </a:lnTo>
                  <a:close/>
                  <a:moveTo>
                    <a:pt x="2954465" y="15526"/>
                  </a:moveTo>
                  <a:cubicBezTo>
                    <a:pt x="2954465" y="7334"/>
                    <a:pt x="2951703" y="3620"/>
                    <a:pt x="2943511" y="3620"/>
                  </a:cubicBezTo>
                  <a:lnTo>
                    <a:pt x="2903791" y="3620"/>
                  </a:lnTo>
                  <a:cubicBezTo>
                    <a:pt x="2895600" y="3620"/>
                    <a:pt x="2892838" y="7239"/>
                    <a:pt x="2892838" y="15526"/>
                  </a:cubicBezTo>
                  <a:lnTo>
                    <a:pt x="2892838" y="302133"/>
                  </a:lnTo>
                  <a:cubicBezTo>
                    <a:pt x="2892838" y="310324"/>
                    <a:pt x="2895600" y="314039"/>
                    <a:pt x="2903791" y="314039"/>
                  </a:cubicBezTo>
                  <a:lnTo>
                    <a:pt x="2943511" y="314039"/>
                  </a:lnTo>
                  <a:cubicBezTo>
                    <a:pt x="2951703" y="314039"/>
                    <a:pt x="2954465" y="310420"/>
                    <a:pt x="2954465" y="302133"/>
                  </a:cubicBezTo>
                  <a:lnTo>
                    <a:pt x="2954465" y="15526"/>
                  </a:lnTo>
                  <a:close/>
                  <a:moveTo>
                    <a:pt x="2652332" y="3715"/>
                  </a:moveTo>
                  <a:cubicBezTo>
                    <a:pt x="2644140" y="3715"/>
                    <a:pt x="2640902" y="6477"/>
                    <a:pt x="2640902" y="14669"/>
                  </a:cubicBezTo>
                  <a:lnTo>
                    <a:pt x="2640902" y="43434"/>
                  </a:lnTo>
                  <a:cubicBezTo>
                    <a:pt x="2640902" y="51625"/>
                    <a:pt x="2644045" y="54864"/>
                    <a:pt x="2652332" y="54864"/>
                  </a:cubicBezTo>
                  <a:lnTo>
                    <a:pt x="2717102" y="54864"/>
                  </a:lnTo>
                  <a:lnTo>
                    <a:pt x="2717102" y="302228"/>
                  </a:lnTo>
                  <a:cubicBezTo>
                    <a:pt x="2717102" y="310420"/>
                    <a:pt x="2720340" y="314135"/>
                    <a:pt x="2728532" y="314135"/>
                  </a:cubicBezTo>
                  <a:lnTo>
                    <a:pt x="2768251" y="314135"/>
                  </a:lnTo>
                  <a:cubicBezTo>
                    <a:pt x="2776442" y="314135"/>
                    <a:pt x="2779205" y="310515"/>
                    <a:pt x="2779205" y="302228"/>
                  </a:cubicBezTo>
                  <a:lnTo>
                    <a:pt x="2779205" y="54864"/>
                  </a:lnTo>
                  <a:lnTo>
                    <a:pt x="2843974" y="54864"/>
                  </a:lnTo>
                  <a:cubicBezTo>
                    <a:pt x="2851690" y="54864"/>
                    <a:pt x="2855405" y="51625"/>
                    <a:pt x="2855405" y="43434"/>
                  </a:cubicBezTo>
                  <a:lnTo>
                    <a:pt x="2855405" y="14669"/>
                  </a:lnTo>
                  <a:cubicBezTo>
                    <a:pt x="2855405" y="6477"/>
                    <a:pt x="2851785" y="3715"/>
                    <a:pt x="2843974" y="3715"/>
                  </a:cubicBezTo>
                  <a:lnTo>
                    <a:pt x="2652332" y="3715"/>
                  </a:lnTo>
                  <a:close/>
                  <a:moveTo>
                    <a:pt x="2460689" y="15050"/>
                  </a:moveTo>
                  <a:cubicBezTo>
                    <a:pt x="2457926" y="8192"/>
                    <a:pt x="2454783" y="3620"/>
                    <a:pt x="2446973" y="3620"/>
                  </a:cubicBezTo>
                  <a:lnTo>
                    <a:pt x="2401824" y="3620"/>
                  </a:lnTo>
                  <a:cubicBezTo>
                    <a:pt x="2394014" y="3620"/>
                    <a:pt x="2390870" y="8192"/>
                    <a:pt x="2394014" y="15050"/>
                  </a:cubicBezTo>
                  <a:lnTo>
                    <a:pt x="2480691" y="202597"/>
                  </a:lnTo>
                  <a:lnTo>
                    <a:pt x="2480691" y="302514"/>
                  </a:lnTo>
                  <a:cubicBezTo>
                    <a:pt x="2480691" y="310324"/>
                    <a:pt x="2483930" y="313944"/>
                    <a:pt x="2492121" y="313944"/>
                  </a:cubicBezTo>
                  <a:lnTo>
                    <a:pt x="2531840" y="313944"/>
                  </a:lnTo>
                  <a:cubicBezTo>
                    <a:pt x="2540032" y="313944"/>
                    <a:pt x="2542794" y="310324"/>
                    <a:pt x="2542794" y="302514"/>
                  </a:cubicBezTo>
                  <a:lnTo>
                    <a:pt x="2542794" y="195263"/>
                  </a:lnTo>
                  <a:lnTo>
                    <a:pt x="2629091" y="14954"/>
                  </a:lnTo>
                  <a:cubicBezTo>
                    <a:pt x="2632710" y="7620"/>
                    <a:pt x="2628614" y="3524"/>
                    <a:pt x="2620899" y="3524"/>
                  </a:cubicBezTo>
                  <a:lnTo>
                    <a:pt x="2581656" y="3524"/>
                  </a:lnTo>
                  <a:cubicBezTo>
                    <a:pt x="2573941" y="3524"/>
                    <a:pt x="2571179" y="8573"/>
                    <a:pt x="2568416" y="14954"/>
                  </a:cubicBezTo>
                  <a:lnTo>
                    <a:pt x="2520029" y="118967"/>
                  </a:lnTo>
                  <a:cubicBezTo>
                    <a:pt x="2516410" y="126302"/>
                    <a:pt x="2512219" y="141351"/>
                    <a:pt x="2511838" y="143161"/>
                  </a:cubicBezTo>
                  <a:cubicBezTo>
                    <a:pt x="2511362" y="141351"/>
                    <a:pt x="2506790" y="126302"/>
                    <a:pt x="2504123" y="118967"/>
                  </a:cubicBezTo>
                  <a:lnTo>
                    <a:pt x="2460689" y="15050"/>
                  </a:lnTo>
                  <a:close/>
                  <a:moveTo>
                    <a:pt x="2304193" y="15526"/>
                  </a:moveTo>
                  <a:cubicBezTo>
                    <a:pt x="2304193" y="7334"/>
                    <a:pt x="2301431" y="3620"/>
                    <a:pt x="2293239" y="3620"/>
                  </a:cubicBezTo>
                  <a:lnTo>
                    <a:pt x="2253520" y="3620"/>
                  </a:lnTo>
                  <a:cubicBezTo>
                    <a:pt x="2245328" y="3620"/>
                    <a:pt x="2242566" y="7239"/>
                    <a:pt x="2242566" y="15526"/>
                  </a:cubicBezTo>
                  <a:lnTo>
                    <a:pt x="2242566" y="302133"/>
                  </a:lnTo>
                  <a:cubicBezTo>
                    <a:pt x="2242566" y="309848"/>
                    <a:pt x="2245328" y="314039"/>
                    <a:pt x="2252186" y="314039"/>
                  </a:cubicBezTo>
                  <a:lnTo>
                    <a:pt x="2406015" y="314039"/>
                  </a:lnTo>
                  <a:cubicBezTo>
                    <a:pt x="2413826" y="314039"/>
                    <a:pt x="2417445" y="310896"/>
                    <a:pt x="2417445" y="302609"/>
                  </a:cubicBezTo>
                  <a:lnTo>
                    <a:pt x="2417445" y="273844"/>
                  </a:lnTo>
                  <a:cubicBezTo>
                    <a:pt x="2417445" y="265652"/>
                    <a:pt x="2413826" y="262890"/>
                    <a:pt x="2406015" y="262890"/>
                  </a:cubicBezTo>
                  <a:lnTo>
                    <a:pt x="2304288" y="262890"/>
                  </a:lnTo>
                  <a:lnTo>
                    <a:pt x="2304288" y="15526"/>
                  </a:lnTo>
                  <a:close/>
                  <a:moveTo>
                    <a:pt x="2111597" y="198120"/>
                  </a:moveTo>
                  <a:lnTo>
                    <a:pt x="2053685" y="198120"/>
                  </a:lnTo>
                  <a:lnTo>
                    <a:pt x="2069211" y="146971"/>
                  </a:lnTo>
                  <a:cubicBezTo>
                    <a:pt x="2074736" y="127825"/>
                    <a:pt x="2082451" y="70295"/>
                    <a:pt x="2083308" y="64389"/>
                  </a:cubicBezTo>
                  <a:cubicBezTo>
                    <a:pt x="2083784" y="70295"/>
                    <a:pt x="2090642" y="128778"/>
                    <a:pt x="2096548" y="147447"/>
                  </a:cubicBezTo>
                  <a:lnTo>
                    <a:pt x="2111597" y="198120"/>
                  </a:lnTo>
                  <a:close/>
                  <a:moveTo>
                    <a:pt x="2064544" y="3715"/>
                  </a:moveTo>
                  <a:cubicBezTo>
                    <a:pt x="2056352" y="3715"/>
                    <a:pt x="2052638" y="7334"/>
                    <a:pt x="2050352" y="15145"/>
                  </a:cubicBezTo>
                  <a:lnTo>
                    <a:pt x="1965008" y="302609"/>
                  </a:lnTo>
                  <a:cubicBezTo>
                    <a:pt x="1962722" y="309944"/>
                    <a:pt x="1965484" y="314039"/>
                    <a:pt x="1973675" y="314039"/>
                  </a:cubicBezTo>
                  <a:lnTo>
                    <a:pt x="2010632" y="314039"/>
                  </a:lnTo>
                  <a:cubicBezTo>
                    <a:pt x="2018824" y="314039"/>
                    <a:pt x="2022062" y="309944"/>
                    <a:pt x="2024348" y="302609"/>
                  </a:cubicBezTo>
                  <a:lnTo>
                    <a:pt x="2040350" y="246888"/>
                  </a:lnTo>
                  <a:lnTo>
                    <a:pt x="2125218" y="246888"/>
                  </a:lnTo>
                  <a:lnTo>
                    <a:pt x="2141220" y="302609"/>
                  </a:lnTo>
                  <a:cubicBezTo>
                    <a:pt x="2143506" y="309944"/>
                    <a:pt x="2146649" y="314039"/>
                    <a:pt x="2154460" y="314039"/>
                  </a:cubicBezTo>
                  <a:lnTo>
                    <a:pt x="2195513" y="314039"/>
                  </a:lnTo>
                  <a:cubicBezTo>
                    <a:pt x="2203228" y="314039"/>
                    <a:pt x="2205990" y="309944"/>
                    <a:pt x="2203704" y="302609"/>
                  </a:cubicBezTo>
                  <a:lnTo>
                    <a:pt x="2118836" y="15145"/>
                  </a:lnTo>
                  <a:cubicBezTo>
                    <a:pt x="2116550" y="7429"/>
                    <a:pt x="2112455" y="3715"/>
                    <a:pt x="2104263" y="3715"/>
                  </a:cubicBezTo>
                  <a:lnTo>
                    <a:pt x="2064544" y="3715"/>
                  </a:lnTo>
                  <a:close/>
                  <a:moveTo>
                    <a:pt x="1926717" y="15050"/>
                  </a:moveTo>
                  <a:cubicBezTo>
                    <a:pt x="1926717" y="7334"/>
                    <a:pt x="1923955" y="3620"/>
                    <a:pt x="1915763" y="3620"/>
                  </a:cubicBezTo>
                  <a:lnTo>
                    <a:pt x="1879664" y="3620"/>
                  </a:lnTo>
                  <a:cubicBezTo>
                    <a:pt x="1871472" y="3620"/>
                    <a:pt x="1868710" y="7239"/>
                    <a:pt x="1868710" y="15050"/>
                  </a:cubicBezTo>
                  <a:lnTo>
                    <a:pt x="1868710" y="197644"/>
                  </a:lnTo>
                  <a:cubicBezTo>
                    <a:pt x="1868710" y="197644"/>
                    <a:pt x="1860995" y="178975"/>
                    <a:pt x="1853184" y="165735"/>
                  </a:cubicBezTo>
                  <a:lnTo>
                    <a:pt x="1761458" y="8287"/>
                  </a:lnTo>
                  <a:cubicBezTo>
                    <a:pt x="1759649" y="5048"/>
                    <a:pt x="1756886" y="3715"/>
                    <a:pt x="1751838" y="3715"/>
                  </a:cubicBezTo>
                  <a:lnTo>
                    <a:pt x="1715738" y="3715"/>
                  </a:lnTo>
                  <a:cubicBezTo>
                    <a:pt x="1707547" y="3715"/>
                    <a:pt x="1704785" y="7334"/>
                    <a:pt x="1704785" y="15145"/>
                  </a:cubicBezTo>
                  <a:lnTo>
                    <a:pt x="1704785" y="302609"/>
                  </a:lnTo>
                  <a:cubicBezTo>
                    <a:pt x="1704785" y="310420"/>
                    <a:pt x="1707547" y="314039"/>
                    <a:pt x="1715738" y="314039"/>
                  </a:cubicBezTo>
                  <a:lnTo>
                    <a:pt x="1751838" y="314039"/>
                  </a:lnTo>
                  <a:cubicBezTo>
                    <a:pt x="1760030" y="314039"/>
                    <a:pt x="1762792" y="310420"/>
                    <a:pt x="1762792" y="302609"/>
                  </a:cubicBezTo>
                  <a:lnTo>
                    <a:pt x="1762792" y="120491"/>
                  </a:lnTo>
                  <a:cubicBezTo>
                    <a:pt x="1763268" y="121825"/>
                    <a:pt x="1768697" y="136874"/>
                    <a:pt x="1781080" y="157448"/>
                  </a:cubicBezTo>
                  <a:lnTo>
                    <a:pt x="1869186" y="308515"/>
                  </a:lnTo>
                  <a:cubicBezTo>
                    <a:pt x="1871472" y="312611"/>
                    <a:pt x="1873758" y="313944"/>
                    <a:pt x="1879664" y="313944"/>
                  </a:cubicBezTo>
                  <a:lnTo>
                    <a:pt x="1915763" y="313944"/>
                  </a:lnTo>
                  <a:cubicBezTo>
                    <a:pt x="1923955" y="313944"/>
                    <a:pt x="1926717" y="310324"/>
                    <a:pt x="1926717" y="302514"/>
                  </a:cubicBezTo>
                  <a:lnTo>
                    <a:pt x="1926717" y="15050"/>
                  </a:lnTo>
                  <a:close/>
                  <a:moveTo>
                    <a:pt x="1574006" y="198120"/>
                  </a:moveTo>
                  <a:lnTo>
                    <a:pt x="1515999" y="198120"/>
                  </a:lnTo>
                  <a:lnTo>
                    <a:pt x="1531525" y="146971"/>
                  </a:lnTo>
                  <a:cubicBezTo>
                    <a:pt x="1537049" y="127825"/>
                    <a:pt x="1544764" y="70295"/>
                    <a:pt x="1545717" y="64389"/>
                  </a:cubicBezTo>
                  <a:cubicBezTo>
                    <a:pt x="1546193" y="70295"/>
                    <a:pt x="1553051" y="128778"/>
                    <a:pt x="1558957" y="147447"/>
                  </a:cubicBezTo>
                  <a:lnTo>
                    <a:pt x="1574006" y="198120"/>
                  </a:lnTo>
                  <a:close/>
                  <a:moveTo>
                    <a:pt x="1526953" y="3715"/>
                  </a:moveTo>
                  <a:cubicBezTo>
                    <a:pt x="1518761" y="3715"/>
                    <a:pt x="1515047" y="7334"/>
                    <a:pt x="1512856" y="15145"/>
                  </a:cubicBezTo>
                  <a:lnTo>
                    <a:pt x="1427512" y="302609"/>
                  </a:lnTo>
                  <a:cubicBezTo>
                    <a:pt x="1425226" y="309944"/>
                    <a:pt x="1427988" y="314039"/>
                    <a:pt x="1436180" y="314039"/>
                  </a:cubicBezTo>
                  <a:lnTo>
                    <a:pt x="1473137" y="314039"/>
                  </a:lnTo>
                  <a:cubicBezTo>
                    <a:pt x="1481328" y="314039"/>
                    <a:pt x="1484567" y="309944"/>
                    <a:pt x="1486853" y="302609"/>
                  </a:cubicBezTo>
                  <a:lnTo>
                    <a:pt x="1502855" y="246888"/>
                  </a:lnTo>
                  <a:lnTo>
                    <a:pt x="1587722" y="246888"/>
                  </a:lnTo>
                  <a:lnTo>
                    <a:pt x="1603724" y="302609"/>
                  </a:lnTo>
                  <a:cubicBezTo>
                    <a:pt x="1606010" y="309944"/>
                    <a:pt x="1609249" y="314039"/>
                    <a:pt x="1616964" y="314039"/>
                  </a:cubicBezTo>
                  <a:lnTo>
                    <a:pt x="1658017" y="314039"/>
                  </a:lnTo>
                  <a:cubicBezTo>
                    <a:pt x="1665732" y="314039"/>
                    <a:pt x="1668494" y="309944"/>
                    <a:pt x="1666208" y="302609"/>
                  </a:cubicBezTo>
                  <a:lnTo>
                    <a:pt x="1581341" y="15145"/>
                  </a:lnTo>
                  <a:cubicBezTo>
                    <a:pt x="1579055" y="7429"/>
                    <a:pt x="1574959" y="3715"/>
                    <a:pt x="1566767" y="3715"/>
                  </a:cubicBezTo>
                  <a:lnTo>
                    <a:pt x="1526953" y="3715"/>
                  </a:lnTo>
                  <a:close/>
                  <a:moveTo>
                    <a:pt x="1161002" y="268415"/>
                  </a:moveTo>
                  <a:cubicBezTo>
                    <a:pt x="1121759" y="268415"/>
                    <a:pt x="1103090" y="256985"/>
                    <a:pt x="1103090" y="234601"/>
                  </a:cubicBezTo>
                  <a:lnTo>
                    <a:pt x="1103090" y="212217"/>
                  </a:lnTo>
                  <a:cubicBezTo>
                    <a:pt x="1103090" y="189452"/>
                    <a:pt x="1117664" y="178880"/>
                    <a:pt x="1147763" y="178880"/>
                  </a:cubicBezTo>
                  <a:lnTo>
                    <a:pt x="1219010" y="178880"/>
                  </a:lnTo>
                  <a:lnTo>
                    <a:pt x="1219010" y="234601"/>
                  </a:lnTo>
                  <a:cubicBezTo>
                    <a:pt x="1218914" y="256985"/>
                    <a:pt x="1199769" y="268415"/>
                    <a:pt x="1161002" y="268415"/>
                  </a:cubicBezTo>
                  <a:moveTo>
                    <a:pt x="1151858" y="129635"/>
                  </a:moveTo>
                  <a:cubicBezTo>
                    <a:pt x="1121283" y="129635"/>
                    <a:pt x="1107091" y="118681"/>
                    <a:pt x="1107091" y="95917"/>
                  </a:cubicBezTo>
                  <a:lnTo>
                    <a:pt x="1107091" y="83153"/>
                  </a:lnTo>
                  <a:cubicBezTo>
                    <a:pt x="1107091" y="60770"/>
                    <a:pt x="1119378" y="49435"/>
                    <a:pt x="1149096" y="49435"/>
                  </a:cubicBezTo>
                  <a:cubicBezTo>
                    <a:pt x="1179195" y="49435"/>
                    <a:pt x="1191578" y="60865"/>
                    <a:pt x="1191578" y="83153"/>
                  </a:cubicBezTo>
                  <a:lnTo>
                    <a:pt x="1191578" y="89059"/>
                  </a:lnTo>
                  <a:cubicBezTo>
                    <a:pt x="1191578" y="96774"/>
                    <a:pt x="1194721" y="100489"/>
                    <a:pt x="1202531" y="100489"/>
                  </a:cubicBezTo>
                  <a:lnTo>
                    <a:pt x="1240917" y="100489"/>
                  </a:lnTo>
                  <a:cubicBezTo>
                    <a:pt x="1248632" y="100489"/>
                    <a:pt x="1251395" y="96869"/>
                    <a:pt x="1251395" y="89059"/>
                  </a:cubicBezTo>
                  <a:lnTo>
                    <a:pt x="1251395" y="74486"/>
                  </a:lnTo>
                  <a:cubicBezTo>
                    <a:pt x="1251395" y="36195"/>
                    <a:pt x="1229963" y="95"/>
                    <a:pt x="1148715" y="95"/>
                  </a:cubicBezTo>
                  <a:cubicBezTo>
                    <a:pt x="1067943" y="95"/>
                    <a:pt x="1046988" y="34766"/>
                    <a:pt x="1046988" y="72676"/>
                  </a:cubicBezTo>
                  <a:lnTo>
                    <a:pt x="1046988" y="105061"/>
                  </a:lnTo>
                  <a:cubicBezTo>
                    <a:pt x="1046988" y="128778"/>
                    <a:pt x="1055656" y="143827"/>
                    <a:pt x="1081183" y="152495"/>
                  </a:cubicBezTo>
                  <a:cubicBezTo>
                    <a:pt x="1052417" y="162973"/>
                    <a:pt x="1042892" y="181261"/>
                    <a:pt x="1042892" y="204502"/>
                  </a:cubicBezTo>
                  <a:lnTo>
                    <a:pt x="1042892" y="245078"/>
                  </a:lnTo>
                  <a:cubicBezTo>
                    <a:pt x="1042892" y="282988"/>
                    <a:pt x="1067943" y="317659"/>
                    <a:pt x="1160145" y="317659"/>
                  </a:cubicBezTo>
                  <a:cubicBezTo>
                    <a:pt x="1252823" y="317659"/>
                    <a:pt x="1278827" y="281559"/>
                    <a:pt x="1278827" y="243269"/>
                  </a:cubicBezTo>
                  <a:lnTo>
                    <a:pt x="1278827" y="178880"/>
                  </a:lnTo>
                  <a:lnTo>
                    <a:pt x="1305782" y="178880"/>
                  </a:lnTo>
                  <a:cubicBezTo>
                    <a:pt x="1313593" y="178880"/>
                    <a:pt x="1317212" y="175641"/>
                    <a:pt x="1317212" y="167449"/>
                  </a:cubicBezTo>
                  <a:lnTo>
                    <a:pt x="1317212" y="140494"/>
                  </a:lnTo>
                  <a:cubicBezTo>
                    <a:pt x="1317212" y="132302"/>
                    <a:pt x="1313593" y="129540"/>
                    <a:pt x="1305782" y="129540"/>
                  </a:cubicBezTo>
                  <a:lnTo>
                    <a:pt x="1151858" y="129540"/>
                  </a:lnTo>
                  <a:close/>
                  <a:moveTo>
                    <a:pt x="826961" y="198120"/>
                  </a:moveTo>
                  <a:lnTo>
                    <a:pt x="769049" y="198120"/>
                  </a:lnTo>
                  <a:lnTo>
                    <a:pt x="784574" y="146971"/>
                  </a:lnTo>
                  <a:cubicBezTo>
                    <a:pt x="790099" y="127825"/>
                    <a:pt x="797814" y="70295"/>
                    <a:pt x="798767" y="64389"/>
                  </a:cubicBezTo>
                  <a:cubicBezTo>
                    <a:pt x="799243" y="70295"/>
                    <a:pt x="806101" y="128778"/>
                    <a:pt x="812006" y="147447"/>
                  </a:cubicBezTo>
                  <a:lnTo>
                    <a:pt x="826961" y="198120"/>
                  </a:lnTo>
                  <a:close/>
                  <a:moveTo>
                    <a:pt x="779907" y="3715"/>
                  </a:moveTo>
                  <a:cubicBezTo>
                    <a:pt x="771715" y="3715"/>
                    <a:pt x="768001" y="7334"/>
                    <a:pt x="765810" y="15145"/>
                  </a:cubicBezTo>
                  <a:lnTo>
                    <a:pt x="680466" y="302609"/>
                  </a:lnTo>
                  <a:cubicBezTo>
                    <a:pt x="678180" y="309944"/>
                    <a:pt x="680942" y="314039"/>
                    <a:pt x="689134" y="314039"/>
                  </a:cubicBezTo>
                  <a:lnTo>
                    <a:pt x="726091" y="314039"/>
                  </a:lnTo>
                  <a:cubicBezTo>
                    <a:pt x="734282" y="314039"/>
                    <a:pt x="737521" y="309944"/>
                    <a:pt x="739807" y="302609"/>
                  </a:cubicBezTo>
                  <a:lnTo>
                    <a:pt x="755809" y="246888"/>
                  </a:lnTo>
                  <a:lnTo>
                    <a:pt x="840677" y="246888"/>
                  </a:lnTo>
                  <a:lnTo>
                    <a:pt x="856679" y="302609"/>
                  </a:lnTo>
                  <a:cubicBezTo>
                    <a:pt x="858965" y="309944"/>
                    <a:pt x="862203" y="314039"/>
                    <a:pt x="869918" y="314039"/>
                  </a:cubicBezTo>
                  <a:lnTo>
                    <a:pt x="910971" y="314039"/>
                  </a:lnTo>
                  <a:cubicBezTo>
                    <a:pt x="918686" y="314039"/>
                    <a:pt x="921449" y="309944"/>
                    <a:pt x="919163" y="302609"/>
                  </a:cubicBezTo>
                  <a:lnTo>
                    <a:pt x="834295" y="15145"/>
                  </a:lnTo>
                  <a:cubicBezTo>
                    <a:pt x="832009" y="7429"/>
                    <a:pt x="827913" y="3715"/>
                    <a:pt x="819722" y="3715"/>
                  </a:cubicBezTo>
                  <a:lnTo>
                    <a:pt x="779907" y="3715"/>
                  </a:lnTo>
                  <a:close/>
                  <a:moveTo>
                    <a:pt x="489680" y="3715"/>
                  </a:moveTo>
                  <a:cubicBezTo>
                    <a:pt x="481489" y="3715"/>
                    <a:pt x="478250" y="6477"/>
                    <a:pt x="478250" y="14669"/>
                  </a:cubicBezTo>
                  <a:lnTo>
                    <a:pt x="478250" y="43434"/>
                  </a:lnTo>
                  <a:cubicBezTo>
                    <a:pt x="478250" y="51625"/>
                    <a:pt x="481489" y="54864"/>
                    <a:pt x="489680" y="54864"/>
                  </a:cubicBezTo>
                  <a:lnTo>
                    <a:pt x="554450" y="54864"/>
                  </a:lnTo>
                  <a:lnTo>
                    <a:pt x="554450" y="302228"/>
                  </a:lnTo>
                  <a:cubicBezTo>
                    <a:pt x="554450" y="310420"/>
                    <a:pt x="557689" y="314135"/>
                    <a:pt x="565880" y="314135"/>
                  </a:cubicBezTo>
                  <a:lnTo>
                    <a:pt x="605600" y="314135"/>
                  </a:lnTo>
                  <a:cubicBezTo>
                    <a:pt x="613791" y="314135"/>
                    <a:pt x="616553" y="310515"/>
                    <a:pt x="616553" y="302228"/>
                  </a:cubicBezTo>
                  <a:lnTo>
                    <a:pt x="616553" y="54864"/>
                  </a:lnTo>
                  <a:lnTo>
                    <a:pt x="681323" y="54864"/>
                  </a:lnTo>
                  <a:cubicBezTo>
                    <a:pt x="689134" y="54864"/>
                    <a:pt x="692753" y="51625"/>
                    <a:pt x="692753" y="43434"/>
                  </a:cubicBezTo>
                  <a:lnTo>
                    <a:pt x="692753" y="14669"/>
                  </a:lnTo>
                  <a:cubicBezTo>
                    <a:pt x="692753" y="6477"/>
                    <a:pt x="689134" y="3715"/>
                    <a:pt x="681323" y="3715"/>
                  </a:cubicBezTo>
                  <a:lnTo>
                    <a:pt x="489680" y="3715"/>
                  </a:lnTo>
                  <a:close/>
                  <a:moveTo>
                    <a:pt x="399764" y="198120"/>
                  </a:moveTo>
                  <a:lnTo>
                    <a:pt x="341757" y="198120"/>
                  </a:lnTo>
                  <a:lnTo>
                    <a:pt x="357283" y="146971"/>
                  </a:lnTo>
                  <a:cubicBezTo>
                    <a:pt x="362712" y="127825"/>
                    <a:pt x="370523" y="70295"/>
                    <a:pt x="371475" y="64389"/>
                  </a:cubicBezTo>
                  <a:cubicBezTo>
                    <a:pt x="371951" y="70295"/>
                    <a:pt x="378809" y="128778"/>
                    <a:pt x="384715" y="147447"/>
                  </a:cubicBezTo>
                  <a:lnTo>
                    <a:pt x="399764" y="198120"/>
                  </a:lnTo>
                  <a:close/>
                  <a:moveTo>
                    <a:pt x="352806" y="3715"/>
                  </a:moveTo>
                  <a:cubicBezTo>
                    <a:pt x="344615" y="3715"/>
                    <a:pt x="340900" y="7334"/>
                    <a:pt x="338614" y="15145"/>
                  </a:cubicBezTo>
                  <a:lnTo>
                    <a:pt x="253270" y="302609"/>
                  </a:lnTo>
                  <a:cubicBezTo>
                    <a:pt x="250984" y="309944"/>
                    <a:pt x="253746" y="314039"/>
                    <a:pt x="261938" y="314039"/>
                  </a:cubicBezTo>
                  <a:lnTo>
                    <a:pt x="298895" y="314039"/>
                  </a:lnTo>
                  <a:cubicBezTo>
                    <a:pt x="307086" y="314039"/>
                    <a:pt x="310325" y="309944"/>
                    <a:pt x="312611" y="302609"/>
                  </a:cubicBezTo>
                  <a:lnTo>
                    <a:pt x="328613" y="246888"/>
                  </a:lnTo>
                  <a:lnTo>
                    <a:pt x="413480" y="246888"/>
                  </a:lnTo>
                  <a:lnTo>
                    <a:pt x="429482" y="302609"/>
                  </a:lnTo>
                  <a:cubicBezTo>
                    <a:pt x="431768" y="309944"/>
                    <a:pt x="435007" y="314039"/>
                    <a:pt x="442722" y="314039"/>
                  </a:cubicBezTo>
                  <a:lnTo>
                    <a:pt x="483775" y="314039"/>
                  </a:lnTo>
                  <a:cubicBezTo>
                    <a:pt x="491490" y="314039"/>
                    <a:pt x="494252" y="309944"/>
                    <a:pt x="491966" y="302609"/>
                  </a:cubicBezTo>
                  <a:lnTo>
                    <a:pt x="407099" y="15145"/>
                  </a:lnTo>
                  <a:cubicBezTo>
                    <a:pt x="404813" y="7429"/>
                    <a:pt x="400717" y="3715"/>
                    <a:pt x="392525" y="3715"/>
                  </a:cubicBezTo>
                  <a:lnTo>
                    <a:pt x="352806" y="3715"/>
                  </a:lnTo>
                  <a:close/>
                  <a:moveTo>
                    <a:pt x="110490" y="54769"/>
                  </a:moveTo>
                  <a:cubicBezTo>
                    <a:pt x="141542" y="54769"/>
                    <a:pt x="160211" y="66199"/>
                    <a:pt x="160211" y="88964"/>
                  </a:cubicBezTo>
                  <a:lnTo>
                    <a:pt x="160211" y="228600"/>
                  </a:lnTo>
                  <a:cubicBezTo>
                    <a:pt x="160211" y="251460"/>
                    <a:pt x="141542" y="262795"/>
                    <a:pt x="110490" y="262795"/>
                  </a:cubicBezTo>
                  <a:lnTo>
                    <a:pt x="61627" y="262795"/>
                  </a:lnTo>
                  <a:lnTo>
                    <a:pt x="61627" y="54673"/>
                  </a:lnTo>
                  <a:lnTo>
                    <a:pt x="110490" y="54673"/>
                  </a:lnTo>
                  <a:close/>
                  <a:moveTo>
                    <a:pt x="110490" y="314039"/>
                  </a:moveTo>
                  <a:cubicBezTo>
                    <a:pt x="193072" y="314039"/>
                    <a:pt x="221837" y="278035"/>
                    <a:pt x="221837" y="239649"/>
                  </a:cubicBezTo>
                  <a:lnTo>
                    <a:pt x="221837" y="78105"/>
                  </a:lnTo>
                  <a:cubicBezTo>
                    <a:pt x="221837" y="39815"/>
                    <a:pt x="193072" y="3715"/>
                    <a:pt x="110490" y="3715"/>
                  </a:cubicBezTo>
                  <a:lnTo>
                    <a:pt x="10954" y="3715"/>
                  </a:lnTo>
                  <a:cubicBezTo>
                    <a:pt x="2762" y="3715"/>
                    <a:pt x="0" y="7334"/>
                    <a:pt x="0" y="15621"/>
                  </a:cubicBezTo>
                  <a:lnTo>
                    <a:pt x="0" y="302228"/>
                  </a:lnTo>
                  <a:cubicBezTo>
                    <a:pt x="0" y="309944"/>
                    <a:pt x="2286" y="314135"/>
                    <a:pt x="9620" y="314135"/>
                  </a:cubicBezTo>
                  <a:lnTo>
                    <a:pt x="110490" y="31413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362" name="Google Shape;362;p45"/>
            <p:cNvSpPr/>
            <p:nvPr/>
          </p:nvSpPr>
          <p:spPr>
            <a:xfrm>
              <a:off x="747903" y="2188534"/>
              <a:ext cx="620077" cy="921734"/>
            </a:xfrm>
            <a:custGeom>
              <a:avLst/>
              <a:gdLst/>
              <a:ahLst/>
              <a:cxnLst/>
              <a:rect l="l" t="t" r="r" b="b"/>
              <a:pathLst>
                <a:path w="620077" h="921734" extrusionOk="0">
                  <a:moveTo>
                    <a:pt x="172212" y="151829"/>
                  </a:moveTo>
                  <a:lnTo>
                    <a:pt x="172212" y="770001"/>
                  </a:lnTo>
                  <a:lnTo>
                    <a:pt x="308705" y="770001"/>
                  </a:lnTo>
                  <a:cubicBezTo>
                    <a:pt x="395478" y="770001"/>
                    <a:pt x="447770" y="736092"/>
                    <a:pt x="447770" y="668369"/>
                  </a:cubicBezTo>
                  <a:lnTo>
                    <a:pt x="447770" y="253460"/>
                  </a:lnTo>
                  <a:cubicBezTo>
                    <a:pt x="447770" y="185642"/>
                    <a:pt x="395383" y="151733"/>
                    <a:pt x="308705" y="151733"/>
                  </a:cubicBezTo>
                  <a:lnTo>
                    <a:pt x="172212" y="151733"/>
                  </a:lnTo>
                  <a:close/>
                  <a:moveTo>
                    <a:pt x="26765"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765" y="921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363" name="Google Shape;363;p45"/>
            <p:cNvSpPr/>
            <p:nvPr/>
          </p:nvSpPr>
          <p:spPr>
            <a:xfrm>
              <a:off x="1486566" y="2177676"/>
              <a:ext cx="620077" cy="943451"/>
            </a:xfrm>
            <a:custGeom>
              <a:avLst/>
              <a:gdLst/>
              <a:ahLst/>
              <a:cxnLst/>
              <a:rect l="l" t="t" r="r" b="b"/>
              <a:pathLst>
                <a:path w="620077" h="943451" extrusionOk="0">
                  <a:moveTo>
                    <a:pt x="447865" y="253460"/>
                  </a:moveTo>
                  <a:cubicBezTo>
                    <a:pt x="447865" y="185738"/>
                    <a:pt x="395573" y="151829"/>
                    <a:pt x="310039" y="151829"/>
                  </a:cubicBezTo>
                  <a:cubicBezTo>
                    <a:pt x="224599" y="151829"/>
                    <a:pt x="173545" y="185738"/>
                    <a:pt x="173545" y="253460"/>
                  </a:cubicBezTo>
                  <a:lnTo>
                    <a:pt x="173545" y="689991"/>
                  </a:lnTo>
                  <a:cubicBezTo>
                    <a:pt x="173545" y="757809"/>
                    <a:pt x="224599" y="791718"/>
                    <a:pt x="310039" y="791718"/>
                  </a:cubicBezTo>
                  <a:cubicBezTo>
                    <a:pt x="395573" y="791718"/>
                    <a:pt x="447865" y="757809"/>
                    <a:pt x="447865" y="689991"/>
                  </a:cubicBezTo>
                  <a:lnTo>
                    <a:pt x="447865" y="253460"/>
                  </a:lnTo>
                  <a:close/>
                  <a:moveTo>
                    <a:pt x="0" y="220980"/>
                  </a:moveTo>
                  <a:cubicBezTo>
                    <a:pt x="0" y="107061"/>
                    <a:pt x="79057" y="0"/>
                    <a:pt x="310039" y="0"/>
                  </a:cubicBezTo>
                  <a:cubicBezTo>
                    <a:pt x="540925" y="0"/>
                    <a:pt x="620077" y="107061"/>
                    <a:pt x="620077" y="220980"/>
                  </a:cubicBezTo>
                  <a:lnTo>
                    <a:pt x="620077" y="722471"/>
                  </a:lnTo>
                  <a:cubicBezTo>
                    <a:pt x="620077" y="836390"/>
                    <a:pt x="540925" y="943451"/>
                    <a:pt x="310039" y="943451"/>
                  </a:cubicBezTo>
                  <a:cubicBezTo>
                    <a:pt x="79057" y="943451"/>
                    <a:pt x="0" y="836295"/>
                    <a:pt x="0" y="722471"/>
                  </a:cubicBezTo>
                  <a:lnTo>
                    <a:pt x="0" y="22098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364" name="Google Shape;364;p45"/>
            <p:cNvSpPr/>
            <p:nvPr/>
          </p:nvSpPr>
          <p:spPr>
            <a:xfrm>
              <a:off x="2240470" y="2188534"/>
              <a:ext cx="620077" cy="921734"/>
            </a:xfrm>
            <a:custGeom>
              <a:avLst/>
              <a:gdLst/>
              <a:ahLst/>
              <a:cxnLst/>
              <a:rect l="l" t="t" r="r" b="b"/>
              <a:pathLst>
                <a:path w="620077" h="921734" extrusionOk="0">
                  <a:moveTo>
                    <a:pt x="172307" y="151829"/>
                  </a:moveTo>
                  <a:lnTo>
                    <a:pt x="172307" y="770001"/>
                  </a:lnTo>
                  <a:lnTo>
                    <a:pt x="308800" y="770001"/>
                  </a:lnTo>
                  <a:cubicBezTo>
                    <a:pt x="395573" y="770001"/>
                    <a:pt x="447866" y="736092"/>
                    <a:pt x="447866" y="668369"/>
                  </a:cubicBezTo>
                  <a:lnTo>
                    <a:pt x="447866" y="253460"/>
                  </a:lnTo>
                  <a:cubicBezTo>
                    <a:pt x="447866" y="185642"/>
                    <a:pt x="395573" y="151733"/>
                    <a:pt x="308800" y="151733"/>
                  </a:cubicBezTo>
                  <a:lnTo>
                    <a:pt x="172307" y="151733"/>
                  </a:lnTo>
                  <a:close/>
                  <a:moveTo>
                    <a:pt x="26861"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861" y="921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365" name="Google Shape;365;p45"/>
            <p:cNvSpPr/>
            <p:nvPr/>
          </p:nvSpPr>
          <p:spPr>
            <a:xfrm>
              <a:off x="2979229" y="2177676"/>
              <a:ext cx="599598" cy="943546"/>
            </a:xfrm>
            <a:custGeom>
              <a:avLst/>
              <a:gdLst/>
              <a:ahLst/>
              <a:cxnLst/>
              <a:rect l="l" t="t" r="r" b="b"/>
              <a:pathLst>
                <a:path w="599598" h="943546" extrusionOk="0">
                  <a:moveTo>
                    <a:pt x="567690" y="448723"/>
                  </a:moveTo>
                  <a:cubicBezTo>
                    <a:pt x="589407" y="448723"/>
                    <a:pt x="599599" y="456914"/>
                    <a:pt x="599599" y="481298"/>
                  </a:cubicBezTo>
                  <a:lnTo>
                    <a:pt x="599599" y="722567"/>
                  </a:lnTo>
                  <a:cubicBezTo>
                    <a:pt x="599599" y="836486"/>
                    <a:pt x="530733" y="943547"/>
                    <a:pt x="299752" y="943547"/>
                  </a:cubicBezTo>
                  <a:cubicBezTo>
                    <a:pt x="68866" y="943547"/>
                    <a:pt x="0" y="836486"/>
                    <a:pt x="0" y="722567"/>
                  </a:cubicBezTo>
                  <a:lnTo>
                    <a:pt x="0" y="220980"/>
                  </a:lnTo>
                  <a:cubicBezTo>
                    <a:pt x="0" y="107061"/>
                    <a:pt x="68866" y="0"/>
                    <a:pt x="299752" y="0"/>
                  </a:cubicBezTo>
                  <a:cubicBezTo>
                    <a:pt x="530733" y="0"/>
                    <a:pt x="599599" y="107061"/>
                    <a:pt x="599599" y="220980"/>
                  </a:cubicBezTo>
                  <a:lnTo>
                    <a:pt x="599599" y="275177"/>
                  </a:lnTo>
                  <a:cubicBezTo>
                    <a:pt x="599599" y="298228"/>
                    <a:pt x="591979" y="309086"/>
                    <a:pt x="570262" y="309086"/>
                  </a:cubicBezTo>
                  <a:lnTo>
                    <a:pt x="464344" y="309086"/>
                  </a:lnTo>
                  <a:cubicBezTo>
                    <a:pt x="441389" y="309086"/>
                    <a:pt x="432435" y="298228"/>
                    <a:pt x="432435" y="275177"/>
                  </a:cubicBezTo>
                  <a:lnTo>
                    <a:pt x="432435" y="253460"/>
                  </a:lnTo>
                  <a:cubicBezTo>
                    <a:pt x="432435" y="185738"/>
                    <a:pt x="387763" y="151829"/>
                    <a:pt x="302324" y="151829"/>
                  </a:cubicBezTo>
                  <a:cubicBezTo>
                    <a:pt x="216789" y="151829"/>
                    <a:pt x="173450" y="185738"/>
                    <a:pt x="173450" y="253460"/>
                  </a:cubicBezTo>
                  <a:lnTo>
                    <a:pt x="173450" y="689991"/>
                  </a:lnTo>
                  <a:cubicBezTo>
                    <a:pt x="173450" y="757809"/>
                    <a:pt x="216789" y="791718"/>
                    <a:pt x="302324" y="791718"/>
                  </a:cubicBezTo>
                  <a:cubicBezTo>
                    <a:pt x="387763" y="791718"/>
                    <a:pt x="432435" y="757809"/>
                    <a:pt x="432435" y="691420"/>
                  </a:cubicBezTo>
                  <a:lnTo>
                    <a:pt x="432435" y="600551"/>
                  </a:lnTo>
                  <a:lnTo>
                    <a:pt x="307372" y="600551"/>
                  </a:lnTo>
                  <a:cubicBezTo>
                    <a:pt x="284417" y="600551"/>
                    <a:pt x="274225" y="592455"/>
                    <a:pt x="274225" y="568071"/>
                  </a:cubicBezTo>
                  <a:lnTo>
                    <a:pt x="274225" y="481394"/>
                  </a:lnTo>
                  <a:cubicBezTo>
                    <a:pt x="274225" y="457010"/>
                    <a:pt x="284417" y="448818"/>
                    <a:pt x="307372" y="448818"/>
                  </a:cubicBezTo>
                  <a:lnTo>
                    <a:pt x="567690" y="44881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366" name="Google Shape;366;p45"/>
            <p:cNvSpPr/>
            <p:nvPr/>
          </p:nvSpPr>
          <p:spPr>
            <a:xfrm>
              <a:off x="3695795" y="2231777"/>
              <a:ext cx="517398" cy="156019"/>
            </a:xfrm>
            <a:custGeom>
              <a:avLst/>
              <a:gdLst/>
              <a:ahLst/>
              <a:cxnLst/>
              <a:rect l="l" t="t" r="r" b="b"/>
              <a:pathLst>
                <a:path w="517398" h="156019" extrusionOk="0">
                  <a:moveTo>
                    <a:pt x="517398" y="135255"/>
                  </a:moveTo>
                  <a:cubicBezTo>
                    <a:pt x="517398" y="146685"/>
                    <a:pt x="508540" y="156020"/>
                    <a:pt x="497777" y="156020"/>
                  </a:cubicBezTo>
                  <a:lnTo>
                    <a:pt x="19526" y="156020"/>
                  </a:lnTo>
                  <a:cubicBezTo>
                    <a:pt x="8763" y="156020"/>
                    <a:pt x="0" y="146685"/>
                    <a:pt x="0" y="135255"/>
                  </a:cubicBezTo>
                  <a:lnTo>
                    <a:pt x="0" y="20765"/>
                  </a:lnTo>
                  <a:cubicBezTo>
                    <a:pt x="0" y="9335"/>
                    <a:pt x="8763" y="0"/>
                    <a:pt x="19526" y="0"/>
                  </a:cubicBezTo>
                  <a:lnTo>
                    <a:pt x="497777" y="0"/>
                  </a:lnTo>
                  <a:cubicBezTo>
                    <a:pt x="508540" y="0"/>
                    <a:pt x="517398" y="9335"/>
                    <a:pt x="517398" y="20765"/>
                  </a:cubicBezTo>
                  <a:lnTo>
                    <a:pt x="517398" y="13525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367" name="Google Shape;367;p45"/>
            <p:cNvSpPr/>
            <p:nvPr/>
          </p:nvSpPr>
          <p:spPr>
            <a:xfrm>
              <a:off x="3695890" y="2584012"/>
              <a:ext cx="388239" cy="144970"/>
            </a:xfrm>
            <a:custGeom>
              <a:avLst/>
              <a:gdLst/>
              <a:ahLst/>
              <a:cxnLst/>
              <a:rect l="l" t="t" r="r" b="b"/>
              <a:pathLst>
                <a:path w="388239" h="144970" extrusionOk="0">
                  <a:moveTo>
                    <a:pt x="388239" y="124206"/>
                  </a:moveTo>
                  <a:cubicBezTo>
                    <a:pt x="388239" y="135636"/>
                    <a:pt x="379381" y="144971"/>
                    <a:pt x="368618" y="144971"/>
                  </a:cubicBezTo>
                  <a:lnTo>
                    <a:pt x="19526" y="144971"/>
                  </a:lnTo>
                  <a:cubicBezTo>
                    <a:pt x="8763" y="144971"/>
                    <a:pt x="0" y="135636"/>
                    <a:pt x="0" y="124206"/>
                  </a:cubicBezTo>
                  <a:lnTo>
                    <a:pt x="0" y="20765"/>
                  </a:lnTo>
                  <a:cubicBezTo>
                    <a:pt x="0" y="9334"/>
                    <a:pt x="8858" y="0"/>
                    <a:pt x="19526" y="0"/>
                  </a:cubicBezTo>
                  <a:lnTo>
                    <a:pt x="368618" y="0"/>
                  </a:lnTo>
                  <a:cubicBezTo>
                    <a:pt x="379381" y="0"/>
                    <a:pt x="388239" y="9334"/>
                    <a:pt x="388239" y="20765"/>
                  </a:cubicBezTo>
                  <a:lnTo>
                    <a:pt x="388239" y="124206"/>
                  </a:lnTo>
                  <a:close/>
                </a:path>
              </a:pathLst>
            </a:custGeom>
            <a:solidFill>
              <a:srgbClr val="FFFFFF">
                <a:alpha val="49803"/>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368" name="Google Shape;368;p45"/>
            <p:cNvSpPr/>
            <p:nvPr/>
          </p:nvSpPr>
          <p:spPr>
            <a:xfrm>
              <a:off x="3695795" y="2915577"/>
              <a:ext cx="517398" cy="151447"/>
            </a:xfrm>
            <a:custGeom>
              <a:avLst/>
              <a:gdLst/>
              <a:ahLst/>
              <a:cxnLst/>
              <a:rect l="l" t="t" r="r" b="b"/>
              <a:pathLst>
                <a:path w="517398" h="151447" extrusionOk="0">
                  <a:moveTo>
                    <a:pt x="517398" y="130683"/>
                  </a:moveTo>
                  <a:cubicBezTo>
                    <a:pt x="517398" y="142113"/>
                    <a:pt x="508540" y="151448"/>
                    <a:pt x="497777" y="151448"/>
                  </a:cubicBezTo>
                  <a:lnTo>
                    <a:pt x="19526" y="151448"/>
                  </a:lnTo>
                  <a:cubicBezTo>
                    <a:pt x="8763" y="151448"/>
                    <a:pt x="0" y="142113"/>
                    <a:pt x="0" y="130683"/>
                  </a:cubicBezTo>
                  <a:lnTo>
                    <a:pt x="0" y="20765"/>
                  </a:lnTo>
                  <a:cubicBezTo>
                    <a:pt x="0" y="9334"/>
                    <a:pt x="8763" y="0"/>
                    <a:pt x="19526" y="0"/>
                  </a:cubicBezTo>
                  <a:lnTo>
                    <a:pt x="497777" y="0"/>
                  </a:lnTo>
                  <a:cubicBezTo>
                    <a:pt x="508540" y="0"/>
                    <a:pt x="517398" y="9334"/>
                    <a:pt x="517398" y="20765"/>
                  </a:cubicBezTo>
                  <a:lnTo>
                    <a:pt x="517398" y="130683"/>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spTree>
    <p:extLst>
      <p:ext uri="{BB962C8B-B14F-4D97-AF65-F5344CB8AC3E}">
        <p14:creationId xmlns:p14="http://schemas.microsoft.com/office/powerpoint/2010/main" val="1087145230"/>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26_Blank">
  <p:cSld name="26_Blank">
    <p:spTree>
      <p:nvGrpSpPr>
        <p:cNvPr id="1" name="Shape 383"/>
        <p:cNvGrpSpPr/>
        <p:nvPr/>
      </p:nvGrpSpPr>
      <p:grpSpPr>
        <a:xfrm>
          <a:off x="0" y="0"/>
          <a:ext cx="0" cy="0"/>
          <a:chOff x="0" y="0"/>
          <a:chExt cx="0" cy="0"/>
        </a:xfrm>
      </p:grpSpPr>
      <p:sp>
        <p:nvSpPr>
          <p:cNvPr id="384" name="Google Shape;384;p47"/>
          <p:cNvSpPr/>
          <p:nvPr/>
        </p:nvSpPr>
        <p:spPr>
          <a:xfrm>
            <a:off x="0" y="1"/>
            <a:ext cx="9144000" cy="457200"/>
          </a:xfrm>
          <a:prstGeom prst="rect">
            <a:avLst/>
          </a:prstGeom>
          <a:gradFill>
            <a:gsLst>
              <a:gs pos="0">
                <a:schemeClr val="dk2"/>
              </a:gs>
              <a:gs pos="77000">
                <a:schemeClr val="accent1"/>
              </a:gs>
              <a:gs pos="100000">
                <a:schemeClr val="accent1"/>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4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74225864"/>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3_Title Slide 1" userDrawn="1">
  <p:cSld name="Page slode dsg">
    <p:spTree>
      <p:nvGrpSpPr>
        <p:cNvPr id="1" name="Shape 386"/>
        <p:cNvGrpSpPr/>
        <p:nvPr/>
      </p:nvGrpSpPr>
      <p:grpSpPr>
        <a:xfrm>
          <a:off x="0" y="0"/>
          <a:ext cx="0" cy="0"/>
          <a:chOff x="0" y="0"/>
          <a:chExt cx="0" cy="0"/>
        </a:xfrm>
      </p:grpSpPr>
      <p:sp>
        <p:nvSpPr>
          <p:cNvPr id="387" name="Google Shape;387;p48"/>
          <p:cNvSpPr/>
          <p:nvPr/>
        </p:nvSpPr>
        <p:spPr>
          <a:xfrm>
            <a:off x="0" y="1"/>
            <a:ext cx="9144000" cy="914400"/>
          </a:xfrm>
          <a:prstGeom prst="rect">
            <a:avLst/>
          </a:prstGeom>
          <a:gradFill>
            <a:gsLst>
              <a:gs pos="0">
                <a:schemeClr val="dk2"/>
              </a:gs>
              <a:gs pos="77000">
                <a:schemeClr val="accent1"/>
              </a:gs>
              <a:gs pos="100000">
                <a:schemeClr val="accent1"/>
              </a:gs>
            </a:gsLst>
            <a:lin ang="2700006"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58533398"/>
      </p:ext>
    </p:extLst>
  </p:cSld>
  <p:clrMapOvr>
    <a:masterClrMapping/>
  </p:clrMapOvr>
  <p:hf sldNum="0" hdr="0" ftr="0" dt="0"/>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16_Custom Layout" preserve="1">
  <p:cSld name="16_Custom Layout">
    <p:bg>
      <p:bgPr>
        <a:gradFill>
          <a:gsLst>
            <a:gs pos="0">
              <a:schemeClr val="accent1"/>
            </a:gs>
            <a:gs pos="97000">
              <a:schemeClr val="accent1"/>
            </a:gs>
            <a:gs pos="100000">
              <a:schemeClr val="accent1"/>
            </a:gs>
          </a:gsLst>
          <a:lin ang="2700006" scaled="0"/>
        </a:gradFill>
        <a:effectLst/>
      </p:bgPr>
    </p:bg>
    <p:spTree>
      <p:nvGrpSpPr>
        <p:cNvPr id="1" name="Shape 1664"/>
        <p:cNvGrpSpPr/>
        <p:nvPr/>
      </p:nvGrpSpPr>
      <p:grpSpPr>
        <a:xfrm>
          <a:off x="0" y="0"/>
          <a:ext cx="0" cy="0"/>
          <a:chOff x="0" y="0"/>
          <a:chExt cx="0" cy="0"/>
        </a:xfrm>
      </p:grpSpPr>
      <p:sp>
        <p:nvSpPr>
          <p:cNvPr id="1665" name="Google Shape;1665;p178"/>
          <p:cNvSpPr txBox="1"/>
          <p:nvPr/>
        </p:nvSpPr>
        <p:spPr>
          <a:xfrm>
            <a:off x="4885765" y="4663217"/>
            <a:ext cx="3946500" cy="393600"/>
          </a:xfrm>
          <a:prstGeom prst="rect">
            <a:avLst/>
          </a:prstGeom>
          <a:noFill/>
          <a:ln>
            <a:noFill/>
          </a:ln>
        </p:spPr>
        <p:txBody>
          <a:bodyPr spcFirstLastPara="1" wrap="square" lIns="0" tIns="91425" rIns="0" bIns="91425" anchor="ctr" anchorCtr="0">
            <a:noAutofit/>
          </a:bodyPr>
          <a:lstStyle/>
          <a:p>
            <a:pPr marL="0" marR="0" lvl="0" indent="0" algn="r" rtl="0">
              <a:lnSpc>
                <a:spcPct val="100000"/>
              </a:lnSpc>
              <a:spcBef>
                <a:spcPts val="0"/>
              </a:spcBef>
              <a:spcAft>
                <a:spcPts val="0"/>
              </a:spcAft>
              <a:buClr>
                <a:srgbClr val="000000"/>
              </a:buClr>
              <a:buSzPts val="600"/>
              <a:buFont typeface="Arial"/>
              <a:buNone/>
            </a:pPr>
            <a:r>
              <a:rPr lang="en" sz="800" b="0" i="0" u="none" strike="noStrike" cap="none">
                <a:solidFill>
                  <a:schemeClr val="lt1"/>
                </a:solidFill>
                <a:latin typeface="Barlow"/>
                <a:ea typeface="Barlow"/>
                <a:cs typeface="Barlow"/>
                <a:sym typeface="Barlow"/>
              </a:rPr>
              <a:t>construction.com    |    </a:t>
            </a:r>
            <a:fld id="{00000000-1234-1234-1234-123412341234}" type="slidenum">
              <a:rPr lang="en" sz="800" b="0" i="0" u="none" strike="noStrike" cap="none">
                <a:solidFill>
                  <a:schemeClr val="lt1"/>
                </a:solidFill>
                <a:latin typeface="Barlow"/>
                <a:ea typeface="Barlow"/>
                <a:cs typeface="Barlow"/>
                <a:sym typeface="Barlow"/>
              </a:rPr>
              <a:t>‹#›</a:t>
            </a:fld>
            <a:endParaRPr sz="800" b="0" i="0" u="none" strike="noStrike" cap="none">
              <a:solidFill>
                <a:schemeClr val="lt1"/>
              </a:solidFill>
              <a:latin typeface="Barlow"/>
              <a:ea typeface="Barlow"/>
              <a:cs typeface="Barlow"/>
              <a:sym typeface="Barlow"/>
            </a:endParaRPr>
          </a:p>
        </p:txBody>
      </p:sp>
      <p:grpSp>
        <p:nvGrpSpPr>
          <p:cNvPr id="1666" name="Google Shape;1666;p178"/>
          <p:cNvGrpSpPr/>
          <p:nvPr/>
        </p:nvGrpSpPr>
        <p:grpSpPr>
          <a:xfrm>
            <a:off x="171921" y="4744316"/>
            <a:ext cx="602058" cy="240099"/>
            <a:chOff x="747903" y="2177676"/>
            <a:chExt cx="3486150" cy="1390268"/>
          </a:xfrm>
        </p:grpSpPr>
        <p:sp>
          <p:nvSpPr>
            <p:cNvPr id="1667" name="Google Shape;1667;p178"/>
            <p:cNvSpPr/>
            <p:nvPr/>
          </p:nvSpPr>
          <p:spPr>
            <a:xfrm>
              <a:off x="747903" y="3250190"/>
              <a:ext cx="3486150" cy="317754"/>
            </a:xfrm>
            <a:custGeom>
              <a:avLst/>
              <a:gdLst/>
              <a:ahLst/>
              <a:cxnLst/>
              <a:rect l="l" t="t" r="r" b="b"/>
              <a:pathLst>
                <a:path w="3486150" h="317754" extrusionOk="0">
                  <a:moveTo>
                    <a:pt x="3423190" y="93154"/>
                  </a:moveTo>
                  <a:cubicBezTo>
                    <a:pt x="3423190" y="100870"/>
                    <a:pt x="3425952" y="104585"/>
                    <a:pt x="3433667" y="104585"/>
                  </a:cubicBezTo>
                  <a:lnTo>
                    <a:pt x="3472053" y="104585"/>
                  </a:lnTo>
                  <a:cubicBezTo>
                    <a:pt x="3480245" y="104585"/>
                    <a:pt x="3483483" y="100965"/>
                    <a:pt x="3483483" y="93154"/>
                  </a:cubicBezTo>
                  <a:lnTo>
                    <a:pt x="3483483" y="74486"/>
                  </a:lnTo>
                  <a:cubicBezTo>
                    <a:pt x="3483483" y="36195"/>
                    <a:pt x="3457956" y="95"/>
                    <a:pt x="3378041" y="95"/>
                  </a:cubicBezTo>
                  <a:cubicBezTo>
                    <a:pt x="3298127" y="95"/>
                    <a:pt x="3274409" y="36195"/>
                    <a:pt x="3274409" y="74486"/>
                  </a:cubicBezTo>
                  <a:lnTo>
                    <a:pt x="3274409" y="101441"/>
                  </a:lnTo>
                  <a:cubicBezTo>
                    <a:pt x="3274409" y="128778"/>
                    <a:pt x="3294031" y="152114"/>
                    <a:pt x="3315938" y="160306"/>
                  </a:cubicBezTo>
                  <a:lnTo>
                    <a:pt x="3386709" y="186785"/>
                  </a:lnTo>
                  <a:cubicBezTo>
                    <a:pt x="3407283" y="194596"/>
                    <a:pt x="3425476" y="201835"/>
                    <a:pt x="3425476" y="220599"/>
                  </a:cubicBezTo>
                  <a:lnTo>
                    <a:pt x="3425476" y="235172"/>
                  </a:lnTo>
                  <a:cubicBezTo>
                    <a:pt x="3425476" y="257556"/>
                    <a:pt x="3407664" y="268034"/>
                    <a:pt x="3377089" y="268034"/>
                  </a:cubicBezTo>
                  <a:cubicBezTo>
                    <a:pt x="3346037" y="268034"/>
                    <a:pt x="3328702" y="257556"/>
                    <a:pt x="3328702" y="235172"/>
                  </a:cubicBezTo>
                  <a:lnTo>
                    <a:pt x="3328702" y="214598"/>
                  </a:lnTo>
                  <a:cubicBezTo>
                    <a:pt x="3328702" y="206407"/>
                    <a:pt x="3325940" y="202692"/>
                    <a:pt x="3317748" y="202692"/>
                  </a:cubicBezTo>
                  <a:lnTo>
                    <a:pt x="3279458" y="202692"/>
                  </a:lnTo>
                  <a:cubicBezTo>
                    <a:pt x="3271647" y="202692"/>
                    <a:pt x="3268504" y="206311"/>
                    <a:pt x="3268504" y="214598"/>
                  </a:cubicBezTo>
                  <a:lnTo>
                    <a:pt x="3268504" y="243364"/>
                  </a:lnTo>
                  <a:cubicBezTo>
                    <a:pt x="3268504" y="281654"/>
                    <a:pt x="3296317" y="317754"/>
                    <a:pt x="3377565" y="317754"/>
                  </a:cubicBezTo>
                  <a:cubicBezTo>
                    <a:pt x="3459290" y="317754"/>
                    <a:pt x="3486150" y="281654"/>
                    <a:pt x="3486150" y="243364"/>
                  </a:cubicBezTo>
                  <a:lnTo>
                    <a:pt x="3486150" y="208217"/>
                  </a:lnTo>
                  <a:cubicBezTo>
                    <a:pt x="3486150" y="174498"/>
                    <a:pt x="3463385" y="153448"/>
                    <a:pt x="3432334" y="142494"/>
                  </a:cubicBezTo>
                  <a:lnTo>
                    <a:pt x="3352895" y="114205"/>
                  </a:lnTo>
                  <a:cubicBezTo>
                    <a:pt x="3345561" y="111443"/>
                    <a:pt x="3334226" y="105537"/>
                    <a:pt x="3334226" y="89535"/>
                  </a:cubicBezTo>
                  <a:lnTo>
                    <a:pt x="3334226" y="82677"/>
                  </a:lnTo>
                  <a:cubicBezTo>
                    <a:pt x="3334226" y="60293"/>
                    <a:pt x="3349276" y="49816"/>
                    <a:pt x="3378994" y="49816"/>
                  </a:cubicBezTo>
                  <a:cubicBezTo>
                    <a:pt x="3408236" y="49816"/>
                    <a:pt x="3423285" y="60293"/>
                    <a:pt x="3423285" y="82677"/>
                  </a:cubicBezTo>
                  <a:lnTo>
                    <a:pt x="3423285" y="93154"/>
                  </a:lnTo>
                  <a:close/>
                  <a:moveTo>
                    <a:pt x="3227356" y="214979"/>
                  </a:moveTo>
                  <a:cubicBezTo>
                    <a:pt x="3227356" y="206788"/>
                    <a:pt x="3224594" y="203549"/>
                    <a:pt x="3216878" y="203549"/>
                  </a:cubicBezTo>
                  <a:lnTo>
                    <a:pt x="3178969" y="203549"/>
                  </a:lnTo>
                  <a:cubicBezTo>
                    <a:pt x="3170778" y="203549"/>
                    <a:pt x="3167539" y="206788"/>
                    <a:pt x="3167539" y="214979"/>
                  </a:cubicBezTo>
                  <a:lnTo>
                    <a:pt x="3167539" y="232315"/>
                  </a:lnTo>
                  <a:cubicBezTo>
                    <a:pt x="3167539" y="255080"/>
                    <a:pt x="3151537" y="266510"/>
                    <a:pt x="3120962" y="266510"/>
                  </a:cubicBezTo>
                  <a:cubicBezTo>
                    <a:pt x="3090386" y="266510"/>
                    <a:pt x="3074861" y="255080"/>
                    <a:pt x="3074861" y="232315"/>
                  </a:cubicBezTo>
                  <a:lnTo>
                    <a:pt x="3074861" y="85344"/>
                  </a:lnTo>
                  <a:cubicBezTo>
                    <a:pt x="3074861" y="62484"/>
                    <a:pt x="3090386" y="51149"/>
                    <a:pt x="3120962" y="51149"/>
                  </a:cubicBezTo>
                  <a:cubicBezTo>
                    <a:pt x="3151537" y="51149"/>
                    <a:pt x="3167539" y="62579"/>
                    <a:pt x="3167539" y="85344"/>
                  </a:cubicBezTo>
                  <a:lnTo>
                    <a:pt x="3167539" y="96298"/>
                  </a:lnTo>
                  <a:cubicBezTo>
                    <a:pt x="3167539" y="104489"/>
                    <a:pt x="3170682" y="107728"/>
                    <a:pt x="3178969" y="107728"/>
                  </a:cubicBezTo>
                  <a:lnTo>
                    <a:pt x="3216878" y="107728"/>
                  </a:lnTo>
                  <a:cubicBezTo>
                    <a:pt x="3224689" y="107728"/>
                    <a:pt x="3227356" y="104489"/>
                    <a:pt x="3227356" y="96298"/>
                  </a:cubicBezTo>
                  <a:lnTo>
                    <a:pt x="3227356" y="74390"/>
                  </a:lnTo>
                  <a:cubicBezTo>
                    <a:pt x="3227356" y="36100"/>
                    <a:pt x="3202686" y="0"/>
                    <a:pt x="3120104" y="0"/>
                  </a:cubicBezTo>
                  <a:cubicBezTo>
                    <a:pt x="3037523" y="0"/>
                    <a:pt x="3012853" y="36100"/>
                    <a:pt x="3012853" y="74390"/>
                  </a:cubicBezTo>
                  <a:lnTo>
                    <a:pt x="3012853" y="243269"/>
                  </a:lnTo>
                  <a:cubicBezTo>
                    <a:pt x="3012853" y="281559"/>
                    <a:pt x="3037523" y="317659"/>
                    <a:pt x="3120104" y="317659"/>
                  </a:cubicBezTo>
                  <a:cubicBezTo>
                    <a:pt x="3202686" y="317659"/>
                    <a:pt x="3227356" y="281559"/>
                    <a:pt x="3227356" y="243269"/>
                  </a:cubicBezTo>
                  <a:lnTo>
                    <a:pt x="3227356" y="214979"/>
                  </a:lnTo>
                  <a:close/>
                  <a:moveTo>
                    <a:pt x="2954465" y="15526"/>
                  </a:moveTo>
                  <a:cubicBezTo>
                    <a:pt x="2954465" y="7334"/>
                    <a:pt x="2951703" y="3620"/>
                    <a:pt x="2943511" y="3620"/>
                  </a:cubicBezTo>
                  <a:lnTo>
                    <a:pt x="2903791" y="3620"/>
                  </a:lnTo>
                  <a:cubicBezTo>
                    <a:pt x="2895600" y="3620"/>
                    <a:pt x="2892838" y="7239"/>
                    <a:pt x="2892838" y="15526"/>
                  </a:cubicBezTo>
                  <a:lnTo>
                    <a:pt x="2892838" y="302133"/>
                  </a:lnTo>
                  <a:cubicBezTo>
                    <a:pt x="2892838" y="310324"/>
                    <a:pt x="2895600" y="314039"/>
                    <a:pt x="2903791" y="314039"/>
                  </a:cubicBezTo>
                  <a:lnTo>
                    <a:pt x="2943511" y="314039"/>
                  </a:lnTo>
                  <a:cubicBezTo>
                    <a:pt x="2951703" y="314039"/>
                    <a:pt x="2954465" y="310420"/>
                    <a:pt x="2954465" y="302133"/>
                  </a:cubicBezTo>
                  <a:lnTo>
                    <a:pt x="2954465" y="15526"/>
                  </a:lnTo>
                  <a:close/>
                  <a:moveTo>
                    <a:pt x="2652332" y="3715"/>
                  </a:moveTo>
                  <a:cubicBezTo>
                    <a:pt x="2644140" y="3715"/>
                    <a:pt x="2640902" y="6477"/>
                    <a:pt x="2640902" y="14669"/>
                  </a:cubicBezTo>
                  <a:lnTo>
                    <a:pt x="2640902" y="43434"/>
                  </a:lnTo>
                  <a:cubicBezTo>
                    <a:pt x="2640902" y="51625"/>
                    <a:pt x="2644045" y="54864"/>
                    <a:pt x="2652332" y="54864"/>
                  </a:cubicBezTo>
                  <a:lnTo>
                    <a:pt x="2717102" y="54864"/>
                  </a:lnTo>
                  <a:lnTo>
                    <a:pt x="2717102" y="302228"/>
                  </a:lnTo>
                  <a:cubicBezTo>
                    <a:pt x="2717102" y="310420"/>
                    <a:pt x="2720340" y="314135"/>
                    <a:pt x="2728532" y="314135"/>
                  </a:cubicBezTo>
                  <a:lnTo>
                    <a:pt x="2768251" y="314135"/>
                  </a:lnTo>
                  <a:cubicBezTo>
                    <a:pt x="2776442" y="314135"/>
                    <a:pt x="2779205" y="310515"/>
                    <a:pt x="2779205" y="302228"/>
                  </a:cubicBezTo>
                  <a:lnTo>
                    <a:pt x="2779205" y="54864"/>
                  </a:lnTo>
                  <a:lnTo>
                    <a:pt x="2843974" y="54864"/>
                  </a:lnTo>
                  <a:cubicBezTo>
                    <a:pt x="2851690" y="54864"/>
                    <a:pt x="2855405" y="51625"/>
                    <a:pt x="2855405" y="43434"/>
                  </a:cubicBezTo>
                  <a:lnTo>
                    <a:pt x="2855405" y="14669"/>
                  </a:lnTo>
                  <a:cubicBezTo>
                    <a:pt x="2855405" y="6477"/>
                    <a:pt x="2851785" y="3715"/>
                    <a:pt x="2843974" y="3715"/>
                  </a:cubicBezTo>
                  <a:lnTo>
                    <a:pt x="2652332" y="3715"/>
                  </a:lnTo>
                  <a:close/>
                  <a:moveTo>
                    <a:pt x="2460689" y="15050"/>
                  </a:moveTo>
                  <a:cubicBezTo>
                    <a:pt x="2457926" y="8192"/>
                    <a:pt x="2454783" y="3620"/>
                    <a:pt x="2446973" y="3620"/>
                  </a:cubicBezTo>
                  <a:lnTo>
                    <a:pt x="2401824" y="3620"/>
                  </a:lnTo>
                  <a:cubicBezTo>
                    <a:pt x="2394014" y="3620"/>
                    <a:pt x="2390870" y="8192"/>
                    <a:pt x="2394014" y="15050"/>
                  </a:cubicBezTo>
                  <a:lnTo>
                    <a:pt x="2480691" y="202597"/>
                  </a:lnTo>
                  <a:lnTo>
                    <a:pt x="2480691" y="302514"/>
                  </a:lnTo>
                  <a:cubicBezTo>
                    <a:pt x="2480691" y="310324"/>
                    <a:pt x="2483930" y="313944"/>
                    <a:pt x="2492121" y="313944"/>
                  </a:cubicBezTo>
                  <a:lnTo>
                    <a:pt x="2531840" y="313944"/>
                  </a:lnTo>
                  <a:cubicBezTo>
                    <a:pt x="2540032" y="313944"/>
                    <a:pt x="2542794" y="310324"/>
                    <a:pt x="2542794" y="302514"/>
                  </a:cubicBezTo>
                  <a:lnTo>
                    <a:pt x="2542794" y="195263"/>
                  </a:lnTo>
                  <a:lnTo>
                    <a:pt x="2629091" y="14954"/>
                  </a:lnTo>
                  <a:cubicBezTo>
                    <a:pt x="2632710" y="7620"/>
                    <a:pt x="2628614" y="3524"/>
                    <a:pt x="2620899" y="3524"/>
                  </a:cubicBezTo>
                  <a:lnTo>
                    <a:pt x="2581656" y="3524"/>
                  </a:lnTo>
                  <a:cubicBezTo>
                    <a:pt x="2573941" y="3524"/>
                    <a:pt x="2571179" y="8573"/>
                    <a:pt x="2568416" y="14954"/>
                  </a:cubicBezTo>
                  <a:lnTo>
                    <a:pt x="2520029" y="118967"/>
                  </a:lnTo>
                  <a:cubicBezTo>
                    <a:pt x="2516410" y="126302"/>
                    <a:pt x="2512219" y="141351"/>
                    <a:pt x="2511838" y="143161"/>
                  </a:cubicBezTo>
                  <a:cubicBezTo>
                    <a:pt x="2511362" y="141351"/>
                    <a:pt x="2506790" y="126302"/>
                    <a:pt x="2504123" y="118967"/>
                  </a:cubicBezTo>
                  <a:lnTo>
                    <a:pt x="2460689" y="15050"/>
                  </a:lnTo>
                  <a:close/>
                  <a:moveTo>
                    <a:pt x="2304193" y="15526"/>
                  </a:moveTo>
                  <a:cubicBezTo>
                    <a:pt x="2304193" y="7334"/>
                    <a:pt x="2301431" y="3620"/>
                    <a:pt x="2293239" y="3620"/>
                  </a:cubicBezTo>
                  <a:lnTo>
                    <a:pt x="2253520" y="3620"/>
                  </a:lnTo>
                  <a:cubicBezTo>
                    <a:pt x="2245328" y="3620"/>
                    <a:pt x="2242566" y="7239"/>
                    <a:pt x="2242566" y="15526"/>
                  </a:cubicBezTo>
                  <a:lnTo>
                    <a:pt x="2242566" y="302133"/>
                  </a:lnTo>
                  <a:cubicBezTo>
                    <a:pt x="2242566" y="309848"/>
                    <a:pt x="2245328" y="314039"/>
                    <a:pt x="2252186" y="314039"/>
                  </a:cubicBezTo>
                  <a:lnTo>
                    <a:pt x="2406015" y="314039"/>
                  </a:lnTo>
                  <a:cubicBezTo>
                    <a:pt x="2413826" y="314039"/>
                    <a:pt x="2417445" y="310896"/>
                    <a:pt x="2417445" y="302609"/>
                  </a:cubicBezTo>
                  <a:lnTo>
                    <a:pt x="2417445" y="273844"/>
                  </a:lnTo>
                  <a:cubicBezTo>
                    <a:pt x="2417445" y="265652"/>
                    <a:pt x="2413826" y="262890"/>
                    <a:pt x="2406015" y="262890"/>
                  </a:cubicBezTo>
                  <a:lnTo>
                    <a:pt x="2304288" y="262890"/>
                  </a:lnTo>
                  <a:lnTo>
                    <a:pt x="2304288" y="15526"/>
                  </a:lnTo>
                  <a:close/>
                  <a:moveTo>
                    <a:pt x="2111597" y="198120"/>
                  </a:moveTo>
                  <a:lnTo>
                    <a:pt x="2053685" y="198120"/>
                  </a:lnTo>
                  <a:lnTo>
                    <a:pt x="2069211" y="146971"/>
                  </a:lnTo>
                  <a:cubicBezTo>
                    <a:pt x="2074736" y="127825"/>
                    <a:pt x="2082451" y="70295"/>
                    <a:pt x="2083308" y="64389"/>
                  </a:cubicBezTo>
                  <a:cubicBezTo>
                    <a:pt x="2083784" y="70295"/>
                    <a:pt x="2090642" y="128778"/>
                    <a:pt x="2096548" y="147447"/>
                  </a:cubicBezTo>
                  <a:lnTo>
                    <a:pt x="2111597" y="198120"/>
                  </a:lnTo>
                  <a:close/>
                  <a:moveTo>
                    <a:pt x="2064544" y="3715"/>
                  </a:moveTo>
                  <a:cubicBezTo>
                    <a:pt x="2056352" y="3715"/>
                    <a:pt x="2052638" y="7334"/>
                    <a:pt x="2050352" y="15145"/>
                  </a:cubicBezTo>
                  <a:lnTo>
                    <a:pt x="1965008" y="302609"/>
                  </a:lnTo>
                  <a:cubicBezTo>
                    <a:pt x="1962722" y="309944"/>
                    <a:pt x="1965484" y="314039"/>
                    <a:pt x="1973675" y="314039"/>
                  </a:cubicBezTo>
                  <a:lnTo>
                    <a:pt x="2010632" y="314039"/>
                  </a:lnTo>
                  <a:cubicBezTo>
                    <a:pt x="2018824" y="314039"/>
                    <a:pt x="2022062" y="309944"/>
                    <a:pt x="2024348" y="302609"/>
                  </a:cubicBezTo>
                  <a:lnTo>
                    <a:pt x="2040350" y="246888"/>
                  </a:lnTo>
                  <a:lnTo>
                    <a:pt x="2125218" y="246888"/>
                  </a:lnTo>
                  <a:lnTo>
                    <a:pt x="2141220" y="302609"/>
                  </a:lnTo>
                  <a:cubicBezTo>
                    <a:pt x="2143506" y="309944"/>
                    <a:pt x="2146649" y="314039"/>
                    <a:pt x="2154460" y="314039"/>
                  </a:cubicBezTo>
                  <a:lnTo>
                    <a:pt x="2195513" y="314039"/>
                  </a:lnTo>
                  <a:cubicBezTo>
                    <a:pt x="2203228" y="314039"/>
                    <a:pt x="2205990" y="309944"/>
                    <a:pt x="2203704" y="302609"/>
                  </a:cubicBezTo>
                  <a:lnTo>
                    <a:pt x="2118836" y="15145"/>
                  </a:lnTo>
                  <a:cubicBezTo>
                    <a:pt x="2116550" y="7429"/>
                    <a:pt x="2112455" y="3715"/>
                    <a:pt x="2104263" y="3715"/>
                  </a:cubicBezTo>
                  <a:lnTo>
                    <a:pt x="2064544" y="3715"/>
                  </a:lnTo>
                  <a:close/>
                  <a:moveTo>
                    <a:pt x="1926717" y="15050"/>
                  </a:moveTo>
                  <a:cubicBezTo>
                    <a:pt x="1926717" y="7334"/>
                    <a:pt x="1923955" y="3620"/>
                    <a:pt x="1915763" y="3620"/>
                  </a:cubicBezTo>
                  <a:lnTo>
                    <a:pt x="1879664" y="3620"/>
                  </a:lnTo>
                  <a:cubicBezTo>
                    <a:pt x="1871472" y="3620"/>
                    <a:pt x="1868710" y="7239"/>
                    <a:pt x="1868710" y="15050"/>
                  </a:cubicBezTo>
                  <a:lnTo>
                    <a:pt x="1868710" y="197644"/>
                  </a:lnTo>
                  <a:cubicBezTo>
                    <a:pt x="1868710" y="197644"/>
                    <a:pt x="1860995" y="178975"/>
                    <a:pt x="1853184" y="165735"/>
                  </a:cubicBezTo>
                  <a:lnTo>
                    <a:pt x="1761458" y="8287"/>
                  </a:lnTo>
                  <a:cubicBezTo>
                    <a:pt x="1759649" y="5048"/>
                    <a:pt x="1756886" y="3715"/>
                    <a:pt x="1751838" y="3715"/>
                  </a:cubicBezTo>
                  <a:lnTo>
                    <a:pt x="1715738" y="3715"/>
                  </a:lnTo>
                  <a:cubicBezTo>
                    <a:pt x="1707547" y="3715"/>
                    <a:pt x="1704785" y="7334"/>
                    <a:pt x="1704785" y="15145"/>
                  </a:cubicBezTo>
                  <a:lnTo>
                    <a:pt x="1704785" y="302609"/>
                  </a:lnTo>
                  <a:cubicBezTo>
                    <a:pt x="1704785" y="310420"/>
                    <a:pt x="1707547" y="314039"/>
                    <a:pt x="1715738" y="314039"/>
                  </a:cubicBezTo>
                  <a:lnTo>
                    <a:pt x="1751838" y="314039"/>
                  </a:lnTo>
                  <a:cubicBezTo>
                    <a:pt x="1760030" y="314039"/>
                    <a:pt x="1762792" y="310420"/>
                    <a:pt x="1762792" y="302609"/>
                  </a:cubicBezTo>
                  <a:lnTo>
                    <a:pt x="1762792" y="120491"/>
                  </a:lnTo>
                  <a:cubicBezTo>
                    <a:pt x="1763268" y="121825"/>
                    <a:pt x="1768697" y="136874"/>
                    <a:pt x="1781080" y="157448"/>
                  </a:cubicBezTo>
                  <a:lnTo>
                    <a:pt x="1869186" y="308515"/>
                  </a:lnTo>
                  <a:cubicBezTo>
                    <a:pt x="1871472" y="312611"/>
                    <a:pt x="1873758" y="313944"/>
                    <a:pt x="1879664" y="313944"/>
                  </a:cubicBezTo>
                  <a:lnTo>
                    <a:pt x="1915763" y="313944"/>
                  </a:lnTo>
                  <a:cubicBezTo>
                    <a:pt x="1923955" y="313944"/>
                    <a:pt x="1926717" y="310324"/>
                    <a:pt x="1926717" y="302514"/>
                  </a:cubicBezTo>
                  <a:lnTo>
                    <a:pt x="1926717" y="15050"/>
                  </a:lnTo>
                  <a:close/>
                  <a:moveTo>
                    <a:pt x="1574006" y="198120"/>
                  </a:moveTo>
                  <a:lnTo>
                    <a:pt x="1515999" y="198120"/>
                  </a:lnTo>
                  <a:lnTo>
                    <a:pt x="1531525" y="146971"/>
                  </a:lnTo>
                  <a:cubicBezTo>
                    <a:pt x="1537049" y="127825"/>
                    <a:pt x="1544764" y="70295"/>
                    <a:pt x="1545717" y="64389"/>
                  </a:cubicBezTo>
                  <a:cubicBezTo>
                    <a:pt x="1546193" y="70295"/>
                    <a:pt x="1553051" y="128778"/>
                    <a:pt x="1558957" y="147447"/>
                  </a:cubicBezTo>
                  <a:lnTo>
                    <a:pt x="1574006" y="198120"/>
                  </a:lnTo>
                  <a:close/>
                  <a:moveTo>
                    <a:pt x="1526953" y="3715"/>
                  </a:moveTo>
                  <a:cubicBezTo>
                    <a:pt x="1518761" y="3715"/>
                    <a:pt x="1515047" y="7334"/>
                    <a:pt x="1512856" y="15145"/>
                  </a:cubicBezTo>
                  <a:lnTo>
                    <a:pt x="1427512" y="302609"/>
                  </a:lnTo>
                  <a:cubicBezTo>
                    <a:pt x="1425226" y="309944"/>
                    <a:pt x="1427988" y="314039"/>
                    <a:pt x="1436180" y="314039"/>
                  </a:cubicBezTo>
                  <a:lnTo>
                    <a:pt x="1473137" y="314039"/>
                  </a:lnTo>
                  <a:cubicBezTo>
                    <a:pt x="1481328" y="314039"/>
                    <a:pt x="1484567" y="309944"/>
                    <a:pt x="1486853" y="302609"/>
                  </a:cubicBezTo>
                  <a:lnTo>
                    <a:pt x="1502855" y="246888"/>
                  </a:lnTo>
                  <a:lnTo>
                    <a:pt x="1587722" y="246888"/>
                  </a:lnTo>
                  <a:lnTo>
                    <a:pt x="1603724" y="302609"/>
                  </a:lnTo>
                  <a:cubicBezTo>
                    <a:pt x="1606010" y="309944"/>
                    <a:pt x="1609249" y="314039"/>
                    <a:pt x="1616964" y="314039"/>
                  </a:cubicBezTo>
                  <a:lnTo>
                    <a:pt x="1658017" y="314039"/>
                  </a:lnTo>
                  <a:cubicBezTo>
                    <a:pt x="1665732" y="314039"/>
                    <a:pt x="1668494" y="309944"/>
                    <a:pt x="1666208" y="302609"/>
                  </a:cubicBezTo>
                  <a:lnTo>
                    <a:pt x="1581341" y="15145"/>
                  </a:lnTo>
                  <a:cubicBezTo>
                    <a:pt x="1579055" y="7429"/>
                    <a:pt x="1574959" y="3715"/>
                    <a:pt x="1566767" y="3715"/>
                  </a:cubicBezTo>
                  <a:lnTo>
                    <a:pt x="1526953" y="3715"/>
                  </a:lnTo>
                  <a:close/>
                  <a:moveTo>
                    <a:pt x="1161002" y="268415"/>
                  </a:moveTo>
                  <a:cubicBezTo>
                    <a:pt x="1121759" y="268415"/>
                    <a:pt x="1103090" y="256985"/>
                    <a:pt x="1103090" y="234601"/>
                  </a:cubicBezTo>
                  <a:lnTo>
                    <a:pt x="1103090" y="212217"/>
                  </a:lnTo>
                  <a:cubicBezTo>
                    <a:pt x="1103090" y="189452"/>
                    <a:pt x="1117664" y="178880"/>
                    <a:pt x="1147763" y="178880"/>
                  </a:cubicBezTo>
                  <a:lnTo>
                    <a:pt x="1219010" y="178880"/>
                  </a:lnTo>
                  <a:lnTo>
                    <a:pt x="1219010" y="234601"/>
                  </a:lnTo>
                  <a:cubicBezTo>
                    <a:pt x="1218914" y="256985"/>
                    <a:pt x="1199769" y="268415"/>
                    <a:pt x="1161002" y="268415"/>
                  </a:cubicBezTo>
                  <a:moveTo>
                    <a:pt x="1151858" y="129635"/>
                  </a:moveTo>
                  <a:cubicBezTo>
                    <a:pt x="1121283" y="129635"/>
                    <a:pt x="1107091" y="118681"/>
                    <a:pt x="1107091" y="95917"/>
                  </a:cubicBezTo>
                  <a:lnTo>
                    <a:pt x="1107091" y="83153"/>
                  </a:lnTo>
                  <a:cubicBezTo>
                    <a:pt x="1107091" y="60770"/>
                    <a:pt x="1119378" y="49435"/>
                    <a:pt x="1149096" y="49435"/>
                  </a:cubicBezTo>
                  <a:cubicBezTo>
                    <a:pt x="1179195" y="49435"/>
                    <a:pt x="1191578" y="60865"/>
                    <a:pt x="1191578" y="83153"/>
                  </a:cubicBezTo>
                  <a:lnTo>
                    <a:pt x="1191578" y="89059"/>
                  </a:lnTo>
                  <a:cubicBezTo>
                    <a:pt x="1191578" y="96774"/>
                    <a:pt x="1194721" y="100489"/>
                    <a:pt x="1202531" y="100489"/>
                  </a:cubicBezTo>
                  <a:lnTo>
                    <a:pt x="1240917" y="100489"/>
                  </a:lnTo>
                  <a:cubicBezTo>
                    <a:pt x="1248632" y="100489"/>
                    <a:pt x="1251395" y="96869"/>
                    <a:pt x="1251395" y="89059"/>
                  </a:cubicBezTo>
                  <a:lnTo>
                    <a:pt x="1251395" y="74486"/>
                  </a:lnTo>
                  <a:cubicBezTo>
                    <a:pt x="1251395" y="36195"/>
                    <a:pt x="1229963" y="95"/>
                    <a:pt x="1148715" y="95"/>
                  </a:cubicBezTo>
                  <a:cubicBezTo>
                    <a:pt x="1067943" y="95"/>
                    <a:pt x="1046988" y="34766"/>
                    <a:pt x="1046988" y="72676"/>
                  </a:cubicBezTo>
                  <a:lnTo>
                    <a:pt x="1046988" y="105061"/>
                  </a:lnTo>
                  <a:cubicBezTo>
                    <a:pt x="1046988" y="128778"/>
                    <a:pt x="1055656" y="143827"/>
                    <a:pt x="1081183" y="152495"/>
                  </a:cubicBezTo>
                  <a:cubicBezTo>
                    <a:pt x="1052417" y="162973"/>
                    <a:pt x="1042892" y="181261"/>
                    <a:pt x="1042892" y="204502"/>
                  </a:cubicBezTo>
                  <a:lnTo>
                    <a:pt x="1042892" y="245078"/>
                  </a:lnTo>
                  <a:cubicBezTo>
                    <a:pt x="1042892" y="282988"/>
                    <a:pt x="1067943" y="317659"/>
                    <a:pt x="1160145" y="317659"/>
                  </a:cubicBezTo>
                  <a:cubicBezTo>
                    <a:pt x="1252823" y="317659"/>
                    <a:pt x="1278827" y="281559"/>
                    <a:pt x="1278827" y="243269"/>
                  </a:cubicBezTo>
                  <a:lnTo>
                    <a:pt x="1278827" y="178880"/>
                  </a:lnTo>
                  <a:lnTo>
                    <a:pt x="1305782" y="178880"/>
                  </a:lnTo>
                  <a:cubicBezTo>
                    <a:pt x="1313593" y="178880"/>
                    <a:pt x="1317212" y="175641"/>
                    <a:pt x="1317212" y="167449"/>
                  </a:cubicBezTo>
                  <a:lnTo>
                    <a:pt x="1317212" y="140494"/>
                  </a:lnTo>
                  <a:cubicBezTo>
                    <a:pt x="1317212" y="132302"/>
                    <a:pt x="1313593" y="129540"/>
                    <a:pt x="1305782" y="129540"/>
                  </a:cubicBezTo>
                  <a:lnTo>
                    <a:pt x="1151858" y="129540"/>
                  </a:lnTo>
                  <a:close/>
                  <a:moveTo>
                    <a:pt x="826961" y="198120"/>
                  </a:moveTo>
                  <a:lnTo>
                    <a:pt x="769049" y="198120"/>
                  </a:lnTo>
                  <a:lnTo>
                    <a:pt x="784574" y="146971"/>
                  </a:lnTo>
                  <a:cubicBezTo>
                    <a:pt x="790099" y="127825"/>
                    <a:pt x="797814" y="70295"/>
                    <a:pt x="798767" y="64389"/>
                  </a:cubicBezTo>
                  <a:cubicBezTo>
                    <a:pt x="799243" y="70295"/>
                    <a:pt x="806101" y="128778"/>
                    <a:pt x="812006" y="147447"/>
                  </a:cubicBezTo>
                  <a:lnTo>
                    <a:pt x="826961" y="198120"/>
                  </a:lnTo>
                  <a:close/>
                  <a:moveTo>
                    <a:pt x="779907" y="3715"/>
                  </a:moveTo>
                  <a:cubicBezTo>
                    <a:pt x="771715" y="3715"/>
                    <a:pt x="768001" y="7334"/>
                    <a:pt x="765810" y="15145"/>
                  </a:cubicBezTo>
                  <a:lnTo>
                    <a:pt x="680466" y="302609"/>
                  </a:lnTo>
                  <a:cubicBezTo>
                    <a:pt x="678180" y="309944"/>
                    <a:pt x="680942" y="314039"/>
                    <a:pt x="689134" y="314039"/>
                  </a:cubicBezTo>
                  <a:lnTo>
                    <a:pt x="726091" y="314039"/>
                  </a:lnTo>
                  <a:cubicBezTo>
                    <a:pt x="734282" y="314039"/>
                    <a:pt x="737521" y="309944"/>
                    <a:pt x="739807" y="302609"/>
                  </a:cubicBezTo>
                  <a:lnTo>
                    <a:pt x="755809" y="246888"/>
                  </a:lnTo>
                  <a:lnTo>
                    <a:pt x="840677" y="246888"/>
                  </a:lnTo>
                  <a:lnTo>
                    <a:pt x="856679" y="302609"/>
                  </a:lnTo>
                  <a:cubicBezTo>
                    <a:pt x="858965" y="309944"/>
                    <a:pt x="862203" y="314039"/>
                    <a:pt x="869918" y="314039"/>
                  </a:cubicBezTo>
                  <a:lnTo>
                    <a:pt x="910971" y="314039"/>
                  </a:lnTo>
                  <a:cubicBezTo>
                    <a:pt x="918686" y="314039"/>
                    <a:pt x="921449" y="309944"/>
                    <a:pt x="919163" y="302609"/>
                  </a:cubicBezTo>
                  <a:lnTo>
                    <a:pt x="834295" y="15145"/>
                  </a:lnTo>
                  <a:cubicBezTo>
                    <a:pt x="832009" y="7429"/>
                    <a:pt x="827913" y="3715"/>
                    <a:pt x="819722" y="3715"/>
                  </a:cubicBezTo>
                  <a:lnTo>
                    <a:pt x="779907" y="3715"/>
                  </a:lnTo>
                  <a:close/>
                  <a:moveTo>
                    <a:pt x="489680" y="3715"/>
                  </a:moveTo>
                  <a:cubicBezTo>
                    <a:pt x="481489" y="3715"/>
                    <a:pt x="478250" y="6477"/>
                    <a:pt x="478250" y="14669"/>
                  </a:cubicBezTo>
                  <a:lnTo>
                    <a:pt x="478250" y="43434"/>
                  </a:lnTo>
                  <a:cubicBezTo>
                    <a:pt x="478250" y="51625"/>
                    <a:pt x="481489" y="54864"/>
                    <a:pt x="489680" y="54864"/>
                  </a:cubicBezTo>
                  <a:lnTo>
                    <a:pt x="554450" y="54864"/>
                  </a:lnTo>
                  <a:lnTo>
                    <a:pt x="554450" y="302228"/>
                  </a:lnTo>
                  <a:cubicBezTo>
                    <a:pt x="554450" y="310420"/>
                    <a:pt x="557689" y="314135"/>
                    <a:pt x="565880" y="314135"/>
                  </a:cubicBezTo>
                  <a:lnTo>
                    <a:pt x="605600" y="314135"/>
                  </a:lnTo>
                  <a:cubicBezTo>
                    <a:pt x="613791" y="314135"/>
                    <a:pt x="616553" y="310515"/>
                    <a:pt x="616553" y="302228"/>
                  </a:cubicBezTo>
                  <a:lnTo>
                    <a:pt x="616553" y="54864"/>
                  </a:lnTo>
                  <a:lnTo>
                    <a:pt x="681323" y="54864"/>
                  </a:lnTo>
                  <a:cubicBezTo>
                    <a:pt x="689134" y="54864"/>
                    <a:pt x="692753" y="51625"/>
                    <a:pt x="692753" y="43434"/>
                  </a:cubicBezTo>
                  <a:lnTo>
                    <a:pt x="692753" y="14669"/>
                  </a:lnTo>
                  <a:cubicBezTo>
                    <a:pt x="692753" y="6477"/>
                    <a:pt x="689134" y="3715"/>
                    <a:pt x="681323" y="3715"/>
                  </a:cubicBezTo>
                  <a:lnTo>
                    <a:pt x="489680" y="3715"/>
                  </a:lnTo>
                  <a:close/>
                  <a:moveTo>
                    <a:pt x="399764" y="198120"/>
                  </a:moveTo>
                  <a:lnTo>
                    <a:pt x="341757" y="198120"/>
                  </a:lnTo>
                  <a:lnTo>
                    <a:pt x="357283" y="146971"/>
                  </a:lnTo>
                  <a:cubicBezTo>
                    <a:pt x="362712" y="127825"/>
                    <a:pt x="370523" y="70295"/>
                    <a:pt x="371475" y="64389"/>
                  </a:cubicBezTo>
                  <a:cubicBezTo>
                    <a:pt x="371951" y="70295"/>
                    <a:pt x="378809" y="128778"/>
                    <a:pt x="384715" y="147447"/>
                  </a:cubicBezTo>
                  <a:lnTo>
                    <a:pt x="399764" y="198120"/>
                  </a:lnTo>
                  <a:close/>
                  <a:moveTo>
                    <a:pt x="352806" y="3715"/>
                  </a:moveTo>
                  <a:cubicBezTo>
                    <a:pt x="344615" y="3715"/>
                    <a:pt x="340900" y="7334"/>
                    <a:pt x="338614" y="15145"/>
                  </a:cubicBezTo>
                  <a:lnTo>
                    <a:pt x="253270" y="302609"/>
                  </a:lnTo>
                  <a:cubicBezTo>
                    <a:pt x="250984" y="309944"/>
                    <a:pt x="253746" y="314039"/>
                    <a:pt x="261938" y="314039"/>
                  </a:cubicBezTo>
                  <a:lnTo>
                    <a:pt x="298895" y="314039"/>
                  </a:lnTo>
                  <a:cubicBezTo>
                    <a:pt x="307086" y="314039"/>
                    <a:pt x="310325" y="309944"/>
                    <a:pt x="312611" y="302609"/>
                  </a:cubicBezTo>
                  <a:lnTo>
                    <a:pt x="328613" y="246888"/>
                  </a:lnTo>
                  <a:lnTo>
                    <a:pt x="413480" y="246888"/>
                  </a:lnTo>
                  <a:lnTo>
                    <a:pt x="429482" y="302609"/>
                  </a:lnTo>
                  <a:cubicBezTo>
                    <a:pt x="431768" y="309944"/>
                    <a:pt x="435007" y="314039"/>
                    <a:pt x="442722" y="314039"/>
                  </a:cubicBezTo>
                  <a:lnTo>
                    <a:pt x="483775" y="314039"/>
                  </a:lnTo>
                  <a:cubicBezTo>
                    <a:pt x="491490" y="314039"/>
                    <a:pt x="494252" y="309944"/>
                    <a:pt x="491966" y="302609"/>
                  </a:cubicBezTo>
                  <a:lnTo>
                    <a:pt x="407099" y="15145"/>
                  </a:lnTo>
                  <a:cubicBezTo>
                    <a:pt x="404813" y="7429"/>
                    <a:pt x="400717" y="3715"/>
                    <a:pt x="392525" y="3715"/>
                  </a:cubicBezTo>
                  <a:lnTo>
                    <a:pt x="352806" y="3715"/>
                  </a:lnTo>
                  <a:close/>
                  <a:moveTo>
                    <a:pt x="110490" y="54769"/>
                  </a:moveTo>
                  <a:cubicBezTo>
                    <a:pt x="141542" y="54769"/>
                    <a:pt x="160211" y="66199"/>
                    <a:pt x="160211" y="88964"/>
                  </a:cubicBezTo>
                  <a:lnTo>
                    <a:pt x="160211" y="228600"/>
                  </a:lnTo>
                  <a:cubicBezTo>
                    <a:pt x="160211" y="251460"/>
                    <a:pt x="141542" y="262795"/>
                    <a:pt x="110490" y="262795"/>
                  </a:cubicBezTo>
                  <a:lnTo>
                    <a:pt x="61627" y="262795"/>
                  </a:lnTo>
                  <a:lnTo>
                    <a:pt x="61627" y="54673"/>
                  </a:lnTo>
                  <a:lnTo>
                    <a:pt x="110490" y="54673"/>
                  </a:lnTo>
                  <a:close/>
                  <a:moveTo>
                    <a:pt x="110490" y="314039"/>
                  </a:moveTo>
                  <a:cubicBezTo>
                    <a:pt x="193072" y="314039"/>
                    <a:pt x="221837" y="278035"/>
                    <a:pt x="221837" y="239649"/>
                  </a:cubicBezTo>
                  <a:lnTo>
                    <a:pt x="221837" y="78105"/>
                  </a:lnTo>
                  <a:cubicBezTo>
                    <a:pt x="221837" y="39815"/>
                    <a:pt x="193072" y="3715"/>
                    <a:pt x="110490" y="3715"/>
                  </a:cubicBezTo>
                  <a:lnTo>
                    <a:pt x="10954" y="3715"/>
                  </a:lnTo>
                  <a:cubicBezTo>
                    <a:pt x="2762" y="3715"/>
                    <a:pt x="0" y="7334"/>
                    <a:pt x="0" y="15621"/>
                  </a:cubicBezTo>
                  <a:lnTo>
                    <a:pt x="0" y="302228"/>
                  </a:lnTo>
                  <a:cubicBezTo>
                    <a:pt x="0" y="309944"/>
                    <a:pt x="2286" y="314135"/>
                    <a:pt x="9620" y="314135"/>
                  </a:cubicBezTo>
                  <a:lnTo>
                    <a:pt x="110490" y="31413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668" name="Google Shape;1668;p178"/>
            <p:cNvSpPr/>
            <p:nvPr/>
          </p:nvSpPr>
          <p:spPr>
            <a:xfrm>
              <a:off x="747903" y="2188534"/>
              <a:ext cx="620077" cy="921734"/>
            </a:xfrm>
            <a:custGeom>
              <a:avLst/>
              <a:gdLst/>
              <a:ahLst/>
              <a:cxnLst/>
              <a:rect l="l" t="t" r="r" b="b"/>
              <a:pathLst>
                <a:path w="620077" h="921734" extrusionOk="0">
                  <a:moveTo>
                    <a:pt x="172212" y="151829"/>
                  </a:moveTo>
                  <a:lnTo>
                    <a:pt x="172212" y="770001"/>
                  </a:lnTo>
                  <a:lnTo>
                    <a:pt x="308705" y="770001"/>
                  </a:lnTo>
                  <a:cubicBezTo>
                    <a:pt x="395478" y="770001"/>
                    <a:pt x="447770" y="736092"/>
                    <a:pt x="447770" y="668369"/>
                  </a:cubicBezTo>
                  <a:lnTo>
                    <a:pt x="447770" y="253460"/>
                  </a:lnTo>
                  <a:cubicBezTo>
                    <a:pt x="447770" y="185642"/>
                    <a:pt x="395383" y="151733"/>
                    <a:pt x="308705" y="151733"/>
                  </a:cubicBezTo>
                  <a:lnTo>
                    <a:pt x="172212" y="151733"/>
                  </a:lnTo>
                  <a:close/>
                  <a:moveTo>
                    <a:pt x="26765"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765" y="921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669" name="Google Shape;1669;p178"/>
            <p:cNvSpPr/>
            <p:nvPr/>
          </p:nvSpPr>
          <p:spPr>
            <a:xfrm>
              <a:off x="1486566" y="2177676"/>
              <a:ext cx="620077" cy="943451"/>
            </a:xfrm>
            <a:custGeom>
              <a:avLst/>
              <a:gdLst/>
              <a:ahLst/>
              <a:cxnLst/>
              <a:rect l="l" t="t" r="r" b="b"/>
              <a:pathLst>
                <a:path w="620077" h="943451" extrusionOk="0">
                  <a:moveTo>
                    <a:pt x="447865" y="253460"/>
                  </a:moveTo>
                  <a:cubicBezTo>
                    <a:pt x="447865" y="185738"/>
                    <a:pt x="395573" y="151829"/>
                    <a:pt x="310039" y="151829"/>
                  </a:cubicBezTo>
                  <a:cubicBezTo>
                    <a:pt x="224599" y="151829"/>
                    <a:pt x="173545" y="185738"/>
                    <a:pt x="173545" y="253460"/>
                  </a:cubicBezTo>
                  <a:lnTo>
                    <a:pt x="173545" y="689991"/>
                  </a:lnTo>
                  <a:cubicBezTo>
                    <a:pt x="173545" y="757809"/>
                    <a:pt x="224599" y="791718"/>
                    <a:pt x="310039" y="791718"/>
                  </a:cubicBezTo>
                  <a:cubicBezTo>
                    <a:pt x="395573" y="791718"/>
                    <a:pt x="447865" y="757809"/>
                    <a:pt x="447865" y="689991"/>
                  </a:cubicBezTo>
                  <a:lnTo>
                    <a:pt x="447865" y="253460"/>
                  </a:lnTo>
                  <a:close/>
                  <a:moveTo>
                    <a:pt x="0" y="220980"/>
                  </a:moveTo>
                  <a:cubicBezTo>
                    <a:pt x="0" y="107061"/>
                    <a:pt x="79057" y="0"/>
                    <a:pt x="310039" y="0"/>
                  </a:cubicBezTo>
                  <a:cubicBezTo>
                    <a:pt x="540925" y="0"/>
                    <a:pt x="620077" y="107061"/>
                    <a:pt x="620077" y="220980"/>
                  </a:cubicBezTo>
                  <a:lnTo>
                    <a:pt x="620077" y="722471"/>
                  </a:lnTo>
                  <a:cubicBezTo>
                    <a:pt x="620077" y="836390"/>
                    <a:pt x="540925" y="943451"/>
                    <a:pt x="310039" y="943451"/>
                  </a:cubicBezTo>
                  <a:cubicBezTo>
                    <a:pt x="79057" y="943451"/>
                    <a:pt x="0" y="836295"/>
                    <a:pt x="0" y="722471"/>
                  </a:cubicBezTo>
                  <a:lnTo>
                    <a:pt x="0" y="22098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670" name="Google Shape;1670;p178"/>
            <p:cNvSpPr/>
            <p:nvPr/>
          </p:nvSpPr>
          <p:spPr>
            <a:xfrm>
              <a:off x="2240470" y="2188534"/>
              <a:ext cx="620077" cy="921734"/>
            </a:xfrm>
            <a:custGeom>
              <a:avLst/>
              <a:gdLst/>
              <a:ahLst/>
              <a:cxnLst/>
              <a:rect l="l" t="t" r="r" b="b"/>
              <a:pathLst>
                <a:path w="620077" h="921734" extrusionOk="0">
                  <a:moveTo>
                    <a:pt x="172307" y="151829"/>
                  </a:moveTo>
                  <a:lnTo>
                    <a:pt x="172307" y="770001"/>
                  </a:lnTo>
                  <a:lnTo>
                    <a:pt x="308800" y="770001"/>
                  </a:lnTo>
                  <a:cubicBezTo>
                    <a:pt x="395573" y="770001"/>
                    <a:pt x="447866" y="736092"/>
                    <a:pt x="447866" y="668369"/>
                  </a:cubicBezTo>
                  <a:lnTo>
                    <a:pt x="447866" y="253460"/>
                  </a:lnTo>
                  <a:cubicBezTo>
                    <a:pt x="447866" y="185642"/>
                    <a:pt x="395573" y="151733"/>
                    <a:pt x="308800" y="151733"/>
                  </a:cubicBezTo>
                  <a:lnTo>
                    <a:pt x="172307" y="151733"/>
                  </a:lnTo>
                  <a:close/>
                  <a:moveTo>
                    <a:pt x="26861"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861" y="921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671" name="Google Shape;1671;p178"/>
            <p:cNvSpPr/>
            <p:nvPr/>
          </p:nvSpPr>
          <p:spPr>
            <a:xfrm>
              <a:off x="2979229" y="2177676"/>
              <a:ext cx="599598" cy="943546"/>
            </a:xfrm>
            <a:custGeom>
              <a:avLst/>
              <a:gdLst/>
              <a:ahLst/>
              <a:cxnLst/>
              <a:rect l="l" t="t" r="r" b="b"/>
              <a:pathLst>
                <a:path w="599598" h="943546" extrusionOk="0">
                  <a:moveTo>
                    <a:pt x="567690" y="448723"/>
                  </a:moveTo>
                  <a:cubicBezTo>
                    <a:pt x="589407" y="448723"/>
                    <a:pt x="599599" y="456914"/>
                    <a:pt x="599599" y="481298"/>
                  </a:cubicBezTo>
                  <a:lnTo>
                    <a:pt x="599599" y="722567"/>
                  </a:lnTo>
                  <a:cubicBezTo>
                    <a:pt x="599599" y="836486"/>
                    <a:pt x="530733" y="943547"/>
                    <a:pt x="299752" y="943547"/>
                  </a:cubicBezTo>
                  <a:cubicBezTo>
                    <a:pt x="68866" y="943547"/>
                    <a:pt x="0" y="836486"/>
                    <a:pt x="0" y="722567"/>
                  </a:cubicBezTo>
                  <a:lnTo>
                    <a:pt x="0" y="220980"/>
                  </a:lnTo>
                  <a:cubicBezTo>
                    <a:pt x="0" y="107061"/>
                    <a:pt x="68866" y="0"/>
                    <a:pt x="299752" y="0"/>
                  </a:cubicBezTo>
                  <a:cubicBezTo>
                    <a:pt x="530733" y="0"/>
                    <a:pt x="599599" y="107061"/>
                    <a:pt x="599599" y="220980"/>
                  </a:cubicBezTo>
                  <a:lnTo>
                    <a:pt x="599599" y="275177"/>
                  </a:lnTo>
                  <a:cubicBezTo>
                    <a:pt x="599599" y="298228"/>
                    <a:pt x="591979" y="309086"/>
                    <a:pt x="570262" y="309086"/>
                  </a:cubicBezTo>
                  <a:lnTo>
                    <a:pt x="464344" y="309086"/>
                  </a:lnTo>
                  <a:cubicBezTo>
                    <a:pt x="441389" y="309086"/>
                    <a:pt x="432435" y="298228"/>
                    <a:pt x="432435" y="275177"/>
                  </a:cubicBezTo>
                  <a:lnTo>
                    <a:pt x="432435" y="253460"/>
                  </a:lnTo>
                  <a:cubicBezTo>
                    <a:pt x="432435" y="185738"/>
                    <a:pt x="387763" y="151829"/>
                    <a:pt x="302324" y="151829"/>
                  </a:cubicBezTo>
                  <a:cubicBezTo>
                    <a:pt x="216789" y="151829"/>
                    <a:pt x="173450" y="185738"/>
                    <a:pt x="173450" y="253460"/>
                  </a:cubicBezTo>
                  <a:lnTo>
                    <a:pt x="173450" y="689991"/>
                  </a:lnTo>
                  <a:cubicBezTo>
                    <a:pt x="173450" y="757809"/>
                    <a:pt x="216789" y="791718"/>
                    <a:pt x="302324" y="791718"/>
                  </a:cubicBezTo>
                  <a:cubicBezTo>
                    <a:pt x="387763" y="791718"/>
                    <a:pt x="432435" y="757809"/>
                    <a:pt x="432435" y="691420"/>
                  </a:cubicBezTo>
                  <a:lnTo>
                    <a:pt x="432435" y="600551"/>
                  </a:lnTo>
                  <a:lnTo>
                    <a:pt x="307372" y="600551"/>
                  </a:lnTo>
                  <a:cubicBezTo>
                    <a:pt x="284417" y="600551"/>
                    <a:pt x="274225" y="592455"/>
                    <a:pt x="274225" y="568071"/>
                  </a:cubicBezTo>
                  <a:lnTo>
                    <a:pt x="274225" y="481394"/>
                  </a:lnTo>
                  <a:cubicBezTo>
                    <a:pt x="274225" y="457010"/>
                    <a:pt x="284417" y="448818"/>
                    <a:pt x="307372" y="448818"/>
                  </a:cubicBezTo>
                  <a:lnTo>
                    <a:pt x="567690" y="44881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672" name="Google Shape;1672;p178"/>
            <p:cNvSpPr/>
            <p:nvPr/>
          </p:nvSpPr>
          <p:spPr>
            <a:xfrm>
              <a:off x="3695795" y="2231777"/>
              <a:ext cx="517398" cy="156019"/>
            </a:xfrm>
            <a:custGeom>
              <a:avLst/>
              <a:gdLst/>
              <a:ahLst/>
              <a:cxnLst/>
              <a:rect l="l" t="t" r="r" b="b"/>
              <a:pathLst>
                <a:path w="517398" h="156019" extrusionOk="0">
                  <a:moveTo>
                    <a:pt x="517398" y="135255"/>
                  </a:moveTo>
                  <a:cubicBezTo>
                    <a:pt x="517398" y="146685"/>
                    <a:pt x="508540" y="156020"/>
                    <a:pt x="497777" y="156020"/>
                  </a:cubicBezTo>
                  <a:lnTo>
                    <a:pt x="19526" y="156020"/>
                  </a:lnTo>
                  <a:cubicBezTo>
                    <a:pt x="8763" y="156020"/>
                    <a:pt x="0" y="146685"/>
                    <a:pt x="0" y="135255"/>
                  </a:cubicBezTo>
                  <a:lnTo>
                    <a:pt x="0" y="20765"/>
                  </a:lnTo>
                  <a:cubicBezTo>
                    <a:pt x="0" y="9335"/>
                    <a:pt x="8763" y="0"/>
                    <a:pt x="19526" y="0"/>
                  </a:cubicBezTo>
                  <a:lnTo>
                    <a:pt x="497777" y="0"/>
                  </a:lnTo>
                  <a:cubicBezTo>
                    <a:pt x="508540" y="0"/>
                    <a:pt x="517398" y="9335"/>
                    <a:pt x="517398" y="20765"/>
                  </a:cubicBezTo>
                  <a:lnTo>
                    <a:pt x="517398" y="13525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673" name="Google Shape;1673;p178"/>
            <p:cNvSpPr/>
            <p:nvPr/>
          </p:nvSpPr>
          <p:spPr>
            <a:xfrm>
              <a:off x="3695890" y="2584012"/>
              <a:ext cx="388239" cy="144970"/>
            </a:xfrm>
            <a:custGeom>
              <a:avLst/>
              <a:gdLst/>
              <a:ahLst/>
              <a:cxnLst/>
              <a:rect l="l" t="t" r="r" b="b"/>
              <a:pathLst>
                <a:path w="388239" h="144970" extrusionOk="0">
                  <a:moveTo>
                    <a:pt x="388239" y="124206"/>
                  </a:moveTo>
                  <a:cubicBezTo>
                    <a:pt x="388239" y="135636"/>
                    <a:pt x="379381" y="144971"/>
                    <a:pt x="368618" y="144971"/>
                  </a:cubicBezTo>
                  <a:lnTo>
                    <a:pt x="19526" y="144971"/>
                  </a:lnTo>
                  <a:cubicBezTo>
                    <a:pt x="8763" y="144971"/>
                    <a:pt x="0" y="135636"/>
                    <a:pt x="0" y="124206"/>
                  </a:cubicBezTo>
                  <a:lnTo>
                    <a:pt x="0" y="20765"/>
                  </a:lnTo>
                  <a:cubicBezTo>
                    <a:pt x="0" y="9334"/>
                    <a:pt x="8858" y="0"/>
                    <a:pt x="19526" y="0"/>
                  </a:cubicBezTo>
                  <a:lnTo>
                    <a:pt x="368618" y="0"/>
                  </a:lnTo>
                  <a:cubicBezTo>
                    <a:pt x="379381" y="0"/>
                    <a:pt x="388239" y="9334"/>
                    <a:pt x="388239" y="20765"/>
                  </a:cubicBezTo>
                  <a:lnTo>
                    <a:pt x="388239" y="124206"/>
                  </a:lnTo>
                  <a:close/>
                </a:path>
              </a:pathLst>
            </a:custGeom>
            <a:solidFill>
              <a:srgbClr val="FFFFFF">
                <a:alpha val="498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674" name="Google Shape;1674;p178"/>
            <p:cNvSpPr/>
            <p:nvPr/>
          </p:nvSpPr>
          <p:spPr>
            <a:xfrm>
              <a:off x="3695795" y="2915577"/>
              <a:ext cx="517398" cy="151447"/>
            </a:xfrm>
            <a:custGeom>
              <a:avLst/>
              <a:gdLst/>
              <a:ahLst/>
              <a:cxnLst/>
              <a:rect l="l" t="t" r="r" b="b"/>
              <a:pathLst>
                <a:path w="517398" h="151447" extrusionOk="0">
                  <a:moveTo>
                    <a:pt x="517398" y="130683"/>
                  </a:moveTo>
                  <a:cubicBezTo>
                    <a:pt x="517398" y="142113"/>
                    <a:pt x="508540" y="151448"/>
                    <a:pt x="497777" y="151448"/>
                  </a:cubicBezTo>
                  <a:lnTo>
                    <a:pt x="19526" y="151448"/>
                  </a:lnTo>
                  <a:cubicBezTo>
                    <a:pt x="8763" y="151448"/>
                    <a:pt x="0" y="142113"/>
                    <a:pt x="0" y="130683"/>
                  </a:cubicBezTo>
                  <a:lnTo>
                    <a:pt x="0" y="20765"/>
                  </a:lnTo>
                  <a:cubicBezTo>
                    <a:pt x="0" y="9334"/>
                    <a:pt x="8763" y="0"/>
                    <a:pt x="19526" y="0"/>
                  </a:cubicBezTo>
                  <a:lnTo>
                    <a:pt x="497777" y="0"/>
                  </a:lnTo>
                  <a:cubicBezTo>
                    <a:pt x="508540" y="0"/>
                    <a:pt x="517398" y="9334"/>
                    <a:pt x="517398" y="20765"/>
                  </a:cubicBezTo>
                  <a:lnTo>
                    <a:pt x="517398" y="130683"/>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sp>
        <p:nvSpPr>
          <p:cNvPr id="14" name="Rectangle 13">
            <a:extLst>
              <a:ext uri="{FF2B5EF4-FFF2-40B4-BE49-F238E27FC236}">
                <a16:creationId xmlns:a16="http://schemas.microsoft.com/office/drawing/2014/main" xmlns="" id="{BDF43D1B-F960-B54C-99FF-A542C55CA064}"/>
              </a:ext>
            </a:extLst>
          </p:cNvPr>
          <p:cNvSpPr/>
          <p:nvPr/>
        </p:nvSpPr>
        <p:spPr>
          <a:xfrm>
            <a:off x="0" y="0"/>
            <a:ext cx="9144000" cy="5143500"/>
          </a:xfrm>
          <a:prstGeom prst="rect">
            <a:avLst/>
          </a:prstGeom>
          <a:gradFill>
            <a:gsLst>
              <a:gs pos="0">
                <a:schemeClr val="accent1"/>
              </a:gs>
              <a:gs pos="99000">
                <a:schemeClr val="accent1">
                  <a:lumMod val="50000"/>
                </a:schemeClr>
              </a:gs>
            </a:gsLst>
            <a:lin ang="27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53;p23">
            <a:extLst>
              <a:ext uri="{FF2B5EF4-FFF2-40B4-BE49-F238E27FC236}">
                <a16:creationId xmlns:a16="http://schemas.microsoft.com/office/drawing/2014/main" xmlns="" id="{046277E2-4191-2D42-A55C-1E55F1E8B422}"/>
              </a:ext>
            </a:extLst>
          </p:cNvPr>
          <p:cNvSpPr txBox="1"/>
          <p:nvPr/>
        </p:nvSpPr>
        <p:spPr>
          <a:xfrm>
            <a:off x="1774426" y="4663217"/>
            <a:ext cx="4052247" cy="393600"/>
          </a:xfrm>
          <a:prstGeom prst="rect">
            <a:avLst/>
          </a:prstGeom>
          <a:noFill/>
          <a:ln>
            <a:noFill/>
          </a:ln>
        </p:spPr>
        <p:txBody>
          <a:bodyPr spcFirstLastPara="1" wrap="square" lIns="0" tIns="91425" rIns="0" bIns="91425"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 sz="800" b="0" i="0" u="none" strike="noStrike" cap="none" dirty="0">
                <a:solidFill>
                  <a:schemeClr val="lt1"/>
                </a:solidFill>
                <a:latin typeface="Barlow"/>
                <a:ea typeface="Barlow"/>
                <a:cs typeface="Barlow"/>
                <a:sym typeface="Barlow"/>
              </a:rPr>
              <a:t>©2021 Strictly Confidential</a:t>
            </a:r>
            <a:endParaRPr sz="1400" b="0" i="0" u="none" strike="noStrike" cap="none" dirty="0">
              <a:solidFill>
                <a:schemeClr val="lt1"/>
              </a:solidFill>
              <a:latin typeface="Barlow"/>
              <a:ea typeface="Barlow"/>
              <a:cs typeface="Barlow"/>
              <a:sym typeface="Barlow"/>
            </a:endParaRPr>
          </a:p>
        </p:txBody>
      </p:sp>
      <p:sp>
        <p:nvSpPr>
          <p:cNvPr id="16" name="Google Shape;154;p23">
            <a:extLst>
              <a:ext uri="{FF2B5EF4-FFF2-40B4-BE49-F238E27FC236}">
                <a16:creationId xmlns:a16="http://schemas.microsoft.com/office/drawing/2014/main" xmlns="" id="{40581386-CE39-0143-A77D-302FE83293CE}"/>
              </a:ext>
            </a:extLst>
          </p:cNvPr>
          <p:cNvSpPr txBox="1"/>
          <p:nvPr/>
        </p:nvSpPr>
        <p:spPr>
          <a:xfrm>
            <a:off x="4885765" y="4663217"/>
            <a:ext cx="3946535" cy="393600"/>
          </a:xfrm>
          <a:prstGeom prst="rect">
            <a:avLst/>
          </a:prstGeom>
          <a:noFill/>
          <a:ln>
            <a:noFill/>
          </a:ln>
        </p:spPr>
        <p:txBody>
          <a:bodyPr spcFirstLastPara="1" wrap="square" lIns="0" tIns="91425" rIns="0" bIns="91425" anchor="ctr" anchorCtr="0">
            <a:noAutofit/>
          </a:bodyPr>
          <a:lstStyle/>
          <a:p>
            <a:pPr marL="0" marR="0" lvl="0" indent="0" algn="r" rtl="0">
              <a:lnSpc>
                <a:spcPct val="100000"/>
              </a:lnSpc>
              <a:spcBef>
                <a:spcPts val="0"/>
              </a:spcBef>
              <a:spcAft>
                <a:spcPts val="0"/>
              </a:spcAft>
              <a:buClr>
                <a:srgbClr val="000000"/>
              </a:buClr>
              <a:buSzPts val="600"/>
              <a:buFont typeface="Arial"/>
              <a:buNone/>
            </a:pPr>
            <a:r>
              <a:rPr lang="en" sz="800" b="0" i="0" u="none" strike="noStrike" cap="none">
                <a:solidFill>
                  <a:schemeClr val="lt1"/>
                </a:solidFill>
                <a:latin typeface="Barlow"/>
                <a:ea typeface="Barlow"/>
                <a:cs typeface="Barlow"/>
                <a:sym typeface="Barlow"/>
              </a:rPr>
              <a:t>construction.com    |    </a:t>
            </a:r>
            <a:fld id="{00000000-1234-1234-1234-123412341234}" type="slidenum">
              <a:rPr lang="en" sz="800" b="0" i="0" u="none" strike="noStrike" cap="none">
                <a:solidFill>
                  <a:schemeClr val="lt1"/>
                </a:solidFill>
                <a:latin typeface="Barlow"/>
                <a:ea typeface="Barlow"/>
                <a:cs typeface="Barlow"/>
                <a:sym typeface="Barlow"/>
              </a:rPr>
              <a:t>‹#›</a:t>
            </a:fld>
            <a:endParaRPr sz="800" b="0" i="0" u="none" strike="noStrike" cap="none">
              <a:solidFill>
                <a:schemeClr val="lt1"/>
              </a:solidFill>
              <a:latin typeface="Barlow"/>
              <a:ea typeface="Barlow"/>
              <a:cs typeface="Barlow"/>
              <a:sym typeface="Barlow"/>
            </a:endParaRPr>
          </a:p>
        </p:txBody>
      </p:sp>
      <p:grpSp>
        <p:nvGrpSpPr>
          <p:cNvPr id="17" name="Google Shape;155;p23">
            <a:extLst>
              <a:ext uri="{FF2B5EF4-FFF2-40B4-BE49-F238E27FC236}">
                <a16:creationId xmlns:a16="http://schemas.microsoft.com/office/drawing/2014/main" xmlns="" id="{8A8485CF-E2F4-C640-91D7-917112C62F06}"/>
              </a:ext>
            </a:extLst>
          </p:cNvPr>
          <p:cNvGrpSpPr/>
          <p:nvPr/>
        </p:nvGrpSpPr>
        <p:grpSpPr>
          <a:xfrm>
            <a:off x="171884" y="4744208"/>
            <a:ext cx="601885" cy="240030"/>
            <a:chOff x="747903" y="2177676"/>
            <a:chExt cx="3486150" cy="1390268"/>
          </a:xfrm>
        </p:grpSpPr>
        <p:sp>
          <p:nvSpPr>
            <p:cNvPr id="18" name="Google Shape;156;p23">
              <a:extLst>
                <a:ext uri="{FF2B5EF4-FFF2-40B4-BE49-F238E27FC236}">
                  <a16:creationId xmlns:a16="http://schemas.microsoft.com/office/drawing/2014/main" xmlns="" id="{3D522CC2-FFE4-3148-9AD9-9D83696FCA32}"/>
                </a:ext>
              </a:extLst>
            </p:cNvPr>
            <p:cNvSpPr/>
            <p:nvPr/>
          </p:nvSpPr>
          <p:spPr>
            <a:xfrm>
              <a:off x="747903" y="3250190"/>
              <a:ext cx="3486150" cy="317754"/>
            </a:xfrm>
            <a:custGeom>
              <a:avLst/>
              <a:gdLst/>
              <a:ahLst/>
              <a:cxnLst/>
              <a:rect l="l" t="t" r="r" b="b"/>
              <a:pathLst>
                <a:path w="3486150" h="317754" extrusionOk="0">
                  <a:moveTo>
                    <a:pt x="3423190" y="93154"/>
                  </a:moveTo>
                  <a:cubicBezTo>
                    <a:pt x="3423190" y="100870"/>
                    <a:pt x="3425952" y="104585"/>
                    <a:pt x="3433667" y="104585"/>
                  </a:cubicBezTo>
                  <a:lnTo>
                    <a:pt x="3472053" y="104585"/>
                  </a:lnTo>
                  <a:cubicBezTo>
                    <a:pt x="3480245" y="104585"/>
                    <a:pt x="3483483" y="100965"/>
                    <a:pt x="3483483" y="93154"/>
                  </a:cubicBezTo>
                  <a:lnTo>
                    <a:pt x="3483483" y="74486"/>
                  </a:lnTo>
                  <a:cubicBezTo>
                    <a:pt x="3483483" y="36195"/>
                    <a:pt x="3457956" y="95"/>
                    <a:pt x="3378041" y="95"/>
                  </a:cubicBezTo>
                  <a:cubicBezTo>
                    <a:pt x="3298127" y="95"/>
                    <a:pt x="3274409" y="36195"/>
                    <a:pt x="3274409" y="74486"/>
                  </a:cubicBezTo>
                  <a:lnTo>
                    <a:pt x="3274409" y="101441"/>
                  </a:lnTo>
                  <a:cubicBezTo>
                    <a:pt x="3274409" y="128778"/>
                    <a:pt x="3294031" y="152114"/>
                    <a:pt x="3315938" y="160306"/>
                  </a:cubicBezTo>
                  <a:lnTo>
                    <a:pt x="3386709" y="186785"/>
                  </a:lnTo>
                  <a:cubicBezTo>
                    <a:pt x="3407283" y="194596"/>
                    <a:pt x="3425476" y="201835"/>
                    <a:pt x="3425476" y="220599"/>
                  </a:cubicBezTo>
                  <a:lnTo>
                    <a:pt x="3425476" y="235172"/>
                  </a:lnTo>
                  <a:cubicBezTo>
                    <a:pt x="3425476" y="257556"/>
                    <a:pt x="3407664" y="268034"/>
                    <a:pt x="3377089" y="268034"/>
                  </a:cubicBezTo>
                  <a:cubicBezTo>
                    <a:pt x="3346037" y="268034"/>
                    <a:pt x="3328702" y="257556"/>
                    <a:pt x="3328702" y="235172"/>
                  </a:cubicBezTo>
                  <a:lnTo>
                    <a:pt x="3328702" y="214598"/>
                  </a:lnTo>
                  <a:cubicBezTo>
                    <a:pt x="3328702" y="206407"/>
                    <a:pt x="3325940" y="202692"/>
                    <a:pt x="3317748" y="202692"/>
                  </a:cubicBezTo>
                  <a:lnTo>
                    <a:pt x="3279458" y="202692"/>
                  </a:lnTo>
                  <a:cubicBezTo>
                    <a:pt x="3271647" y="202692"/>
                    <a:pt x="3268504" y="206311"/>
                    <a:pt x="3268504" y="214598"/>
                  </a:cubicBezTo>
                  <a:lnTo>
                    <a:pt x="3268504" y="243364"/>
                  </a:lnTo>
                  <a:cubicBezTo>
                    <a:pt x="3268504" y="281654"/>
                    <a:pt x="3296317" y="317754"/>
                    <a:pt x="3377565" y="317754"/>
                  </a:cubicBezTo>
                  <a:cubicBezTo>
                    <a:pt x="3459290" y="317754"/>
                    <a:pt x="3486150" y="281654"/>
                    <a:pt x="3486150" y="243364"/>
                  </a:cubicBezTo>
                  <a:lnTo>
                    <a:pt x="3486150" y="208217"/>
                  </a:lnTo>
                  <a:cubicBezTo>
                    <a:pt x="3486150" y="174498"/>
                    <a:pt x="3463385" y="153448"/>
                    <a:pt x="3432334" y="142494"/>
                  </a:cubicBezTo>
                  <a:lnTo>
                    <a:pt x="3352895" y="114205"/>
                  </a:lnTo>
                  <a:cubicBezTo>
                    <a:pt x="3345561" y="111443"/>
                    <a:pt x="3334226" y="105537"/>
                    <a:pt x="3334226" y="89535"/>
                  </a:cubicBezTo>
                  <a:lnTo>
                    <a:pt x="3334226" y="82677"/>
                  </a:lnTo>
                  <a:cubicBezTo>
                    <a:pt x="3334226" y="60293"/>
                    <a:pt x="3349276" y="49816"/>
                    <a:pt x="3378994" y="49816"/>
                  </a:cubicBezTo>
                  <a:cubicBezTo>
                    <a:pt x="3408236" y="49816"/>
                    <a:pt x="3423285" y="60293"/>
                    <a:pt x="3423285" y="82677"/>
                  </a:cubicBezTo>
                  <a:lnTo>
                    <a:pt x="3423285" y="93154"/>
                  </a:lnTo>
                  <a:close/>
                  <a:moveTo>
                    <a:pt x="3227356" y="214979"/>
                  </a:moveTo>
                  <a:cubicBezTo>
                    <a:pt x="3227356" y="206788"/>
                    <a:pt x="3224594" y="203549"/>
                    <a:pt x="3216878" y="203549"/>
                  </a:cubicBezTo>
                  <a:lnTo>
                    <a:pt x="3178969" y="203549"/>
                  </a:lnTo>
                  <a:cubicBezTo>
                    <a:pt x="3170778" y="203549"/>
                    <a:pt x="3167539" y="206788"/>
                    <a:pt x="3167539" y="214979"/>
                  </a:cubicBezTo>
                  <a:lnTo>
                    <a:pt x="3167539" y="232315"/>
                  </a:lnTo>
                  <a:cubicBezTo>
                    <a:pt x="3167539" y="255080"/>
                    <a:pt x="3151537" y="266510"/>
                    <a:pt x="3120962" y="266510"/>
                  </a:cubicBezTo>
                  <a:cubicBezTo>
                    <a:pt x="3090386" y="266510"/>
                    <a:pt x="3074861" y="255080"/>
                    <a:pt x="3074861" y="232315"/>
                  </a:cubicBezTo>
                  <a:lnTo>
                    <a:pt x="3074861" y="85344"/>
                  </a:lnTo>
                  <a:cubicBezTo>
                    <a:pt x="3074861" y="62484"/>
                    <a:pt x="3090386" y="51149"/>
                    <a:pt x="3120962" y="51149"/>
                  </a:cubicBezTo>
                  <a:cubicBezTo>
                    <a:pt x="3151537" y="51149"/>
                    <a:pt x="3167539" y="62579"/>
                    <a:pt x="3167539" y="85344"/>
                  </a:cubicBezTo>
                  <a:lnTo>
                    <a:pt x="3167539" y="96298"/>
                  </a:lnTo>
                  <a:cubicBezTo>
                    <a:pt x="3167539" y="104489"/>
                    <a:pt x="3170682" y="107728"/>
                    <a:pt x="3178969" y="107728"/>
                  </a:cubicBezTo>
                  <a:lnTo>
                    <a:pt x="3216878" y="107728"/>
                  </a:lnTo>
                  <a:cubicBezTo>
                    <a:pt x="3224689" y="107728"/>
                    <a:pt x="3227356" y="104489"/>
                    <a:pt x="3227356" y="96298"/>
                  </a:cubicBezTo>
                  <a:lnTo>
                    <a:pt x="3227356" y="74390"/>
                  </a:lnTo>
                  <a:cubicBezTo>
                    <a:pt x="3227356" y="36100"/>
                    <a:pt x="3202686" y="0"/>
                    <a:pt x="3120104" y="0"/>
                  </a:cubicBezTo>
                  <a:cubicBezTo>
                    <a:pt x="3037523" y="0"/>
                    <a:pt x="3012853" y="36100"/>
                    <a:pt x="3012853" y="74390"/>
                  </a:cubicBezTo>
                  <a:lnTo>
                    <a:pt x="3012853" y="243269"/>
                  </a:lnTo>
                  <a:cubicBezTo>
                    <a:pt x="3012853" y="281559"/>
                    <a:pt x="3037523" y="317659"/>
                    <a:pt x="3120104" y="317659"/>
                  </a:cubicBezTo>
                  <a:cubicBezTo>
                    <a:pt x="3202686" y="317659"/>
                    <a:pt x="3227356" y="281559"/>
                    <a:pt x="3227356" y="243269"/>
                  </a:cubicBezTo>
                  <a:lnTo>
                    <a:pt x="3227356" y="214979"/>
                  </a:lnTo>
                  <a:close/>
                  <a:moveTo>
                    <a:pt x="2954465" y="15526"/>
                  </a:moveTo>
                  <a:cubicBezTo>
                    <a:pt x="2954465" y="7334"/>
                    <a:pt x="2951703" y="3620"/>
                    <a:pt x="2943511" y="3620"/>
                  </a:cubicBezTo>
                  <a:lnTo>
                    <a:pt x="2903791" y="3620"/>
                  </a:lnTo>
                  <a:cubicBezTo>
                    <a:pt x="2895600" y="3620"/>
                    <a:pt x="2892838" y="7239"/>
                    <a:pt x="2892838" y="15526"/>
                  </a:cubicBezTo>
                  <a:lnTo>
                    <a:pt x="2892838" y="302133"/>
                  </a:lnTo>
                  <a:cubicBezTo>
                    <a:pt x="2892838" y="310324"/>
                    <a:pt x="2895600" y="314039"/>
                    <a:pt x="2903791" y="314039"/>
                  </a:cubicBezTo>
                  <a:lnTo>
                    <a:pt x="2943511" y="314039"/>
                  </a:lnTo>
                  <a:cubicBezTo>
                    <a:pt x="2951703" y="314039"/>
                    <a:pt x="2954465" y="310420"/>
                    <a:pt x="2954465" y="302133"/>
                  </a:cubicBezTo>
                  <a:lnTo>
                    <a:pt x="2954465" y="15526"/>
                  </a:lnTo>
                  <a:close/>
                  <a:moveTo>
                    <a:pt x="2652332" y="3715"/>
                  </a:moveTo>
                  <a:cubicBezTo>
                    <a:pt x="2644140" y="3715"/>
                    <a:pt x="2640902" y="6477"/>
                    <a:pt x="2640902" y="14669"/>
                  </a:cubicBezTo>
                  <a:lnTo>
                    <a:pt x="2640902" y="43434"/>
                  </a:lnTo>
                  <a:cubicBezTo>
                    <a:pt x="2640902" y="51625"/>
                    <a:pt x="2644045" y="54864"/>
                    <a:pt x="2652332" y="54864"/>
                  </a:cubicBezTo>
                  <a:lnTo>
                    <a:pt x="2717102" y="54864"/>
                  </a:lnTo>
                  <a:lnTo>
                    <a:pt x="2717102" y="302228"/>
                  </a:lnTo>
                  <a:cubicBezTo>
                    <a:pt x="2717102" y="310420"/>
                    <a:pt x="2720340" y="314135"/>
                    <a:pt x="2728532" y="314135"/>
                  </a:cubicBezTo>
                  <a:lnTo>
                    <a:pt x="2768251" y="314135"/>
                  </a:lnTo>
                  <a:cubicBezTo>
                    <a:pt x="2776442" y="314135"/>
                    <a:pt x="2779205" y="310515"/>
                    <a:pt x="2779205" y="302228"/>
                  </a:cubicBezTo>
                  <a:lnTo>
                    <a:pt x="2779205" y="54864"/>
                  </a:lnTo>
                  <a:lnTo>
                    <a:pt x="2843974" y="54864"/>
                  </a:lnTo>
                  <a:cubicBezTo>
                    <a:pt x="2851690" y="54864"/>
                    <a:pt x="2855405" y="51625"/>
                    <a:pt x="2855405" y="43434"/>
                  </a:cubicBezTo>
                  <a:lnTo>
                    <a:pt x="2855405" y="14669"/>
                  </a:lnTo>
                  <a:cubicBezTo>
                    <a:pt x="2855405" y="6477"/>
                    <a:pt x="2851785" y="3715"/>
                    <a:pt x="2843974" y="3715"/>
                  </a:cubicBezTo>
                  <a:lnTo>
                    <a:pt x="2652332" y="3715"/>
                  </a:lnTo>
                  <a:close/>
                  <a:moveTo>
                    <a:pt x="2460689" y="15050"/>
                  </a:moveTo>
                  <a:cubicBezTo>
                    <a:pt x="2457926" y="8192"/>
                    <a:pt x="2454783" y="3620"/>
                    <a:pt x="2446973" y="3620"/>
                  </a:cubicBezTo>
                  <a:lnTo>
                    <a:pt x="2401824" y="3620"/>
                  </a:lnTo>
                  <a:cubicBezTo>
                    <a:pt x="2394014" y="3620"/>
                    <a:pt x="2390870" y="8192"/>
                    <a:pt x="2394014" y="15050"/>
                  </a:cubicBezTo>
                  <a:lnTo>
                    <a:pt x="2480691" y="202597"/>
                  </a:lnTo>
                  <a:lnTo>
                    <a:pt x="2480691" y="302514"/>
                  </a:lnTo>
                  <a:cubicBezTo>
                    <a:pt x="2480691" y="310324"/>
                    <a:pt x="2483930" y="313944"/>
                    <a:pt x="2492121" y="313944"/>
                  </a:cubicBezTo>
                  <a:lnTo>
                    <a:pt x="2531840" y="313944"/>
                  </a:lnTo>
                  <a:cubicBezTo>
                    <a:pt x="2540032" y="313944"/>
                    <a:pt x="2542794" y="310324"/>
                    <a:pt x="2542794" y="302514"/>
                  </a:cubicBezTo>
                  <a:lnTo>
                    <a:pt x="2542794" y="195263"/>
                  </a:lnTo>
                  <a:lnTo>
                    <a:pt x="2629091" y="14954"/>
                  </a:lnTo>
                  <a:cubicBezTo>
                    <a:pt x="2632710" y="7620"/>
                    <a:pt x="2628614" y="3524"/>
                    <a:pt x="2620899" y="3524"/>
                  </a:cubicBezTo>
                  <a:lnTo>
                    <a:pt x="2581656" y="3524"/>
                  </a:lnTo>
                  <a:cubicBezTo>
                    <a:pt x="2573941" y="3524"/>
                    <a:pt x="2571179" y="8573"/>
                    <a:pt x="2568416" y="14954"/>
                  </a:cubicBezTo>
                  <a:lnTo>
                    <a:pt x="2520029" y="118967"/>
                  </a:lnTo>
                  <a:cubicBezTo>
                    <a:pt x="2516410" y="126302"/>
                    <a:pt x="2512219" y="141351"/>
                    <a:pt x="2511838" y="143161"/>
                  </a:cubicBezTo>
                  <a:cubicBezTo>
                    <a:pt x="2511362" y="141351"/>
                    <a:pt x="2506790" y="126302"/>
                    <a:pt x="2504123" y="118967"/>
                  </a:cubicBezTo>
                  <a:lnTo>
                    <a:pt x="2460689" y="15050"/>
                  </a:lnTo>
                  <a:close/>
                  <a:moveTo>
                    <a:pt x="2304193" y="15526"/>
                  </a:moveTo>
                  <a:cubicBezTo>
                    <a:pt x="2304193" y="7334"/>
                    <a:pt x="2301431" y="3620"/>
                    <a:pt x="2293239" y="3620"/>
                  </a:cubicBezTo>
                  <a:lnTo>
                    <a:pt x="2253520" y="3620"/>
                  </a:lnTo>
                  <a:cubicBezTo>
                    <a:pt x="2245328" y="3620"/>
                    <a:pt x="2242566" y="7239"/>
                    <a:pt x="2242566" y="15526"/>
                  </a:cubicBezTo>
                  <a:lnTo>
                    <a:pt x="2242566" y="302133"/>
                  </a:lnTo>
                  <a:cubicBezTo>
                    <a:pt x="2242566" y="309848"/>
                    <a:pt x="2245328" y="314039"/>
                    <a:pt x="2252186" y="314039"/>
                  </a:cubicBezTo>
                  <a:lnTo>
                    <a:pt x="2406015" y="314039"/>
                  </a:lnTo>
                  <a:cubicBezTo>
                    <a:pt x="2413826" y="314039"/>
                    <a:pt x="2417445" y="310896"/>
                    <a:pt x="2417445" y="302609"/>
                  </a:cubicBezTo>
                  <a:lnTo>
                    <a:pt x="2417445" y="273844"/>
                  </a:lnTo>
                  <a:cubicBezTo>
                    <a:pt x="2417445" y="265652"/>
                    <a:pt x="2413826" y="262890"/>
                    <a:pt x="2406015" y="262890"/>
                  </a:cubicBezTo>
                  <a:lnTo>
                    <a:pt x="2304288" y="262890"/>
                  </a:lnTo>
                  <a:lnTo>
                    <a:pt x="2304288" y="15526"/>
                  </a:lnTo>
                  <a:close/>
                  <a:moveTo>
                    <a:pt x="2111597" y="198120"/>
                  </a:moveTo>
                  <a:lnTo>
                    <a:pt x="2053685" y="198120"/>
                  </a:lnTo>
                  <a:lnTo>
                    <a:pt x="2069211" y="146971"/>
                  </a:lnTo>
                  <a:cubicBezTo>
                    <a:pt x="2074736" y="127825"/>
                    <a:pt x="2082451" y="70295"/>
                    <a:pt x="2083308" y="64389"/>
                  </a:cubicBezTo>
                  <a:cubicBezTo>
                    <a:pt x="2083784" y="70295"/>
                    <a:pt x="2090642" y="128778"/>
                    <a:pt x="2096548" y="147447"/>
                  </a:cubicBezTo>
                  <a:lnTo>
                    <a:pt x="2111597" y="198120"/>
                  </a:lnTo>
                  <a:close/>
                  <a:moveTo>
                    <a:pt x="2064544" y="3715"/>
                  </a:moveTo>
                  <a:cubicBezTo>
                    <a:pt x="2056352" y="3715"/>
                    <a:pt x="2052638" y="7334"/>
                    <a:pt x="2050352" y="15145"/>
                  </a:cubicBezTo>
                  <a:lnTo>
                    <a:pt x="1965008" y="302609"/>
                  </a:lnTo>
                  <a:cubicBezTo>
                    <a:pt x="1962722" y="309944"/>
                    <a:pt x="1965484" y="314039"/>
                    <a:pt x="1973675" y="314039"/>
                  </a:cubicBezTo>
                  <a:lnTo>
                    <a:pt x="2010632" y="314039"/>
                  </a:lnTo>
                  <a:cubicBezTo>
                    <a:pt x="2018824" y="314039"/>
                    <a:pt x="2022062" y="309944"/>
                    <a:pt x="2024348" y="302609"/>
                  </a:cubicBezTo>
                  <a:lnTo>
                    <a:pt x="2040350" y="246888"/>
                  </a:lnTo>
                  <a:lnTo>
                    <a:pt x="2125218" y="246888"/>
                  </a:lnTo>
                  <a:lnTo>
                    <a:pt x="2141220" y="302609"/>
                  </a:lnTo>
                  <a:cubicBezTo>
                    <a:pt x="2143506" y="309944"/>
                    <a:pt x="2146649" y="314039"/>
                    <a:pt x="2154460" y="314039"/>
                  </a:cubicBezTo>
                  <a:lnTo>
                    <a:pt x="2195513" y="314039"/>
                  </a:lnTo>
                  <a:cubicBezTo>
                    <a:pt x="2203228" y="314039"/>
                    <a:pt x="2205990" y="309944"/>
                    <a:pt x="2203704" y="302609"/>
                  </a:cubicBezTo>
                  <a:lnTo>
                    <a:pt x="2118836" y="15145"/>
                  </a:lnTo>
                  <a:cubicBezTo>
                    <a:pt x="2116550" y="7429"/>
                    <a:pt x="2112455" y="3715"/>
                    <a:pt x="2104263" y="3715"/>
                  </a:cubicBezTo>
                  <a:lnTo>
                    <a:pt x="2064544" y="3715"/>
                  </a:lnTo>
                  <a:close/>
                  <a:moveTo>
                    <a:pt x="1926717" y="15050"/>
                  </a:moveTo>
                  <a:cubicBezTo>
                    <a:pt x="1926717" y="7334"/>
                    <a:pt x="1923955" y="3620"/>
                    <a:pt x="1915763" y="3620"/>
                  </a:cubicBezTo>
                  <a:lnTo>
                    <a:pt x="1879664" y="3620"/>
                  </a:lnTo>
                  <a:cubicBezTo>
                    <a:pt x="1871472" y="3620"/>
                    <a:pt x="1868710" y="7239"/>
                    <a:pt x="1868710" y="15050"/>
                  </a:cubicBezTo>
                  <a:lnTo>
                    <a:pt x="1868710" y="197644"/>
                  </a:lnTo>
                  <a:cubicBezTo>
                    <a:pt x="1868710" y="197644"/>
                    <a:pt x="1860995" y="178975"/>
                    <a:pt x="1853184" y="165735"/>
                  </a:cubicBezTo>
                  <a:lnTo>
                    <a:pt x="1761458" y="8287"/>
                  </a:lnTo>
                  <a:cubicBezTo>
                    <a:pt x="1759649" y="5048"/>
                    <a:pt x="1756886" y="3715"/>
                    <a:pt x="1751838" y="3715"/>
                  </a:cubicBezTo>
                  <a:lnTo>
                    <a:pt x="1715738" y="3715"/>
                  </a:lnTo>
                  <a:cubicBezTo>
                    <a:pt x="1707547" y="3715"/>
                    <a:pt x="1704785" y="7334"/>
                    <a:pt x="1704785" y="15145"/>
                  </a:cubicBezTo>
                  <a:lnTo>
                    <a:pt x="1704785" y="302609"/>
                  </a:lnTo>
                  <a:cubicBezTo>
                    <a:pt x="1704785" y="310420"/>
                    <a:pt x="1707547" y="314039"/>
                    <a:pt x="1715738" y="314039"/>
                  </a:cubicBezTo>
                  <a:lnTo>
                    <a:pt x="1751838" y="314039"/>
                  </a:lnTo>
                  <a:cubicBezTo>
                    <a:pt x="1760030" y="314039"/>
                    <a:pt x="1762792" y="310420"/>
                    <a:pt x="1762792" y="302609"/>
                  </a:cubicBezTo>
                  <a:lnTo>
                    <a:pt x="1762792" y="120491"/>
                  </a:lnTo>
                  <a:cubicBezTo>
                    <a:pt x="1763268" y="121825"/>
                    <a:pt x="1768697" y="136874"/>
                    <a:pt x="1781080" y="157448"/>
                  </a:cubicBezTo>
                  <a:lnTo>
                    <a:pt x="1869186" y="308515"/>
                  </a:lnTo>
                  <a:cubicBezTo>
                    <a:pt x="1871472" y="312611"/>
                    <a:pt x="1873758" y="313944"/>
                    <a:pt x="1879664" y="313944"/>
                  </a:cubicBezTo>
                  <a:lnTo>
                    <a:pt x="1915763" y="313944"/>
                  </a:lnTo>
                  <a:cubicBezTo>
                    <a:pt x="1923955" y="313944"/>
                    <a:pt x="1926717" y="310324"/>
                    <a:pt x="1926717" y="302514"/>
                  </a:cubicBezTo>
                  <a:lnTo>
                    <a:pt x="1926717" y="15050"/>
                  </a:lnTo>
                  <a:close/>
                  <a:moveTo>
                    <a:pt x="1574006" y="198120"/>
                  </a:moveTo>
                  <a:lnTo>
                    <a:pt x="1515999" y="198120"/>
                  </a:lnTo>
                  <a:lnTo>
                    <a:pt x="1531525" y="146971"/>
                  </a:lnTo>
                  <a:cubicBezTo>
                    <a:pt x="1537049" y="127825"/>
                    <a:pt x="1544764" y="70295"/>
                    <a:pt x="1545717" y="64389"/>
                  </a:cubicBezTo>
                  <a:cubicBezTo>
                    <a:pt x="1546193" y="70295"/>
                    <a:pt x="1553051" y="128778"/>
                    <a:pt x="1558957" y="147447"/>
                  </a:cubicBezTo>
                  <a:lnTo>
                    <a:pt x="1574006" y="198120"/>
                  </a:lnTo>
                  <a:close/>
                  <a:moveTo>
                    <a:pt x="1526953" y="3715"/>
                  </a:moveTo>
                  <a:cubicBezTo>
                    <a:pt x="1518761" y="3715"/>
                    <a:pt x="1515047" y="7334"/>
                    <a:pt x="1512856" y="15145"/>
                  </a:cubicBezTo>
                  <a:lnTo>
                    <a:pt x="1427512" y="302609"/>
                  </a:lnTo>
                  <a:cubicBezTo>
                    <a:pt x="1425226" y="309944"/>
                    <a:pt x="1427988" y="314039"/>
                    <a:pt x="1436180" y="314039"/>
                  </a:cubicBezTo>
                  <a:lnTo>
                    <a:pt x="1473137" y="314039"/>
                  </a:lnTo>
                  <a:cubicBezTo>
                    <a:pt x="1481328" y="314039"/>
                    <a:pt x="1484567" y="309944"/>
                    <a:pt x="1486853" y="302609"/>
                  </a:cubicBezTo>
                  <a:lnTo>
                    <a:pt x="1502855" y="246888"/>
                  </a:lnTo>
                  <a:lnTo>
                    <a:pt x="1587722" y="246888"/>
                  </a:lnTo>
                  <a:lnTo>
                    <a:pt x="1603724" y="302609"/>
                  </a:lnTo>
                  <a:cubicBezTo>
                    <a:pt x="1606010" y="309944"/>
                    <a:pt x="1609249" y="314039"/>
                    <a:pt x="1616964" y="314039"/>
                  </a:cubicBezTo>
                  <a:lnTo>
                    <a:pt x="1658017" y="314039"/>
                  </a:lnTo>
                  <a:cubicBezTo>
                    <a:pt x="1665732" y="314039"/>
                    <a:pt x="1668494" y="309944"/>
                    <a:pt x="1666208" y="302609"/>
                  </a:cubicBezTo>
                  <a:lnTo>
                    <a:pt x="1581341" y="15145"/>
                  </a:lnTo>
                  <a:cubicBezTo>
                    <a:pt x="1579055" y="7429"/>
                    <a:pt x="1574959" y="3715"/>
                    <a:pt x="1566767" y="3715"/>
                  </a:cubicBezTo>
                  <a:lnTo>
                    <a:pt x="1526953" y="3715"/>
                  </a:lnTo>
                  <a:close/>
                  <a:moveTo>
                    <a:pt x="1161002" y="268415"/>
                  </a:moveTo>
                  <a:cubicBezTo>
                    <a:pt x="1121759" y="268415"/>
                    <a:pt x="1103090" y="256985"/>
                    <a:pt x="1103090" y="234601"/>
                  </a:cubicBezTo>
                  <a:lnTo>
                    <a:pt x="1103090" y="212217"/>
                  </a:lnTo>
                  <a:cubicBezTo>
                    <a:pt x="1103090" y="189452"/>
                    <a:pt x="1117664" y="178880"/>
                    <a:pt x="1147763" y="178880"/>
                  </a:cubicBezTo>
                  <a:lnTo>
                    <a:pt x="1219010" y="178880"/>
                  </a:lnTo>
                  <a:lnTo>
                    <a:pt x="1219010" y="234601"/>
                  </a:lnTo>
                  <a:cubicBezTo>
                    <a:pt x="1218914" y="256985"/>
                    <a:pt x="1199769" y="268415"/>
                    <a:pt x="1161002" y="268415"/>
                  </a:cubicBezTo>
                  <a:moveTo>
                    <a:pt x="1151858" y="129635"/>
                  </a:moveTo>
                  <a:cubicBezTo>
                    <a:pt x="1121283" y="129635"/>
                    <a:pt x="1107091" y="118681"/>
                    <a:pt x="1107091" y="95917"/>
                  </a:cubicBezTo>
                  <a:lnTo>
                    <a:pt x="1107091" y="83153"/>
                  </a:lnTo>
                  <a:cubicBezTo>
                    <a:pt x="1107091" y="60770"/>
                    <a:pt x="1119378" y="49435"/>
                    <a:pt x="1149096" y="49435"/>
                  </a:cubicBezTo>
                  <a:cubicBezTo>
                    <a:pt x="1179195" y="49435"/>
                    <a:pt x="1191578" y="60865"/>
                    <a:pt x="1191578" y="83153"/>
                  </a:cubicBezTo>
                  <a:lnTo>
                    <a:pt x="1191578" y="89059"/>
                  </a:lnTo>
                  <a:cubicBezTo>
                    <a:pt x="1191578" y="96774"/>
                    <a:pt x="1194721" y="100489"/>
                    <a:pt x="1202531" y="100489"/>
                  </a:cubicBezTo>
                  <a:lnTo>
                    <a:pt x="1240917" y="100489"/>
                  </a:lnTo>
                  <a:cubicBezTo>
                    <a:pt x="1248632" y="100489"/>
                    <a:pt x="1251395" y="96869"/>
                    <a:pt x="1251395" y="89059"/>
                  </a:cubicBezTo>
                  <a:lnTo>
                    <a:pt x="1251395" y="74486"/>
                  </a:lnTo>
                  <a:cubicBezTo>
                    <a:pt x="1251395" y="36195"/>
                    <a:pt x="1229963" y="95"/>
                    <a:pt x="1148715" y="95"/>
                  </a:cubicBezTo>
                  <a:cubicBezTo>
                    <a:pt x="1067943" y="95"/>
                    <a:pt x="1046988" y="34766"/>
                    <a:pt x="1046988" y="72676"/>
                  </a:cubicBezTo>
                  <a:lnTo>
                    <a:pt x="1046988" y="105061"/>
                  </a:lnTo>
                  <a:cubicBezTo>
                    <a:pt x="1046988" y="128778"/>
                    <a:pt x="1055656" y="143827"/>
                    <a:pt x="1081183" y="152495"/>
                  </a:cubicBezTo>
                  <a:cubicBezTo>
                    <a:pt x="1052417" y="162973"/>
                    <a:pt x="1042892" y="181261"/>
                    <a:pt x="1042892" y="204502"/>
                  </a:cubicBezTo>
                  <a:lnTo>
                    <a:pt x="1042892" y="245078"/>
                  </a:lnTo>
                  <a:cubicBezTo>
                    <a:pt x="1042892" y="282988"/>
                    <a:pt x="1067943" y="317659"/>
                    <a:pt x="1160145" y="317659"/>
                  </a:cubicBezTo>
                  <a:cubicBezTo>
                    <a:pt x="1252823" y="317659"/>
                    <a:pt x="1278827" y="281559"/>
                    <a:pt x="1278827" y="243269"/>
                  </a:cubicBezTo>
                  <a:lnTo>
                    <a:pt x="1278827" y="178880"/>
                  </a:lnTo>
                  <a:lnTo>
                    <a:pt x="1305782" y="178880"/>
                  </a:lnTo>
                  <a:cubicBezTo>
                    <a:pt x="1313593" y="178880"/>
                    <a:pt x="1317212" y="175641"/>
                    <a:pt x="1317212" y="167449"/>
                  </a:cubicBezTo>
                  <a:lnTo>
                    <a:pt x="1317212" y="140494"/>
                  </a:lnTo>
                  <a:cubicBezTo>
                    <a:pt x="1317212" y="132302"/>
                    <a:pt x="1313593" y="129540"/>
                    <a:pt x="1305782" y="129540"/>
                  </a:cubicBezTo>
                  <a:lnTo>
                    <a:pt x="1151858" y="129540"/>
                  </a:lnTo>
                  <a:close/>
                  <a:moveTo>
                    <a:pt x="826961" y="198120"/>
                  </a:moveTo>
                  <a:lnTo>
                    <a:pt x="769049" y="198120"/>
                  </a:lnTo>
                  <a:lnTo>
                    <a:pt x="784574" y="146971"/>
                  </a:lnTo>
                  <a:cubicBezTo>
                    <a:pt x="790099" y="127825"/>
                    <a:pt x="797814" y="70295"/>
                    <a:pt x="798767" y="64389"/>
                  </a:cubicBezTo>
                  <a:cubicBezTo>
                    <a:pt x="799243" y="70295"/>
                    <a:pt x="806101" y="128778"/>
                    <a:pt x="812006" y="147447"/>
                  </a:cubicBezTo>
                  <a:lnTo>
                    <a:pt x="826961" y="198120"/>
                  </a:lnTo>
                  <a:close/>
                  <a:moveTo>
                    <a:pt x="779907" y="3715"/>
                  </a:moveTo>
                  <a:cubicBezTo>
                    <a:pt x="771715" y="3715"/>
                    <a:pt x="768001" y="7334"/>
                    <a:pt x="765810" y="15145"/>
                  </a:cubicBezTo>
                  <a:lnTo>
                    <a:pt x="680466" y="302609"/>
                  </a:lnTo>
                  <a:cubicBezTo>
                    <a:pt x="678180" y="309944"/>
                    <a:pt x="680942" y="314039"/>
                    <a:pt x="689134" y="314039"/>
                  </a:cubicBezTo>
                  <a:lnTo>
                    <a:pt x="726091" y="314039"/>
                  </a:lnTo>
                  <a:cubicBezTo>
                    <a:pt x="734282" y="314039"/>
                    <a:pt x="737521" y="309944"/>
                    <a:pt x="739807" y="302609"/>
                  </a:cubicBezTo>
                  <a:lnTo>
                    <a:pt x="755809" y="246888"/>
                  </a:lnTo>
                  <a:lnTo>
                    <a:pt x="840677" y="246888"/>
                  </a:lnTo>
                  <a:lnTo>
                    <a:pt x="856679" y="302609"/>
                  </a:lnTo>
                  <a:cubicBezTo>
                    <a:pt x="858965" y="309944"/>
                    <a:pt x="862203" y="314039"/>
                    <a:pt x="869918" y="314039"/>
                  </a:cubicBezTo>
                  <a:lnTo>
                    <a:pt x="910971" y="314039"/>
                  </a:lnTo>
                  <a:cubicBezTo>
                    <a:pt x="918686" y="314039"/>
                    <a:pt x="921449" y="309944"/>
                    <a:pt x="919163" y="302609"/>
                  </a:cubicBezTo>
                  <a:lnTo>
                    <a:pt x="834295" y="15145"/>
                  </a:lnTo>
                  <a:cubicBezTo>
                    <a:pt x="832009" y="7429"/>
                    <a:pt x="827913" y="3715"/>
                    <a:pt x="819722" y="3715"/>
                  </a:cubicBezTo>
                  <a:lnTo>
                    <a:pt x="779907" y="3715"/>
                  </a:lnTo>
                  <a:close/>
                  <a:moveTo>
                    <a:pt x="489680" y="3715"/>
                  </a:moveTo>
                  <a:cubicBezTo>
                    <a:pt x="481489" y="3715"/>
                    <a:pt x="478250" y="6477"/>
                    <a:pt x="478250" y="14669"/>
                  </a:cubicBezTo>
                  <a:lnTo>
                    <a:pt x="478250" y="43434"/>
                  </a:lnTo>
                  <a:cubicBezTo>
                    <a:pt x="478250" y="51625"/>
                    <a:pt x="481489" y="54864"/>
                    <a:pt x="489680" y="54864"/>
                  </a:cubicBezTo>
                  <a:lnTo>
                    <a:pt x="554450" y="54864"/>
                  </a:lnTo>
                  <a:lnTo>
                    <a:pt x="554450" y="302228"/>
                  </a:lnTo>
                  <a:cubicBezTo>
                    <a:pt x="554450" y="310420"/>
                    <a:pt x="557689" y="314135"/>
                    <a:pt x="565880" y="314135"/>
                  </a:cubicBezTo>
                  <a:lnTo>
                    <a:pt x="605600" y="314135"/>
                  </a:lnTo>
                  <a:cubicBezTo>
                    <a:pt x="613791" y="314135"/>
                    <a:pt x="616553" y="310515"/>
                    <a:pt x="616553" y="302228"/>
                  </a:cubicBezTo>
                  <a:lnTo>
                    <a:pt x="616553" y="54864"/>
                  </a:lnTo>
                  <a:lnTo>
                    <a:pt x="681323" y="54864"/>
                  </a:lnTo>
                  <a:cubicBezTo>
                    <a:pt x="689134" y="54864"/>
                    <a:pt x="692753" y="51625"/>
                    <a:pt x="692753" y="43434"/>
                  </a:cubicBezTo>
                  <a:lnTo>
                    <a:pt x="692753" y="14669"/>
                  </a:lnTo>
                  <a:cubicBezTo>
                    <a:pt x="692753" y="6477"/>
                    <a:pt x="689134" y="3715"/>
                    <a:pt x="681323" y="3715"/>
                  </a:cubicBezTo>
                  <a:lnTo>
                    <a:pt x="489680" y="3715"/>
                  </a:lnTo>
                  <a:close/>
                  <a:moveTo>
                    <a:pt x="399764" y="198120"/>
                  </a:moveTo>
                  <a:lnTo>
                    <a:pt x="341757" y="198120"/>
                  </a:lnTo>
                  <a:lnTo>
                    <a:pt x="357283" y="146971"/>
                  </a:lnTo>
                  <a:cubicBezTo>
                    <a:pt x="362712" y="127825"/>
                    <a:pt x="370523" y="70295"/>
                    <a:pt x="371475" y="64389"/>
                  </a:cubicBezTo>
                  <a:cubicBezTo>
                    <a:pt x="371951" y="70295"/>
                    <a:pt x="378809" y="128778"/>
                    <a:pt x="384715" y="147447"/>
                  </a:cubicBezTo>
                  <a:lnTo>
                    <a:pt x="399764" y="198120"/>
                  </a:lnTo>
                  <a:close/>
                  <a:moveTo>
                    <a:pt x="352806" y="3715"/>
                  </a:moveTo>
                  <a:cubicBezTo>
                    <a:pt x="344615" y="3715"/>
                    <a:pt x="340900" y="7334"/>
                    <a:pt x="338614" y="15145"/>
                  </a:cubicBezTo>
                  <a:lnTo>
                    <a:pt x="253270" y="302609"/>
                  </a:lnTo>
                  <a:cubicBezTo>
                    <a:pt x="250984" y="309944"/>
                    <a:pt x="253746" y="314039"/>
                    <a:pt x="261938" y="314039"/>
                  </a:cubicBezTo>
                  <a:lnTo>
                    <a:pt x="298895" y="314039"/>
                  </a:lnTo>
                  <a:cubicBezTo>
                    <a:pt x="307086" y="314039"/>
                    <a:pt x="310325" y="309944"/>
                    <a:pt x="312611" y="302609"/>
                  </a:cubicBezTo>
                  <a:lnTo>
                    <a:pt x="328613" y="246888"/>
                  </a:lnTo>
                  <a:lnTo>
                    <a:pt x="413480" y="246888"/>
                  </a:lnTo>
                  <a:lnTo>
                    <a:pt x="429482" y="302609"/>
                  </a:lnTo>
                  <a:cubicBezTo>
                    <a:pt x="431768" y="309944"/>
                    <a:pt x="435007" y="314039"/>
                    <a:pt x="442722" y="314039"/>
                  </a:cubicBezTo>
                  <a:lnTo>
                    <a:pt x="483775" y="314039"/>
                  </a:lnTo>
                  <a:cubicBezTo>
                    <a:pt x="491490" y="314039"/>
                    <a:pt x="494252" y="309944"/>
                    <a:pt x="491966" y="302609"/>
                  </a:cubicBezTo>
                  <a:lnTo>
                    <a:pt x="407099" y="15145"/>
                  </a:lnTo>
                  <a:cubicBezTo>
                    <a:pt x="404813" y="7429"/>
                    <a:pt x="400717" y="3715"/>
                    <a:pt x="392525" y="3715"/>
                  </a:cubicBezTo>
                  <a:lnTo>
                    <a:pt x="352806" y="3715"/>
                  </a:lnTo>
                  <a:close/>
                  <a:moveTo>
                    <a:pt x="110490" y="54769"/>
                  </a:moveTo>
                  <a:cubicBezTo>
                    <a:pt x="141542" y="54769"/>
                    <a:pt x="160211" y="66199"/>
                    <a:pt x="160211" y="88964"/>
                  </a:cubicBezTo>
                  <a:lnTo>
                    <a:pt x="160211" y="228600"/>
                  </a:lnTo>
                  <a:cubicBezTo>
                    <a:pt x="160211" y="251460"/>
                    <a:pt x="141542" y="262795"/>
                    <a:pt x="110490" y="262795"/>
                  </a:cubicBezTo>
                  <a:lnTo>
                    <a:pt x="61627" y="262795"/>
                  </a:lnTo>
                  <a:lnTo>
                    <a:pt x="61627" y="54673"/>
                  </a:lnTo>
                  <a:lnTo>
                    <a:pt x="110490" y="54673"/>
                  </a:lnTo>
                  <a:close/>
                  <a:moveTo>
                    <a:pt x="110490" y="314039"/>
                  </a:moveTo>
                  <a:cubicBezTo>
                    <a:pt x="193072" y="314039"/>
                    <a:pt x="221837" y="278035"/>
                    <a:pt x="221837" y="239649"/>
                  </a:cubicBezTo>
                  <a:lnTo>
                    <a:pt x="221837" y="78105"/>
                  </a:lnTo>
                  <a:cubicBezTo>
                    <a:pt x="221837" y="39815"/>
                    <a:pt x="193072" y="3715"/>
                    <a:pt x="110490" y="3715"/>
                  </a:cubicBezTo>
                  <a:lnTo>
                    <a:pt x="10954" y="3715"/>
                  </a:lnTo>
                  <a:cubicBezTo>
                    <a:pt x="2762" y="3715"/>
                    <a:pt x="0" y="7334"/>
                    <a:pt x="0" y="15621"/>
                  </a:cubicBezTo>
                  <a:lnTo>
                    <a:pt x="0" y="302228"/>
                  </a:lnTo>
                  <a:cubicBezTo>
                    <a:pt x="0" y="309944"/>
                    <a:pt x="2286" y="314135"/>
                    <a:pt x="9620" y="314135"/>
                  </a:cubicBezTo>
                  <a:lnTo>
                    <a:pt x="110490" y="31413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9" name="Google Shape;157;p23">
              <a:extLst>
                <a:ext uri="{FF2B5EF4-FFF2-40B4-BE49-F238E27FC236}">
                  <a16:creationId xmlns:a16="http://schemas.microsoft.com/office/drawing/2014/main" xmlns="" id="{39474918-3847-DD48-B117-EB15571EADE5}"/>
                </a:ext>
              </a:extLst>
            </p:cNvPr>
            <p:cNvSpPr/>
            <p:nvPr/>
          </p:nvSpPr>
          <p:spPr>
            <a:xfrm>
              <a:off x="747903" y="2188534"/>
              <a:ext cx="620077" cy="921734"/>
            </a:xfrm>
            <a:custGeom>
              <a:avLst/>
              <a:gdLst/>
              <a:ahLst/>
              <a:cxnLst/>
              <a:rect l="l" t="t" r="r" b="b"/>
              <a:pathLst>
                <a:path w="620077" h="921734" extrusionOk="0">
                  <a:moveTo>
                    <a:pt x="172212" y="151829"/>
                  </a:moveTo>
                  <a:lnTo>
                    <a:pt x="172212" y="770001"/>
                  </a:lnTo>
                  <a:lnTo>
                    <a:pt x="308705" y="770001"/>
                  </a:lnTo>
                  <a:cubicBezTo>
                    <a:pt x="395478" y="770001"/>
                    <a:pt x="447770" y="736092"/>
                    <a:pt x="447770" y="668369"/>
                  </a:cubicBezTo>
                  <a:lnTo>
                    <a:pt x="447770" y="253460"/>
                  </a:lnTo>
                  <a:cubicBezTo>
                    <a:pt x="447770" y="185642"/>
                    <a:pt x="395383" y="151733"/>
                    <a:pt x="308705" y="151733"/>
                  </a:cubicBezTo>
                  <a:lnTo>
                    <a:pt x="172212" y="151733"/>
                  </a:lnTo>
                  <a:close/>
                  <a:moveTo>
                    <a:pt x="26765"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765" y="921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20" name="Google Shape;158;p23">
              <a:extLst>
                <a:ext uri="{FF2B5EF4-FFF2-40B4-BE49-F238E27FC236}">
                  <a16:creationId xmlns:a16="http://schemas.microsoft.com/office/drawing/2014/main" xmlns="" id="{DFBD2DC7-C967-044E-B7CB-628ED59548AF}"/>
                </a:ext>
              </a:extLst>
            </p:cNvPr>
            <p:cNvSpPr/>
            <p:nvPr/>
          </p:nvSpPr>
          <p:spPr>
            <a:xfrm>
              <a:off x="1486566" y="2177676"/>
              <a:ext cx="620077" cy="943451"/>
            </a:xfrm>
            <a:custGeom>
              <a:avLst/>
              <a:gdLst/>
              <a:ahLst/>
              <a:cxnLst/>
              <a:rect l="l" t="t" r="r" b="b"/>
              <a:pathLst>
                <a:path w="620077" h="943451" extrusionOk="0">
                  <a:moveTo>
                    <a:pt x="447865" y="253460"/>
                  </a:moveTo>
                  <a:cubicBezTo>
                    <a:pt x="447865" y="185738"/>
                    <a:pt x="395573" y="151829"/>
                    <a:pt x="310039" y="151829"/>
                  </a:cubicBezTo>
                  <a:cubicBezTo>
                    <a:pt x="224599" y="151829"/>
                    <a:pt x="173545" y="185738"/>
                    <a:pt x="173545" y="253460"/>
                  </a:cubicBezTo>
                  <a:lnTo>
                    <a:pt x="173545" y="689991"/>
                  </a:lnTo>
                  <a:cubicBezTo>
                    <a:pt x="173545" y="757809"/>
                    <a:pt x="224599" y="791718"/>
                    <a:pt x="310039" y="791718"/>
                  </a:cubicBezTo>
                  <a:cubicBezTo>
                    <a:pt x="395573" y="791718"/>
                    <a:pt x="447865" y="757809"/>
                    <a:pt x="447865" y="689991"/>
                  </a:cubicBezTo>
                  <a:lnTo>
                    <a:pt x="447865" y="253460"/>
                  </a:lnTo>
                  <a:close/>
                  <a:moveTo>
                    <a:pt x="0" y="220980"/>
                  </a:moveTo>
                  <a:cubicBezTo>
                    <a:pt x="0" y="107061"/>
                    <a:pt x="79057" y="0"/>
                    <a:pt x="310039" y="0"/>
                  </a:cubicBezTo>
                  <a:cubicBezTo>
                    <a:pt x="540925" y="0"/>
                    <a:pt x="620077" y="107061"/>
                    <a:pt x="620077" y="220980"/>
                  </a:cubicBezTo>
                  <a:lnTo>
                    <a:pt x="620077" y="722471"/>
                  </a:lnTo>
                  <a:cubicBezTo>
                    <a:pt x="620077" y="836390"/>
                    <a:pt x="540925" y="943451"/>
                    <a:pt x="310039" y="943451"/>
                  </a:cubicBezTo>
                  <a:cubicBezTo>
                    <a:pt x="79057" y="943451"/>
                    <a:pt x="0" y="836295"/>
                    <a:pt x="0" y="722471"/>
                  </a:cubicBezTo>
                  <a:lnTo>
                    <a:pt x="0" y="22098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21" name="Google Shape;159;p23">
              <a:extLst>
                <a:ext uri="{FF2B5EF4-FFF2-40B4-BE49-F238E27FC236}">
                  <a16:creationId xmlns:a16="http://schemas.microsoft.com/office/drawing/2014/main" xmlns="" id="{037BACD5-75FB-B149-9434-ADB39F0F37EC}"/>
                </a:ext>
              </a:extLst>
            </p:cNvPr>
            <p:cNvSpPr/>
            <p:nvPr/>
          </p:nvSpPr>
          <p:spPr>
            <a:xfrm>
              <a:off x="2240470" y="2188534"/>
              <a:ext cx="620077" cy="921734"/>
            </a:xfrm>
            <a:custGeom>
              <a:avLst/>
              <a:gdLst/>
              <a:ahLst/>
              <a:cxnLst/>
              <a:rect l="l" t="t" r="r" b="b"/>
              <a:pathLst>
                <a:path w="620077" h="921734" extrusionOk="0">
                  <a:moveTo>
                    <a:pt x="172307" y="151829"/>
                  </a:moveTo>
                  <a:lnTo>
                    <a:pt x="172307" y="770001"/>
                  </a:lnTo>
                  <a:lnTo>
                    <a:pt x="308800" y="770001"/>
                  </a:lnTo>
                  <a:cubicBezTo>
                    <a:pt x="395573" y="770001"/>
                    <a:pt x="447866" y="736092"/>
                    <a:pt x="447866" y="668369"/>
                  </a:cubicBezTo>
                  <a:lnTo>
                    <a:pt x="447866" y="253460"/>
                  </a:lnTo>
                  <a:cubicBezTo>
                    <a:pt x="447866" y="185642"/>
                    <a:pt x="395573" y="151733"/>
                    <a:pt x="308800" y="151733"/>
                  </a:cubicBezTo>
                  <a:lnTo>
                    <a:pt x="172307" y="151733"/>
                  </a:lnTo>
                  <a:close/>
                  <a:moveTo>
                    <a:pt x="26861"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861" y="921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22" name="Google Shape;160;p23">
              <a:extLst>
                <a:ext uri="{FF2B5EF4-FFF2-40B4-BE49-F238E27FC236}">
                  <a16:creationId xmlns:a16="http://schemas.microsoft.com/office/drawing/2014/main" xmlns="" id="{EEECD4BF-326A-494E-B8AE-0C73B113DE37}"/>
                </a:ext>
              </a:extLst>
            </p:cNvPr>
            <p:cNvSpPr/>
            <p:nvPr/>
          </p:nvSpPr>
          <p:spPr>
            <a:xfrm>
              <a:off x="2979229" y="2177676"/>
              <a:ext cx="599598" cy="943546"/>
            </a:xfrm>
            <a:custGeom>
              <a:avLst/>
              <a:gdLst/>
              <a:ahLst/>
              <a:cxnLst/>
              <a:rect l="l" t="t" r="r" b="b"/>
              <a:pathLst>
                <a:path w="599598" h="943546" extrusionOk="0">
                  <a:moveTo>
                    <a:pt x="567690" y="448723"/>
                  </a:moveTo>
                  <a:cubicBezTo>
                    <a:pt x="589407" y="448723"/>
                    <a:pt x="599599" y="456914"/>
                    <a:pt x="599599" y="481298"/>
                  </a:cubicBezTo>
                  <a:lnTo>
                    <a:pt x="599599" y="722567"/>
                  </a:lnTo>
                  <a:cubicBezTo>
                    <a:pt x="599599" y="836486"/>
                    <a:pt x="530733" y="943547"/>
                    <a:pt x="299752" y="943547"/>
                  </a:cubicBezTo>
                  <a:cubicBezTo>
                    <a:pt x="68866" y="943547"/>
                    <a:pt x="0" y="836486"/>
                    <a:pt x="0" y="722567"/>
                  </a:cubicBezTo>
                  <a:lnTo>
                    <a:pt x="0" y="220980"/>
                  </a:lnTo>
                  <a:cubicBezTo>
                    <a:pt x="0" y="107061"/>
                    <a:pt x="68866" y="0"/>
                    <a:pt x="299752" y="0"/>
                  </a:cubicBezTo>
                  <a:cubicBezTo>
                    <a:pt x="530733" y="0"/>
                    <a:pt x="599599" y="107061"/>
                    <a:pt x="599599" y="220980"/>
                  </a:cubicBezTo>
                  <a:lnTo>
                    <a:pt x="599599" y="275177"/>
                  </a:lnTo>
                  <a:cubicBezTo>
                    <a:pt x="599599" y="298228"/>
                    <a:pt x="591979" y="309086"/>
                    <a:pt x="570262" y="309086"/>
                  </a:cubicBezTo>
                  <a:lnTo>
                    <a:pt x="464344" y="309086"/>
                  </a:lnTo>
                  <a:cubicBezTo>
                    <a:pt x="441389" y="309086"/>
                    <a:pt x="432435" y="298228"/>
                    <a:pt x="432435" y="275177"/>
                  </a:cubicBezTo>
                  <a:lnTo>
                    <a:pt x="432435" y="253460"/>
                  </a:lnTo>
                  <a:cubicBezTo>
                    <a:pt x="432435" y="185738"/>
                    <a:pt x="387763" y="151829"/>
                    <a:pt x="302324" y="151829"/>
                  </a:cubicBezTo>
                  <a:cubicBezTo>
                    <a:pt x="216789" y="151829"/>
                    <a:pt x="173450" y="185738"/>
                    <a:pt x="173450" y="253460"/>
                  </a:cubicBezTo>
                  <a:lnTo>
                    <a:pt x="173450" y="689991"/>
                  </a:lnTo>
                  <a:cubicBezTo>
                    <a:pt x="173450" y="757809"/>
                    <a:pt x="216789" y="791718"/>
                    <a:pt x="302324" y="791718"/>
                  </a:cubicBezTo>
                  <a:cubicBezTo>
                    <a:pt x="387763" y="791718"/>
                    <a:pt x="432435" y="757809"/>
                    <a:pt x="432435" y="691420"/>
                  </a:cubicBezTo>
                  <a:lnTo>
                    <a:pt x="432435" y="600551"/>
                  </a:lnTo>
                  <a:lnTo>
                    <a:pt x="307372" y="600551"/>
                  </a:lnTo>
                  <a:cubicBezTo>
                    <a:pt x="284417" y="600551"/>
                    <a:pt x="274225" y="592455"/>
                    <a:pt x="274225" y="568071"/>
                  </a:cubicBezTo>
                  <a:lnTo>
                    <a:pt x="274225" y="481394"/>
                  </a:lnTo>
                  <a:cubicBezTo>
                    <a:pt x="274225" y="457010"/>
                    <a:pt x="284417" y="448818"/>
                    <a:pt x="307372" y="448818"/>
                  </a:cubicBezTo>
                  <a:lnTo>
                    <a:pt x="567690" y="44881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23" name="Google Shape;161;p23">
              <a:extLst>
                <a:ext uri="{FF2B5EF4-FFF2-40B4-BE49-F238E27FC236}">
                  <a16:creationId xmlns:a16="http://schemas.microsoft.com/office/drawing/2014/main" xmlns="" id="{B3FD2D1D-FCF8-364E-A91A-E8528E97E53E}"/>
                </a:ext>
              </a:extLst>
            </p:cNvPr>
            <p:cNvSpPr/>
            <p:nvPr/>
          </p:nvSpPr>
          <p:spPr>
            <a:xfrm>
              <a:off x="3695795" y="2231777"/>
              <a:ext cx="517398" cy="156019"/>
            </a:xfrm>
            <a:custGeom>
              <a:avLst/>
              <a:gdLst/>
              <a:ahLst/>
              <a:cxnLst/>
              <a:rect l="l" t="t" r="r" b="b"/>
              <a:pathLst>
                <a:path w="517398" h="156019" extrusionOk="0">
                  <a:moveTo>
                    <a:pt x="517398" y="135255"/>
                  </a:moveTo>
                  <a:cubicBezTo>
                    <a:pt x="517398" y="146685"/>
                    <a:pt x="508540" y="156020"/>
                    <a:pt x="497777" y="156020"/>
                  </a:cubicBezTo>
                  <a:lnTo>
                    <a:pt x="19526" y="156020"/>
                  </a:lnTo>
                  <a:cubicBezTo>
                    <a:pt x="8763" y="156020"/>
                    <a:pt x="0" y="146685"/>
                    <a:pt x="0" y="135255"/>
                  </a:cubicBezTo>
                  <a:lnTo>
                    <a:pt x="0" y="20765"/>
                  </a:lnTo>
                  <a:cubicBezTo>
                    <a:pt x="0" y="9335"/>
                    <a:pt x="8763" y="0"/>
                    <a:pt x="19526" y="0"/>
                  </a:cubicBezTo>
                  <a:lnTo>
                    <a:pt x="497777" y="0"/>
                  </a:lnTo>
                  <a:cubicBezTo>
                    <a:pt x="508540" y="0"/>
                    <a:pt x="517398" y="9335"/>
                    <a:pt x="517398" y="20765"/>
                  </a:cubicBezTo>
                  <a:lnTo>
                    <a:pt x="517398" y="13525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24" name="Google Shape;162;p23">
              <a:extLst>
                <a:ext uri="{FF2B5EF4-FFF2-40B4-BE49-F238E27FC236}">
                  <a16:creationId xmlns:a16="http://schemas.microsoft.com/office/drawing/2014/main" xmlns="" id="{27164E9C-F743-424C-B67A-9C26144AF937}"/>
                </a:ext>
              </a:extLst>
            </p:cNvPr>
            <p:cNvSpPr/>
            <p:nvPr/>
          </p:nvSpPr>
          <p:spPr>
            <a:xfrm>
              <a:off x="3695890" y="2584012"/>
              <a:ext cx="388239" cy="144970"/>
            </a:xfrm>
            <a:custGeom>
              <a:avLst/>
              <a:gdLst/>
              <a:ahLst/>
              <a:cxnLst/>
              <a:rect l="l" t="t" r="r" b="b"/>
              <a:pathLst>
                <a:path w="388239" h="144970" extrusionOk="0">
                  <a:moveTo>
                    <a:pt x="388239" y="124206"/>
                  </a:moveTo>
                  <a:cubicBezTo>
                    <a:pt x="388239" y="135636"/>
                    <a:pt x="379381" y="144971"/>
                    <a:pt x="368618" y="144971"/>
                  </a:cubicBezTo>
                  <a:lnTo>
                    <a:pt x="19526" y="144971"/>
                  </a:lnTo>
                  <a:cubicBezTo>
                    <a:pt x="8763" y="144971"/>
                    <a:pt x="0" y="135636"/>
                    <a:pt x="0" y="124206"/>
                  </a:cubicBezTo>
                  <a:lnTo>
                    <a:pt x="0" y="20765"/>
                  </a:lnTo>
                  <a:cubicBezTo>
                    <a:pt x="0" y="9334"/>
                    <a:pt x="8858" y="0"/>
                    <a:pt x="19526" y="0"/>
                  </a:cubicBezTo>
                  <a:lnTo>
                    <a:pt x="368618" y="0"/>
                  </a:lnTo>
                  <a:cubicBezTo>
                    <a:pt x="379381" y="0"/>
                    <a:pt x="388239" y="9334"/>
                    <a:pt x="388239" y="20765"/>
                  </a:cubicBezTo>
                  <a:lnTo>
                    <a:pt x="388239" y="124206"/>
                  </a:lnTo>
                  <a:close/>
                </a:path>
              </a:pathLst>
            </a:custGeom>
            <a:solidFill>
              <a:srgbClr val="FFFFFF">
                <a:alpha val="49803"/>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25" name="Google Shape;163;p23">
              <a:extLst>
                <a:ext uri="{FF2B5EF4-FFF2-40B4-BE49-F238E27FC236}">
                  <a16:creationId xmlns:a16="http://schemas.microsoft.com/office/drawing/2014/main" xmlns="" id="{D2E2FE94-4D65-6F4A-9314-C92AA61A064D}"/>
                </a:ext>
              </a:extLst>
            </p:cNvPr>
            <p:cNvSpPr/>
            <p:nvPr/>
          </p:nvSpPr>
          <p:spPr>
            <a:xfrm>
              <a:off x="3695795" y="2915577"/>
              <a:ext cx="517398" cy="151447"/>
            </a:xfrm>
            <a:custGeom>
              <a:avLst/>
              <a:gdLst/>
              <a:ahLst/>
              <a:cxnLst/>
              <a:rect l="l" t="t" r="r" b="b"/>
              <a:pathLst>
                <a:path w="517398" h="151447" extrusionOk="0">
                  <a:moveTo>
                    <a:pt x="517398" y="130683"/>
                  </a:moveTo>
                  <a:cubicBezTo>
                    <a:pt x="517398" y="142113"/>
                    <a:pt x="508540" y="151448"/>
                    <a:pt x="497777" y="151448"/>
                  </a:cubicBezTo>
                  <a:lnTo>
                    <a:pt x="19526" y="151448"/>
                  </a:lnTo>
                  <a:cubicBezTo>
                    <a:pt x="8763" y="151448"/>
                    <a:pt x="0" y="142113"/>
                    <a:pt x="0" y="130683"/>
                  </a:cubicBezTo>
                  <a:lnTo>
                    <a:pt x="0" y="20765"/>
                  </a:lnTo>
                  <a:cubicBezTo>
                    <a:pt x="0" y="9334"/>
                    <a:pt x="8763" y="0"/>
                    <a:pt x="19526" y="0"/>
                  </a:cubicBezTo>
                  <a:lnTo>
                    <a:pt x="497777" y="0"/>
                  </a:lnTo>
                  <a:cubicBezTo>
                    <a:pt x="508540" y="0"/>
                    <a:pt x="517398" y="9334"/>
                    <a:pt x="517398" y="20765"/>
                  </a:cubicBezTo>
                  <a:lnTo>
                    <a:pt x="517398" y="130683"/>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pic>
        <p:nvPicPr>
          <p:cNvPr id="26" name="Google Shape;4815;p317" descr="IMS-logo-250 - ImsInfo">
            <a:extLst>
              <a:ext uri="{FF2B5EF4-FFF2-40B4-BE49-F238E27FC236}">
                <a16:creationId xmlns:a16="http://schemas.microsoft.com/office/drawing/2014/main" xmlns="" id="{87BDDF0B-F813-844B-ACE7-99D5EBF35253}"/>
              </a:ext>
            </a:extLst>
          </p:cNvPr>
          <p:cNvPicPr preferRelativeResize="0"/>
          <p:nvPr/>
        </p:nvPicPr>
        <p:blipFill rotWithShape="1">
          <a:blip r:embed="rId2">
            <a:alphaModFix/>
          </a:blip>
          <a:srcRect/>
          <a:stretch/>
        </p:blipFill>
        <p:spPr>
          <a:xfrm>
            <a:off x="996712" y="4737024"/>
            <a:ext cx="554981" cy="227775"/>
          </a:xfrm>
          <a:prstGeom prst="rect">
            <a:avLst/>
          </a:prstGeom>
          <a:noFill/>
          <a:ln>
            <a:noFill/>
          </a:ln>
        </p:spPr>
      </p:pic>
    </p:spTree>
    <p:extLst>
      <p:ext uri="{BB962C8B-B14F-4D97-AF65-F5344CB8AC3E}">
        <p14:creationId xmlns:p14="http://schemas.microsoft.com/office/powerpoint/2010/main" val="3601396475"/>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8_Title Slide" preserve="1">
  <p:cSld name="8_Title Slide">
    <p:spTree>
      <p:nvGrpSpPr>
        <p:cNvPr id="1" name="Shape 1651"/>
        <p:cNvGrpSpPr/>
        <p:nvPr/>
      </p:nvGrpSpPr>
      <p:grpSpPr>
        <a:xfrm>
          <a:off x="0" y="0"/>
          <a:ext cx="0" cy="0"/>
          <a:chOff x="0" y="0"/>
          <a:chExt cx="0" cy="0"/>
        </a:xfrm>
      </p:grpSpPr>
      <p:sp>
        <p:nvSpPr>
          <p:cNvPr id="1652" name="Google Shape;1652;p177"/>
          <p:cNvSpPr/>
          <p:nvPr/>
        </p:nvSpPr>
        <p:spPr>
          <a:xfrm>
            <a:off x="1" y="1"/>
            <a:ext cx="4572000" cy="5143500"/>
          </a:xfrm>
          <a:prstGeom prst="rect">
            <a:avLst/>
          </a:prstGeom>
          <a:gradFill>
            <a:gsLst>
              <a:gs pos="0">
                <a:schemeClr val="dk2"/>
              </a:gs>
              <a:gs pos="77000">
                <a:schemeClr val="accent1"/>
              </a:gs>
              <a:gs pos="100000">
                <a:schemeClr val="accent1"/>
              </a:gs>
            </a:gsLst>
            <a:lin ang="2700006"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400" b="0" i="0" u="none" strike="noStrike" cap="none">
              <a:solidFill>
                <a:schemeClr val="lt1"/>
              </a:solidFill>
              <a:latin typeface="Calibri"/>
              <a:ea typeface="Calibri"/>
              <a:cs typeface="Calibri"/>
              <a:sym typeface="Calibri"/>
            </a:endParaRPr>
          </a:p>
        </p:txBody>
      </p:sp>
      <p:pic>
        <p:nvPicPr>
          <p:cNvPr id="1653" name="Google Shape;1653;p177"/>
          <p:cNvPicPr preferRelativeResize="0"/>
          <p:nvPr/>
        </p:nvPicPr>
        <p:blipFill rotWithShape="1">
          <a:blip r:embed="rId2">
            <a:alphaModFix amt="15000"/>
          </a:blip>
          <a:srcRect l="43807" t="3984" r="732" b="4213"/>
          <a:stretch/>
        </p:blipFill>
        <p:spPr>
          <a:xfrm>
            <a:off x="601727" y="1"/>
            <a:ext cx="3970275" cy="5143498"/>
          </a:xfrm>
          <a:prstGeom prst="rect">
            <a:avLst/>
          </a:prstGeom>
          <a:noFill/>
          <a:ln>
            <a:noFill/>
          </a:ln>
        </p:spPr>
      </p:pic>
      <p:sp>
        <p:nvSpPr>
          <p:cNvPr id="1654" name="Google Shape;1654;p177"/>
          <p:cNvSpPr txBox="1"/>
          <p:nvPr/>
        </p:nvSpPr>
        <p:spPr>
          <a:xfrm>
            <a:off x="1698478" y="4663217"/>
            <a:ext cx="3275700" cy="393600"/>
          </a:xfrm>
          <a:prstGeom prst="rect">
            <a:avLst/>
          </a:prstGeom>
          <a:noFill/>
          <a:ln>
            <a:noFill/>
          </a:ln>
        </p:spPr>
        <p:txBody>
          <a:bodyPr spcFirstLastPara="1" wrap="square" lIns="0" tIns="91425" rIns="0" bIns="91425"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 sz="800" b="0" i="0" u="none" strike="noStrike" cap="none" dirty="0">
                <a:solidFill>
                  <a:schemeClr val="lt1"/>
                </a:solidFill>
                <a:latin typeface="Barlow"/>
                <a:ea typeface="Barlow"/>
                <a:cs typeface="Barlow"/>
                <a:sym typeface="Barlow"/>
              </a:rPr>
              <a:t>©2021 Strictly Confidential</a:t>
            </a:r>
            <a:endParaRPr sz="1400" b="0" i="0" u="none" strike="noStrike" cap="none" dirty="0">
              <a:solidFill>
                <a:schemeClr val="lt1"/>
              </a:solidFill>
              <a:latin typeface="Barlow"/>
              <a:ea typeface="Barlow"/>
              <a:cs typeface="Barlow"/>
              <a:sym typeface="Barlow"/>
            </a:endParaRPr>
          </a:p>
        </p:txBody>
      </p:sp>
      <p:grpSp>
        <p:nvGrpSpPr>
          <p:cNvPr id="1655" name="Google Shape;1655;p177"/>
          <p:cNvGrpSpPr/>
          <p:nvPr/>
        </p:nvGrpSpPr>
        <p:grpSpPr>
          <a:xfrm>
            <a:off x="171921" y="4744316"/>
            <a:ext cx="602058" cy="240099"/>
            <a:chOff x="747903" y="2177676"/>
            <a:chExt cx="3486150" cy="1390268"/>
          </a:xfrm>
        </p:grpSpPr>
        <p:sp>
          <p:nvSpPr>
            <p:cNvPr id="1656" name="Google Shape;1656;p177"/>
            <p:cNvSpPr/>
            <p:nvPr/>
          </p:nvSpPr>
          <p:spPr>
            <a:xfrm>
              <a:off x="747903" y="3250190"/>
              <a:ext cx="3486150" cy="317754"/>
            </a:xfrm>
            <a:custGeom>
              <a:avLst/>
              <a:gdLst/>
              <a:ahLst/>
              <a:cxnLst/>
              <a:rect l="l" t="t" r="r" b="b"/>
              <a:pathLst>
                <a:path w="3486150" h="317754" extrusionOk="0">
                  <a:moveTo>
                    <a:pt x="3423190" y="93154"/>
                  </a:moveTo>
                  <a:cubicBezTo>
                    <a:pt x="3423190" y="100870"/>
                    <a:pt x="3425952" y="104585"/>
                    <a:pt x="3433667" y="104585"/>
                  </a:cubicBezTo>
                  <a:lnTo>
                    <a:pt x="3472053" y="104585"/>
                  </a:lnTo>
                  <a:cubicBezTo>
                    <a:pt x="3480245" y="104585"/>
                    <a:pt x="3483483" y="100965"/>
                    <a:pt x="3483483" y="93154"/>
                  </a:cubicBezTo>
                  <a:lnTo>
                    <a:pt x="3483483" y="74486"/>
                  </a:lnTo>
                  <a:cubicBezTo>
                    <a:pt x="3483483" y="36195"/>
                    <a:pt x="3457956" y="95"/>
                    <a:pt x="3378041" y="95"/>
                  </a:cubicBezTo>
                  <a:cubicBezTo>
                    <a:pt x="3298127" y="95"/>
                    <a:pt x="3274409" y="36195"/>
                    <a:pt x="3274409" y="74486"/>
                  </a:cubicBezTo>
                  <a:lnTo>
                    <a:pt x="3274409" y="101441"/>
                  </a:lnTo>
                  <a:cubicBezTo>
                    <a:pt x="3274409" y="128778"/>
                    <a:pt x="3294031" y="152114"/>
                    <a:pt x="3315938" y="160306"/>
                  </a:cubicBezTo>
                  <a:lnTo>
                    <a:pt x="3386709" y="186785"/>
                  </a:lnTo>
                  <a:cubicBezTo>
                    <a:pt x="3407283" y="194596"/>
                    <a:pt x="3425476" y="201835"/>
                    <a:pt x="3425476" y="220599"/>
                  </a:cubicBezTo>
                  <a:lnTo>
                    <a:pt x="3425476" y="235172"/>
                  </a:lnTo>
                  <a:cubicBezTo>
                    <a:pt x="3425476" y="257556"/>
                    <a:pt x="3407664" y="268034"/>
                    <a:pt x="3377089" y="268034"/>
                  </a:cubicBezTo>
                  <a:cubicBezTo>
                    <a:pt x="3346037" y="268034"/>
                    <a:pt x="3328702" y="257556"/>
                    <a:pt x="3328702" y="235172"/>
                  </a:cubicBezTo>
                  <a:lnTo>
                    <a:pt x="3328702" y="214598"/>
                  </a:lnTo>
                  <a:cubicBezTo>
                    <a:pt x="3328702" y="206407"/>
                    <a:pt x="3325940" y="202692"/>
                    <a:pt x="3317748" y="202692"/>
                  </a:cubicBezTo>
                  <a:lnTo>
                    <a:pt x="3279458" y="202692"/>
                  </a:lnTo>
                  <a:cubicBezTo>
                    <a:pt x="3271647" y="202692"/>
                    <a:pt x="3268504" y="206311"/>
                    <a:pt x="3268504" y="214598"/>
                  </a:cubicBezTo>
                  <a:lnTo>
                    <a:pt x="3268504" y="243364"/>
                  </a:lnTo>
                  <a:cubicBezTo>
                    <a:pt x="3268504" y="281654"/>
                    <a:pt x="3296317" y="317754"/>
                    <a:pt x="3377565" y="317754"/>
                  </a:cubicBezTo>
                  <a:cubicBezTo>
                    <a:pt x="3459290" y="317754"/>
                    <a:pt x="3486150" y="281654"/>
                    <a:pt x="3486150" y="243364"/>
                  </a:cubicBezTo>
                  <a:lnTo>
                    <a:pt x="3486150" y="208217"/>
                  </a:lnTo>
                  <a:cubicBezTo>
                    <a:pt x="3486150" y="174498"/>
                    <a:pt x="3463385" y="153448"/>
                    <a:pt x="3432334" y="142494"/>
                  </a:cubicBezTo>
                  <a:lnTo>
                    <a:pt x="3352895" y="114205"/>
                  </a:lnTo>
                  <a:cubicBezTo>
                    <a:pt x="3345561" y="111443"/>
                    <a:pt x="3334226" y="105537"/>
                    <a:pt x="3334226" y="89535"/>
                  </a:cubicBezTo>
                  <a:lnTo>
                    <a:pt x="3334226" y="82677"/>
                  </a:lnTo>
                  <a:cubicBezTo>
                    <a:pt x="3334226" y="60293"/>
                    <a:pt x="3349276" y="49816"/>
                    <a:pt x="3378994" y="49816"/>
                  </a:cubicBezTo>
                  <a:cubicBezTo>
                    <a:pt x="3408236" y="49816"/>
                    <a:pt x="3423285" y="60293"/>
                    <a:pt x="3423285" y="82677"/>
                  </a:cubicBezTo>
                  <a:lnTo>
                    <a:pt x="3423285" y="93154"/>
                  </a:lnTo>
                  <a:close/>
                  <a:moveTo>
                    <a:pt x="3227356" y="214979"/>
                  </a:moveTo>
                  <a:cubicBezTo>
                    <a:pt x="3227356" y="206788"/>
                    <a:pt x="3224594" y="203549"/>
                    <a:pt x="3216878" y="203549"/>
                  </a:cubicBezTo>
                  <a:lnTo>
                    <a:pt x="3178969" y="203549"/>
                  </a:lnTo>
                  <a:cubicBezTo>
                    <a:pt x="3170778" y="203549"/>
                    <a:pt x="3167539" y="206788"/>
                    <a:pt x="3167539" y="214979"/>
                  </a:cubicBezTo>
                  <a:lnTo>
                    <a:pt x="3167539" y="232315"/>
                  </a:lnTo>
                  <a:cubicBezTo>
                    <a:pt x="3167539" y="255080"/>
                    <a:pt x="3151537" y="266510"/>
                    <a:pt x="3120962" y="266510"/>
                  </a:cubicBezTo>
                  <a:cubicBezTo>
                    <a:pt x="3090386" y="266510"/>
                    <a:pt x="3074861" y="255080"/>
                    <a:pt x="3074861" y="232315"/>
                  </a:cubicBezTo>
                  <a:lnTo>
                    <a:pt x="3074861" y="85344"/>
                  </a:lnTo>
                  <a:cubicBezTo>
                    <a:pt x="3074861" y="62484"/>
                    <a:pt x="3090386" y="51149"/>
                    <a:pt x="3120962" y="51149"/>
                  </a:cubicBezTo>
                  <a:cubicBezTo>
                    <a:pt x="3151537" y="51149"/>
                    <a:pt x="3167539" y="62579"/>
                    <a:pt x="3167539" y="85344"/>
                  </a:cubicBezTo>
                  <a:lnTo>
                    <a:pt x="3167539" y="96298"/>
                  </a:lnTo>
                  <a:cubicBezTo>
                    <a:pt x="3167539" y="104489"/>
                    <a:pt x="3170682" y="107728"/>
                    <a:pt x="3178969" y="107728"/>
                  </a:cubicBezTo>
                  <a:lnTo>
                    <a:pt x="3216878" y="107728"/>
                  </a:lnTo>
                  <a:cubicBezTo>
                    <a:pt x="3224689" y="107728"/>
                    <a:pt x="3227356" y="104489"/>
                    <a:pt x="3227356" y="96298"/>
                  </a:cubicBezTo>
                  <a:lnTo>
                    <a:pt x="3227356" y="74390"/>
                  </a:lnTo>
                  <a:cubicBezTo>
                    <a:pt x="3227356" y="36100"/>
                    <a:pt x="3202686" y="0"/>
                    <a:pt x="3120104" y="0"/>
                  </a:cubicBezTo>
                  <a:cubicBezTo>
                    <a:pt x="3037523" y="0"/>
                    <a:pt x="3012853" y="36100"/>
                    <a:pt x="3012853" y="74390"/>
                  </a:cubicBezTo>
                  <a:lnTo>
                    <a:pt x="3012853" y="243269"/>
                  </a:lnTo>
                  <a:cubicBezTo>
                    <a:pt x="3012853" y="281559"/>
                    <a:pt x="3037523" y="317659"/>
                    <a:pt x="3120104" y="317659"/>
                  </a:cubicBezTo>
                  <a:cubicBezTo>
                    <a:pt x="3202686" y="317659"/>
                    <a:pt x="3227356" y="281559"/>
                    <a:pt x="3227356" y="243269"/>
                  </a:cubicBezTo>
                  <a:lnTo>
                    <a:pt x="3227356" y="214979"/>
                  </a:lnTo>
                  <a:close/>
                  <a:moveTo>
                    <a:pt x="2954465" y="15526"/>
                  </a:moveTo>
                  <a:cubicBezTo>
                    <a:pt x="2954465" y="7334"/>
                    <a:pt x="2951703" y="3620"/>
                    <a:pt x="2943511" y="3620"/>
                  </a:cubicBezTo>
                  <a:lnTo>
                    <a:pt x="2903791" y="3620"/>
                  </a:lnTo>
                  <a:cubicBezTo>
                    <a:pt x="2895600" y="3620"/>
                    <a:pt x="2892838" y="7239"/>
                    <a:pt x="2892838" y="15526"/>
                  </a:cubicBezTo>
                  <a:lnTo>
                    <a:pt x="2892838" y="302133"/>
                  </a:lnTo>
                  <a:cubicBezTo>
                    <a:pt x="2892838" y="310324"/>
                    <a:pt x="2895600" y="314039"/>
                    <a:pt x="2903791" y="314039"/>
                  </a:cubicBezTo>
                  <a:lnTo>
                    <a:pt x="2943511" y="314039"/>
                  </a:lnTo>
                  <a:cubicBezTo>
                    <a:pt x="2951703" y="314039"/>
                    <a:pt x="2954465" y="310420"/>
                    <a:pt x="2954465" y="302133"/>
                  </a:cubicBezTo>
                  <a:lnTo>
                    <a:pt x="2954465" y="15526"/>
                  </a:lnTo>
                  <a:close/>
                  <a:moveTo>
                    <a:pt x="2652332" y="3715"/>
                  </a:moveTo>
                  <a:cubicBezTo>
                    <a:pt x="2644140" y="3715"/>
                    <a:pt x="2640902" y="6477"/>
                    <a:pt x="2640902" y="14669"/>
                  </a:cubicBezTo>
                  <a:lnTo>
                    <a:pt x="2640902" y="43434"/>
                  </a:lnTo>
                  <a:cubicBezTo>
                    <a:pt x="2640902" y="51625"/>
                    <a:pt x="2644045" y="54864"/>
                    <a:pt x="2652332" y="54864"/>
                  </a:cubicBezTo>
                  <a:lnTo>
                    <a:pt x="2717102" y="54864"/>
                  </a:lnTo>
                  <a:lnTo>
                    <a:pt x="2717102" y="302228"/>
                  </a:lnTo>
                  <a:cubicBezTo>
                    <a:pt x="2717102" y="310420"/>
                    <a:pt x="2720340" y="314135"/>
                    <a:pt x="2728532" y="314135"/>
                  </a:cubicBezTo>
                  <a:lnTo>
                    <a:pt x="2768251" y="314135"/>
                  </a:lnTo>
                  <a:cubicBezTo>
                    <a:pt x="2776442" y="314135"/>
                    <a:pt x="2779205" y="310515"/>
                    <a:pt x="2779205" y="302228"/>
                  </a:cubicBezTo>
                  <a:lnTo>
                    <a:pt x="2779205" y="54864"/>
                  </a:lnTo>
                  <a:lnTo>
                    <a:pt x="2843974" y="54864"/>
                  </a:lnTo>
                  <a:cubicBezTo>
                    <a:pt x="2851690" y="54864"/>
                    <a:pt x="2855405" y="51625"/>
                    <a:pt x="2855405" y="43434"/>
                  </a:cubicBezTo>
                  <a:lnTo>
                    <a:pt x="2855405" y="14669"/>
                  </a:lnTo>
                  <a:cubicBezTo>
                    <a:pt x="2855405" y="6477"/>
                    <a:pt x="2851785" y="3715"/>
                    <a:pt x="2843974" y="3715"/>
                  </a:cubicBezTo>
                  <a:lnTo>
                    <a:pt x="2652332" y="3715"/>
                  </a:lnTo>
                  <a:close/>
                  <a:moveTo>
                    <a:pt x="2460689" y="15050"/>
                  </a:moveTo>
                  <a:cubicBezTo>
                    <a:pt x="2457926" y="8192"/>
                    <a:pt x="2454783" y="3620"/>
                    <a:pt x="2446973" y="3620"/>
                  </a:cubicBezTo>
                  <a:lnTo>
                    <a:pt x="2401824" y="3620"/>
                  </a:lnTo>
                  <a:cubicBezTo>
                    <a:pt x="2394014" y="3620"/>
                    <a:pt x="2390870" y="8192"/>
                    <a:pt x="2394014" y="15050"/>
                  </a:cubicBezTo>
                  <a:lnTo>
                    <a:pt x="2480691" y="202597"/>
                  </a:lnTo>
                  <a:lnTo>
                    <a:pt x="2480691" y="302514"/>
                  </a:lnTo>
                  <a:cubicBezTo>
                    <a:pt x="2480691" y="310324"/>
                    <a:pt x="2483930" y="313944"/>
                    <a:pt x="2492121" y="313944"/>
                  </a:cubicBezTo>
                  <a:lnTo>
                    <a:pt x="2531840" y="313944"/>
                  </a:lnTo>
                  <a:cubicBezTo>
                    <a:pt x="2540032" y="313944"/>
                    <a:pt x="2542794" y="310324"/>
                    <a:pt x="2542794" y="302514"/>
                  </a:cubicBezTo>
                  <a:lnTo>
                    <a:pt x="2542794" y="195263"/>
                  </a:lnTo>
                  <a:lnTo>
                    <a:pt x="2629091" y="14954"/>
                  </a:lnTo>
                  <a:cubicBezTo>
                    <a:pt x="2632710" y="7620"/>
                    <a:pt x="2628614" y="3524"/>
                    <a:pt x="2620899" y="3524"/>
                  </a:cubicBezTo>
                  <a:lnTo>
                    <a:pt x="2581656" y="3524"/>
                  </a:lnTo>
                  <a:cubicBezTo>
                    <a:pt x="2573941" y="3524"/>
                    <a:pt x="2571179" y="8573"/>
                    <a:pt x="2568416" y="14954"/>
                  </a:cubicBezTo>
                  <a:lnTo>
                    <a:pt x="2520029" y="118967"/>
                  </a:lnTo>
                  <a:cubicBezTo>
                    <a:pt x="2516410" y="126302"/>
                    <a:pt x="2512219" y="141351"/>
                    <a:pt x="2511838" y="143161"/>
                  </a:cubicBezTo>
                  <a:cubicBezTo>
                    <a:pt x="2511362" y="141351"/>
                    <a:pt x="2506790" y="126302"/>
                    <a:pt x="2504123" y="118967"/>
                  </a:cubicBezTo>
                  <a:lnTo>
                    <a:pt x="2460689" y="15050"/>
                  </a:lnTo>
                  <a:close/>
                  <a:moveTo>
                    <a:pt x="2304193" y="15526"/>
                  </a:moveTo>
                  <a:cubicBezTo>
                    <a:pt x="2304193" y="7334"/>
                    <a:pt x="2301431" y="3620"/>
                    <a:pt x="2293239" y="3620"/>
                  </a:cubicBezTo>
                  <a:lnTo>
                    <a:pt x="2253520" y="3620"/>
                  </a:lnTo>
                  <a:cubicBezTo>
                    <a:pt x="2245328" y="3620"/>
                    <a:pt x="2242566" y="7239"/>
                    <a:pt x="2242566" y="15526"/>
                  </a:cubicBezTo>
                  <a:lnTo>
                    <a:pt x="2242566" y="302133"/>
                  </a:lnTo>
                  <a:cubicBezTo>
                    <a:pt x="2242566" y="309848"/>
                    <a:pt x="2245328" y="314039"/>
                    <a:pt x="2252186" y="314039"/>
                  </a:cubicBezTo>
                  <a:lnTo>
                    <a:pt x="2406015" y="314039"/>
                  </a:lnTo>
                  <a:cubicBezTo>
                    <a:pt x="2413826" y="314039"/>
                    <a:pt x="2417445" y="310896"/>
                    <a:pt x="2417445" y="302609"/>
                  </a:cubicBezTo>
                  <a:lnTo>
                    <a:pt x="2417445" y="273844"/>
                  </a:lnTo>
                  <a:cubicBezTo>
                    <a:pt x="2417445" y="265652"/>
                    <a:pt x="2413826" y="262890"/>
                    <a:pt x="2406015" y="262890"/>
                  </a:cubicBezTo>
                  <a:lnTo>
                    <a:pt x="2304288" y="262890"/>
                  </a:lnTo>
                  <a:lnTo>
                    <a:pt x="2304288" y="15526"/>
                  </a:lnTo>
                  <a:close/>
                  <a:moveTo>
                    <a:pt x="2111597" y="198120"/>
                  </a:moveTo>
                  <a:lnTo>
                    <a:pt x="2053685" y="198120"/>
                  </a:lnTo>
                  <a:lnTo>
                    <a:pt x="2069211" y="146971"/>
                  </a:lnTo>
                  <a:cubicBezTo>
                    <a:pt x="2074736" y="127825"/>
                    <a:pt x="2082451" y="70295"/>
                    <a:pt x="2083308" y="64389"/>
                  </a:cubicBezTo>
                  <a:cubicBezTo>
                    <a:pt x="2083784" y="70295"/>
                    <a:pt x="2090642" y="128778"/>
                    <a:pt x="2096548" y="147447"/>
                  </a:cubicBezTo>
                  <a:lnTo>
                    <a:pt x="2111597" y="198120"/>
                  </a:lnTo>
                  <a:close/>
                  <a:moveTo>
                    <a:pt x="2064544" y="3715"/>
                  </a:moveTo>
                  <a:cubicBezTo>
                    <a:pt x="2056352" y="3715"/>
                    <a:pt x="2052638" y="7334"/>
                    <a:pt x="2050352" y="15145"/>
                  </a:cubicBezTo>
                  <a:lnTo>
                    <a:pt x="1965008" y="302609"/>
                  </a:lnTo>
                  <a:cubicBezTo>
                    <a:pt x="1962722" y="309944"/>
                    <a:pt x="1965484" y="314039"/>
                    <a:pt x="1973675" y="314039"/>
                  </a:cubicBezTo>
                  <a:lnTo>
                    <a:pt x="2010632" y="314039"/>
                  </a:lnTo>
                  <a:cubicBezTo>
                    <a:pt x="2018824" y="314039"/>
                    <a:pt x="2022062" y="309944"/>
                    <a:pt x="2024348" y="302609"/>
                  </a:cubicBezTo>
                  <a:lnTo>
                    <a:pt x="2040350" y="246888"/>
                  </a:lnTo>
                  <a:lnTo>
                    <a:pt x="2125218" y="246888"/>
                  </a:lnTo>
                  <a:lnTo>
                    <a:pt x="2141220" y="302609"/>
                  </a:lnTo>
                  <a:cubicBezTo>
                    <a:pt x="2143506" y="309944"/>
                    <a:pt x="2146649" y="314039"/>
                    <a:pt x="2154460" y="314039"/>
                  </a:cubicBezTo>
                  <a:lnTo>
                    <a:pt x="2195513" y="314039"/>
                  </a:lnTo>
                  <a:cubicBezTo>
                    <a:pt x="2203228" y="314039"/>
                    <a:pt x="2205990" y="309944"/>
                    <a:pt x="2203704" y="302609"/>
                  </a:cubicBezTo>
                  <a:lnTo>
                    <a:pt x="2118836" y="15145"/>
                  </a:lnTo>
                  <a:cubicBezTo>
                    <a:pt x="2116550" y="7429"/>
                    <a:pt x="2112455" y="3715"/>
                    <a:pt x="2104263" y="3715"/>
                  </a:cubicBezTo>
                  <a:lnTo>
                    <a:pt x="2064544" y="3715"/>
                  </a:lnTo>
                  <a:close/>
                  <a:moveTo>
                    <a:pt x="1926717" y="15050"/>
                  </a:moveTo>
                  <a:cubicBezTo>
                    <a:pt x="1926717" y="7334"/>
                    <a:pt x="1923955" y="3620"/>
                    <a:pt x="1915763" y="3620"/>
                  </a:cubicBezTo>
                  <a:lnTo>
                    <a:pt x="1879664" y="3620"/>
                  </a:lnTo>
                  <a:cubicBezTo>
                    <a:pt x="1871472" y="3620"/>
                    <a:pt x="1868710" y="7239"/>
                    <a:pt x="1868710" y="15050"/>
                  </a:cubicBezTo>
                  <a:lnTo>
                    <a:pt x="1868710" y="197644"/>
                  </a:lnTo>
                  <a:cubicBezTo>
                    <a:pt x="1868710" y="197644"/>
                    <a:pt x="1860995" y="178975"/>
                    <a:pt x="1853184" y="165735"/>
                  </a:cubicBezTo>
                  <a:lnTo>
                    <a:pt x="1761458" y="8287"/>
                  </a:lnTo>
                  <a:cubicBezTo>
                    <a:pt x="1759649" y="5048"/>
                    <a:pt x="1756886" y="3715"/>
                    <a:pt x="1751838" y="3715"/>
                  </a:cubicBezTo>
                  <a:lnTo>
                    <a:pt x="1715738" y="3715"/>
                  </a:lnTo>
                  <a:cubicBezTo>
                    <a:pt x="1707547" y="3715"/>
                    <a:pt x="1704785" y="7334"/>
                    <a:pt x="1704785" y="15145"/>
                  </a:cubicBezTo>
                  <a:lnTo>
                    <a:pt x="1704785" y="302609"/>
                  </a:lnTo>
                  <a:cubicBezTo>
                    <a:pt x="1704785" y="310420"/>
                    <a:pt x="1707547" y="314039"/>
                    <a:pt x="1715738" y="314039"/>
                  </a:cubicBezTo>
                  <a:lnTo>
                    <a:pt x="1751838" y="314039"/>
                  </a:lnTo>
                  <a:cubicBezTo>
                    <a:pt x="1760030" y="314039"/>
                    <a:pt x="1762792" y="310420"/>
                    <a:pt x="1762792" y="302609"/>
                  </a:cubicBezTo>
                  <a:lnTo>
                    <a:pt x="1762792" y="120491"/>
                  </a:lnTo>
                  <a:cubicBezTo>
                    <a:pt x="1763268" y="121825"/>
                    <a:pt x="1768697" y="136874"/>
                    <a:pt x="1781080" y="157448"/>
                  </a:cubicBezTo>
                  <a:lnTo>
                    <a:pt x="1869186" y="308515"/>
                  </a:lnTo>
                  <a:cubicBezTo>
                    <a:pt x="1871472" y="312611"/>
                    <a:pt x="1873758" y="313944"/>
                    <a:pt x="1879664" y="313944"/>
                  </a:cubicBezTo>
                  <a:lnTo>
                    <a:pt x="1915763" y="313944"/>
                  </a:lnTo>
                  <a:cubicBezTo>
                    <a:pt x="1923955" y="313944"/>
                    <a:pt x="1926717" y="310324"/>
                    <a:pt x="1926717" y="302514"/>
                  </a:cubicBezTo>
                  <a:lnTo>
                    <a:pt x="1926717" y="15050"/>
                  </a:lnTo>
                  <a:close/>
                  <a:moveTo>
                    <a:pt x="1574006" y="198120"/>
                  </a:moveTo>
                  <a:lnTo>
                    <a:pt x="1515999" y="198120"/>
                  </a:lnTo>
                  <a:lnTo>
                    <a:pt x="1531525" y="146971"/>
                  </a:lnTo>
                  <a:cubicBezTo>
                    <a:pt x="1537049" y="127825"/>
                    <a:pt x="1544764" y="70295"/>
                    <a:pt x="1545717" y="64389"/>
                  </a:cubicBezTo>
                  <a:cubicBezTo>
                    <a:pt x="1546193" y="70295"/>
                    <a:pt x="1553051" y="128778"/>
                    <a:pt x="1558957" y="147447"/>
                  </a:cubicBezTo>
                  <a:lnTo>
                    <a:pt x="1574006" y="198120"/>
                  </a:lnTo>
                  <a:close/>
                  <a:moveTo>
                    <a:pt x="1526953" y="3715"/>
                  </a:moveTo>
                  <a:cubicBezTo>
                    <a:pt x="1518761" y="3715"/>
                    <a:pt x="1515047" y="7334"/>
                    <a:pt x="1512856" y="15145"/>
                  </a:cubicBezTo>
                  <a:lnTo>
                    <a:pt x="1427512" y="302609"/>
                  </a:lnTo>
                  <a:cubicBezTo>
                    <a:pt x="1425226" y="309944"/>
                    <a:pt x="1427988" y="314039"/>
                    <a:pt x="1436180" y="314039"/>
                  </a:cubicBezTo>
                  <a:lnTo>
                    <a:pt x="1473137" y="314039"/>
                  </a:lnTo>
                  <a:cubicBezTo>
                    <a:pt x="1481328" y="314039"/>
                    <a:pt x="1484567" y="309944"/>
                    <a:pt x="1486853" y="302609"/>
                  </a:cubicBezTo>
                  <a:lnTo>
                    <a:pt x="1502855" y="246888"/>
                  </a:lnTo>
                  <a:lnTo>
                    <a:pt x="1587722" y="246888"/>
                  </a:lnTo>
                  <a:lnTo>
                    <a:pt x="1603724" y="302609"/>
                  </a:lnTo>
                  <a:cubicBezTo>
                    <a:pt x="1606010" y="309944"/>
                    <a:pt x="1609249" y="314039"/>
                    <a:pt x="1616964" y="314039"/>
                  </a:cubicBezTo>
                  <a:lnTo>
                    <a:pt x="1658017" y="314039"/>
                  </a:lnTo>
                  <a:cubicBezTo>
                    <a:pt x="1665732" y="314039"/>
                    <a:pt x="1668494" y="309944"/>
                    <a:pt x="1666208" y="302609"/>
                  </a:cubicBezTo>
                  <a:lnTo>
                    <a:pt x="1581341" y="15145"/>
                  </a:lnTo>
                  <a:cubicBezTo>
                    <a:pt x="1579055" y="7429"/>
                    <a:pt x="1574959" y="3715"/>
                    <a:pt x="1566767" y="3715"/>
                  </a:cubicBezTo>
                  <a:lnTo>
                    <a:pt x="1526953" y="3715"/>
                  </a:lnTo>
                  <a:close/>
                  <a:moveTo>
                    <a:pt x="1161002" y="268415"/>
                  </a:moveTo>
                  <a:cubicBezTo>
                    <a:pt x="1121759" y="268415"/>
                    <a:pt x="1103090" y="256985"/>
                    <a:pt x="1103090" y="234601"/>
                  </a:cubicBezTo>
                  <a:lnTo>
                    <a:pt x="1103090" y="212217"/>
                  </a:lnTo>
                  <a:cubicBezTo>
                    <a:pt x="1103090" y="189452"/>
                    <a:pt x="1117664" y="178880"/>
                    <a:pt x="1147763" y="178880"/>
                  </a:cubicBezTo>
                  <a:lnTo>
                    <a:pt x="1219010" y="178880"/>
                  </a:lnTo>
                  <a:lnTo>
                    <a:pt x="1219010" y="234601"/>
                  </a:lnTo>
                  <a:cubicBezTo>
                    <a:pt x="1218914" y="256985"/>
                    <a:pt x="1199769" y="268415"/>
                    <a:pt x="1161002" y="268415"/>
                  </a:cubicBezTo>
                  <a:moveTo>
                    <a:pt x="1151858" y="129635"/>
                  </a:moveTo>
                  <a:cubicBezTo>
                    <a:pt x="1121283" y="129635"/>
                    <a:pt x="1107091" y="118681"/>
                    <a:pt x="1107091" y="95917"/>
                  </a:cubicBezTo>
                  <a:lnTo>
                    <a:pt x="1107091" y="83153"/>
                  </a:lnTo>
                  <a:cubicBezTo>
                    <a:pt x="1107091" y="60770"/>
                    <a:pt x="1119378" y="49435"/>
                    <a:pt x="1149096" y="49435"/>
                  </a:cubicBezTo>
                  <a:cubicBezTo>
                    <a:pt x="1179195" y="49435"/>
                    <a:pt x="1191578" y="60865"/>
                    <a:pt x="1191578" y="83153"/>
                  </a:cubicBezTo>
                  <a:lnTo>
                    <a:pt x="1191578" y="89059"/>
                  </a:lnTo>
                  <a:cubicBezTo>
                    <a:pt x="1191578" y="96774"/>
                    <a:pt x="1194721" y="100489"/>
                    <a:pt x="1202531" y="100489"/>
                  </a:cubicBezTo>
                  <a:lnTo>
                    <a:pt x="1240917" y="100489"/>
                  </a:lnTo>
                  <a:cubicBezTo>
                    <a:pt x="1248632" y="100489"/>
                    <a:pt x="1251395" y="96869"/>
                    <a:pt x="1251395" y="89059"/>
                  </a:cubicBezTo>
                  <a:lnTo>
                    <a:pt x="1251395" y="74486"/>
                  </a:lnTo>
                  <a:cubicBezTo>
                    <a:pt x="1251395" y="36195"/>
                    <a:pt x="1229963" y="95"/>
                    <a:pt x="1148715" y="95"/>
                  </a:cubicBezTo>
                  <a:cubicBezTo>
                    <a:pt x="1067943" y="95"/>
                    <a:pt x="1046988" y="34766"/>
                    <a:pt x="1046988" y="72676"/>
                  </a:cubicBezTo>
                  <a:lnTo>
                    <a:pt x="1046988" y="105061"/>
                  </a:lnTo>
                  <a:cubicBezTo>
                    <a:pt x="1046988" y="128778"/>
                    <a:pt x="1055656" y="143827"/>
                    <a:pt x="1081183" y="152495"/>
                  </a:cubicBezTo>
                  <a:cubicBezTo>
                    <a:pt x="1052417" y="162973"/>
                    <a:pt x="1042892" y="181261"/>
                    <a:pt x="1042892" y="204502"/>
                  </a:cubicBezTo>
                  <a:lnTo>
                    <a:pt x="1042892" y="245078"/>
                  </a:lnTo>
                  <a:cubicBezTo>
                    <a:pt x="1042892" y="282988"/>
                    <a:pt x="1067943" y="317659"/>
                    <a:pt x="1160145" y="317659"/>
                  </a:cubicBezTo>
                  <a:cubicBezTo>
                    <a:pt x="1252823" y="317659"/>
                    <a:pt x="1278827" y="281559"/>
                    <a:pt x="1278827" y="243269"/>
                  </a:cubicBezTo>
                  <a:lnTo>
                    <a:pt x="1278827" y="178880"/>
                  </a:lnTo>
                  <a:lnTo>
                    <a:pt x="1305782" y="178880"/>
                  </a:lnTo>
                  <a:cubicBezTo>
                    <a:pt x="1313593" y="178880"/>
                    <a:pt x="1317212" y="175641"/>
                    <a:pt x="1317212" y="167449"/>
                  </a:cubicBezTo>
                  <a:lnTo>
                    <a:pt x="1317212" y="140494"/>
                  </a:lnTo>
                  <a:cubicBezTo>
                    <a:pt x="1317212" y="132302"/>
                    <a:pt x="1313593" y="129540"/>
                    <a:pt x="1305782" y="129540"/>
                  </a:cubicBezTo>
                  <a:lnTo>
                    <a:pt x="1151858" y="129540"/>
                  </a:lnTo>
                  <a:close/>
                  <a:moveTo>
                    <a:pt x="826961" y="198120"/>
                  </a:moveTo>
                  <a:lnTo>
                    <a:pt x="769049" y="198120"/>
                  </a:lnTo>
                  <a:lnTo>
                    <a:pt x="784574" y="146971"/>
                  </a:lnTo>
                  <a:cubicBezTo>
                    <a:pt x="790099" y="127825"/>
                    <a:pt x="797814" y="70295"/>
                    <a:pt x="798767" y="64389"/>
                  </a:cubicBezTo>
                  <a:cubicBezTo>
                    <a:pt x="799243" y="70295"/>
                    <a:pt x="806101" y="128778"/>
                    <a:pt x="812006" y="147447"/>
                  </a:cubicBezTo>
                  <a:lnTo>
                    <a:pt x="826961" y="198120"/>
                  </a:lnTo>
                  <a:close/>
                  <a:moveTo>
                    <a:pt x="779907" y="3715"/>
                  </a:moveTo>
                  <a:cubicBezTo>
                    <a:pt x="771715" y="3715"/>
                    <a:pt x="768001" y="7334"/>
                    <a:pt x="765810" y="15145"/>
                  </a:cubicBezTo>
                  <a:lnTo>
                    <a:pt x="680466" y="302609"/>
                  </a:lnTo>
                  <a:cubicBezTo>
                    <a:pt x="678180" y="309944"/>
                    <a:pt x="680942" y="314039"/>
                    <a:pt x="689134" y="314039"/>
                  </a:cubicBezTo>
                  <a:lnTo>
                    <a:pt x="726091" y="314039"/>
                  </a:lnTo>
                  <a:cubicBezTo>
                    <a:pt x="734282" y="314039"/>
                    <a:pt x="737521" y="309944"/>
                    <a:pt x="739807" y="302609"/>
                  </a:cubicBezTo>
                  <a:lnTo>
                    <a:pt x="755809" y="246888"/>
                  </a:lnTo>
                  <a:lnTo>
                    <a:pt x="840677" y="246888"/>
                  </a:lnTo>
                  <a:lnTo>
                    <a:pt x="856679" y="302609"/>
                  </a:lnTo>
                  <a:cubicBezTo>
                    <a:pt x="858965" y="309944"/>
                    <a:pt x="862203" y="314039"/>
                    <a:pt x="869918" y="314039"/>
                  </a:cubicBezTo>
                  <a:lnTo>
                    <a:pt x="910971" y="314039"/>
                  </a:lnTo>
                  <a:cubicBezTo>
                    <a:pt x="918686" y="314039"/>
                    <a:pt x="921449" y="309944"/>
                    <a:pt x="919163" y="302609"/>
                  </a:cubicBezTo>
                  <a:lnTo>
                    <a:pt x="834295" y="15145"/>
                  </a:lnTo>
                  <a:cubicBezTo>
                    <a:pt x="832009" y="7429"/>
                    <a:pt x="827913" y="3715"/>
                    <a:pt x="819722" y="3715"/>
                  </a:cubicBezTo>
                  <a:lnTo>
                    <a:pt x="779907" y="3715"/>
                  </a:lnTo>
                  <a:close/>
                  <a:moveTo>
                    <a:pt x="489680" y="3715"/>
                  </a:moveTo>
                  <a:cubicBezTo>
                    <a:pt x="481489" y="3715"/>
                    <a:pt x="478250" y="6477"/>
                    <a:pt x="478250" y="14669"/>
                  </a:cubicBezTo>
                  <a:lnTo>
                    <a:pt x="478250" y="43434"/>
                  </a:lnTo>
                  <a:cubicBezTo>
                    <a:pt x="478250" y="51625"/>
                    <a:pt x="481489" y="54864"/>
                    <a:pt x="489680" y="54864"/>
                  </a:cubicBezTo>
                  <a:lnTo>
                    <a:pt x="554450" y="54864"/>
                  </a:lnTo>
                  <a:lnTo>
                    <a:pt x="554450" y="302228"/>
                  </a:lnTo>
                  <a:cubicBezTo>
                    <a:pt x="554450" y="310420"/>
                    <a:pt x="557689" y="314135"/>
                    <a:pt x="565880" y="314135"/>
                  </a:cubicBezTo>
                  <a:lnTo>
                    <a:pt x="605600" y="314135"/>
                  </a:lnTo>
                  <a:cubicBezTo>
                    <a:pt x="613791" y="314135"/>
                    <a:pt x="616553" y="310515"/>
                    <a:pt x="616553" y="302228"/>
                  </a:cubicBezTo>
                  <a:lnTo>
                    <a:pt x="616553" y="54864"/>
                  </a:lnTo>
                  <a:lnTo>
                    <a:pt x="681323" y="54864"/>
                  </a:lnTo>
                  <a:cubicBezTo>
                    <a:pt x="689134" y="54864"/>
                    <a:pt x="692753" y="51625"/>
                    <a:pt x="692753" y="43434"/>
                  </a:cubicBezTo>
                  <a:lnTo>
                    <a:pt x="692753" y="14669"/>
                  </a:lnTo>
                  <a:cubicBezTo>
                    <a:pt x="692753" y="6477"/>
                    <a:pt x="689134" y="3715"/>
                    <a:pt x="681323" y="3715"/>
                  </a:cubicBezTo>
                  <a:lnTo>
                    <a:pt x="489680" y="3715"/>
                  </a:lnTo>
                  <a:close/>
                  <a:moveTo>
                    <a:pt x="399764" y="198120"/>
                  </a:moveTo>
                  <a:lnTo>
                    <a:pt x="341757" y="198120"/>
                  </a:lnTo>
                  <a:lnTo>
                    <a:pt x="357283" y="146971"/>
                  </a:lnTo>
                  <a:cubicBezTo>
                    <a:pt x="362712" y="127825"/>
                    <a:pt x="370523" y="70295"/>
                    <a:pt x="371475" y="64389"/>
                  </a:cubicBezTo>
                  <a:cubicBezTo>
                    <a:pt x="371951" y="70295"/>
                    <a:pt x="378809" y="128778"/>
                    <a:pt x="384715" y="147447"/>
                  </a:cubicBezTo>
                  <a:lnTo>
                    <a:pt x="399764" y="198120"/>
                  </a:lnTo>
                  <a:close/>
                  <a:moveTo>
                    <a:pt x="352806" y="3715"/>
                  </a:moveTo>
                  <a:cubicBezTo>
                    <a:pt x="344615" y="3715"/>
                    <a:pt x="340900" y="7334"/>
                    <a:pt x="338614" y="15145"/>
                  </a:cubicBezTo>
                  <a:lnTo>
                    <a:pt x="253270" y="302609"/>
                  </a:lnTo>
                  <a:cubicBezTo>
                    <a:pt x="250984" y="309944"/>
                    <a:pt x="253746" y="314039"/>
                    <a:pt x="261938" y="314039"/>
                  </a:cubicBezTo>
                  <a:lnTo>
                    <a:pt x="298895" y="314039"/>
                  </a:lnTo>
                  <a:cubicBezTo>
                    <a:pt x="307086" y="314039"/>
                    <a:pt x="310325" y="309944"/>
                    <a:pt x="312611" y="302609"/>
                  </a:cubicBezTo>
                  <a:lnTo>
                    <a:pt x="328613" y="246888"/>
                  </a:lnTo>
                  <a:lnTo>
                    <a:pt x="413480" y="246888"/>
                  </a:lnTo>
                  <a:lnTo>
                    <a:pt x="429482" y="302609"/>
                  </a:lnTo>
                  <a:cubicBezTo>
                    <a:pt x="431768" y="309944"/>
                    <a:pt x="435007" y="314039"/>
                    <a:pt x="442722" y="314039"/>
                  </a:cubicBezTo>
                  <a:lnTo>
                    <a:pt x="483775" y="314039"/>
                  </a:lnTo>
                  <a:cubicBezTo>
                    <a:pt x="491490" y="314039"/>
                    <a:pt x="494252" y="309944"/>
                    <a:pt x="491966" y="302609"/>
                  </a:cubicBezTo>
                  <a:lnTo>
                    <a:pt x="407099" y="15145"/>
                  </a:lnTo>
                  <a:cubicBezTo>
                    <a:pt x="404813" y="7429"/>
                    <a:pt x="400717" y="3715"/>
                    <a:pt x="392525" y="3715"/>
                  </a:cubicBezTo>
                  <a:lnTo>
                    <a:pt x="352806" y="3715"/>
                  </a:lnTo>
                  <a:close/>
                  <a:moveTo>
                    <a:pt x="110490" y="54769"/>
                  </a:moveTo>
                  <a:cubicBezTo>
                    <a:pt x="141542" y="54769"/>
                    <a:pt x="160211" y="66199"/>
                    <a:pt x="160211" y="88964"/>
                  </a:cubicBezTo>
                  <a:lnTo>
                    <a:pt x="160211" y="228600"/>
                  </a:lnTo>
                  <a:cubicBezTo>
                    <a:pt x="160211" y="251460"/>
                    <a:pt x="141542" y="262795"/>
                    <a:pt x="110490" y="262795"/>
                  </a:cubicBezTo>
                  <a:lnTo>
                    <a:pt x="61627" y="262795"/>
                  </a:lnTo>
                  <a:lnTo>
                    <a:pt x="61627" y="54673"/>
                  </a:lnTo>
                  <a:lnTo>
                    <a:pt x="110490" y="54673"/>
                  </a:lnTo>
                  <a:close/>
                  <a:moveTo>
                    <a:pt x="110490" y="314039"/>
                  </a:moveTo>
                  <a:cubicBezTo>
                    <a:pt x="193072" y="314039"/>
                    <a:pt x="221837" y="278035"/>
                    <a:pt x="221837" y="239649"/>
                  </a:cubicBezTo>
                  <a:lnTo>
                    <a:pt x="221837" y="78105"/>
                  </a:lnTo>
                  <a:cubicBezTo>
                    <a:pt x="221837" y="39815"/>
                    <a:pt x="193072" y="3715"/>
                    <a:pt x="110490" y="3715"/>
                  </a:cubicBezTo>
                  <a:lnTo>
                    <a:pt x="10954" y="3715"/>
                  </a:lnTo>
                  <a:cubicBezTo>
                    <a:pt x="2762" y="3715"/>
                    <a:pt x="0" y="7334"/>
                    <a:pt x="0" y="15621"/>
                  </a:cubicBezTo>
                  <a:lnTo>
                    <a:pt x="0" y="302228"/>
                  </a:lnTo>
                  <a:cubicBezTo>
                    <a:pt x="0" y="309944"/>
                    <a:pt x="2286" y="314135"/>
                    <a:pt x="9620" y="314135"/>
                  </a:cubicBezTo>
                  <a:lnTo>
                    <a:pt x="110490" y="31413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657" name="Google Shape;1657;p177"/>
            <p:cNvSpPr/>
            <p:nvPr/>
          </p:nvSpPr>
          <p:spPr>
            <a:xfrm>
              <a:off x="747903" y="2188534"/>
              <a:ext cx="620077" cy="921734"/>
            </a:xfrm>
            <a:custGeom>
              <a:avLst/>
              <a:gdLst/>
              <a:ahLst/>
              <a:cxnLst/>
              <a:rect l="l" t="t" r="r" b="b"/>
              <a:pathLst>
                <a:path w="620077" h="921734" extrusionOk="0">
                  <a:moveTo>
                    <a:pt x="172212" y="151829"/>
                  </a:moveTo>
                  <a:lnTo>
                    <a:pt x="172212" y="770001"/>
                  </a:lnTo>
                  <a:lnTo>
                    <a:pt x="308705" y="770001"/>
                  </a:lnTo>
                  <a:cubicBezTo>
                    <a:pt x="395478" y="770001"/>
                    <a:pt x="447770" y="736092"/>
                    <a:pt x="447770" y="668369"/>
                  </a:cubicBezTo>
                  <a:lnTo>
                    <a:pt x="447770" y="253460"/>
                  </a:lnTo>
                  <a:cubicBezTo>
                    <a:pt x="447770" y="185642"/>
                    <a:pt x="395383" y="151733"/>
                    <a:pt x="308705" y="151733"/>
                  </a:cubicBezTo>
                  <a:lnTo>
                    <a:pt x="172212" y="151733"/>
                  </a:lnTo>
                  <a:close/>
                  <a:moveTo>
                    <a:pt x="26765"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765" y="921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658" name="Google Shape;1658;p177"/>
            <p:cNvSpPr/>
            <p:nvPr/>
          </p:nvSpPr>
          <p:spPr>
            <a:xfrm>
              <a:off x="1486566" y="2177676"/>
              <a:ext cx="620077" cy="943451"/>
            </a:xfrm>
            <a:custGeom>
              <a:avLst/>
              <a:gdLst/>
              <a:ahLst/>
              <a:cxnLst/>
              <a:rect l="l" t="t" r="r" b="b"/>
              <a:pathLst>
                <a:path w="620077" h="943451" extrusionOk="0">
                  <a:moveTo>
                    <a:pt x="447865" y="253460"/>
                  </a:moveTo>
                  <a:cubicBezTo>
                    <a:pt x="447865" y="185738"/>
                    <a:pt x="395573" y="151829"/>
                    <a:pt x="310039" y="151829"/>
                  </a:cubicBezTo>
                  <a:cubicBezTo>
                    <a:pt x="224599" y="151829"/>
                    <a:pt x="173545" y="185738"/>
                    <a:pt x="173545" y="253460"/>
                  </a:cubicBezTo>
                  <a:lnTo>
                    <a:pt x="173545" y="689991"/>
                  </a:lnTo>
                  <a:cubicBezTo>
                    <a:pt x="173545" y="757809"/>
                    <a:pt x="224599" y="791718"/>
                    <a:pt x="310039" y="791718"/>
                  </a:cubicBezTo>
                  <a:cubicBezTo>
                    <a:pt x="395573" y="791718"/>
                    <a:pt x="447865" y="757809"/>
                    <a:pt x="447865" y="689991"/>
                  </a:cubicBezTo>
                  <a:lnTo>
                    <a:pt x="447865" y="253460"/>
                  </a:lnTo>
                  <a:close/>
                  <a:moveTo>
                    <a:pt x="0" y="220980"/>
                  </a:moveTo>
                  <a:cubicBezTo>
                    <a:pt x="0" y="107061"/>
                    <a:pt x="79057" y="0"/>
                    <a:pt x="310039" y="0"/>
                  </a:cubicBezTo>
                  <a:cubicBezTo>
                    <a:pt x="540925" y="0"/>
                    <a:pt x="620077" y="107061"/>
                    <a:pt x="620077" y="220980"/>
                  </a:cubicBezTo>
                  <a:lnTo>
                    <a:pt x="620077" y="722471"/>
                  </a:lnTo>
                  <a:cubicBezTo>
                    <a:pt x="620077" y="836390"/>
                    <a:pt x="540925" y="943451"/>
                    <a:pt x="310039" y="943451"/>
                  </a:cubicBezTo>
                  <a:cubicBezTo>
                    <a:pt x="79057" y="943451"/>
                    <a:pt x="0" y="836295"/>
                    <a:pt x="0" y="722471"/>
                  </a:cubicBezTo>
                  <a:lnTo>
                    <a:pt x="0" y="22098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659" name="Google Shape;1659;p177"/>
            <p:cNvSpPr/>
            <p:nvPr/>
          </p:nvSpPr>
          <p:spPr>
            <a:xfrm>
              <a:off x="2240470" y="2188534"/>
              <a:ext cx="620077" cy="921734"/>
            </a:xfrm>
            <a:custGeom>
              <a:avLst/>
              <a:gdLst/>
              <a:ahLst/>
              <a:cxnLst/>
              <a:rect l="l" t="t" r="r" b="b"/>
              <a:pathLst>
                <a:path w="620077" h="921734" extrusionOk="0">
                  <a:moveTo>
                    <a:pt x="172307" y="151829"/>
                  </a:moveTo>
                  <a:lnTo>
                    <a:pt x="172307" y="770001"/>
                  </a:lnTo>
                  <a:lnTo>
                    <a:pt x="308800" y="770001"/>
                  </a:lnTo>
                  <a:cubicBezTo>
                    <a:pt x="395573" y="770001"/>
                    <a:pt x="447866" y="736092"/>
                    <a:pt x="447866" y="668369"/>
                  </a:cubicBezTo>
                  <a:lnTo>
                    <a:pt x="447866" y="253460"/>
                  </a:lnTo>
                  <a:cubicBezTo>
                    <a:pt x="447866" y="185642"/>
                    <a:pt x="395573" y="151733"/>
                    <a:pt x="308800" y="151733"/>
                  </a:cubicBezTo>
                  <a:lnTo>
                    <a:pt x="172307" y="151733"/>
                  </a:lnTo>
                  <a:close/>
                  <a:moveTo>
                    <a:pt x="26861"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861" y="921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660" name="Google Shape;1660;p177"/>
            <p:cNvSpPr/>
            <p:nvPr/>
          </p:nvSpPr>
          <p:spPr>
            <a:xfrm>
              <a:off x="2979229" y="2177676"/>
              <a:ext cx="599598" cy="943546"/>
            </a:xfrm>
            <a:custGeom>
              <a:avLst/>
              <a:gdLst/>
              <a:ahLst/>
              <a:cxnLst/>
              <a:rect l="l" t="t" r="r" b="b"/>
              <a:pathLst>
                <a:path w="599598" h="943546" extrusionOk="0">
                  <a:moveTo>
                    <a:pt x="567690" y="448723"/>
                  </a:moveTo>
                  <a:cubicBezTo>
                    <a:pt x="589407" y="448723"/>
                    <a:pt x="599599" y="456914"/>
                    <a:pt x="599599" y="481298"/>
                  </a:cubicBezTo>
                  <a:lnTo>
                    <a:pt x="599599" y="722567"/>
                  </a:lnTo>
                  <a:cubicBezTo>
                    <a:pt x="599599" y="836486"/>
                    <a:pt x="530733" y="943547"/>
                    <a:pt x="299752" y="943547"/>
                  </a:cubicBezTo>
                  <a:cubicBezTo>
                    <a:pt x="68866" y="943547"/>
                    <a:pt x="0" y="836486"/>
                    <a:pt x="0" y="722567"/>
                  </a:cubicBezTo>
                  <a:lnTo>
                    <a:pt x="0" y="220980"/>
                  </a:lnTo>
                  <a:cubicBezTo>
                    <a:pt x="0" y="107061"/>
                    <a:pt x="68866" y="0"/>
                    <a:pt x="299752" y="0"/>
                  </a:cubicBezTo>
                  <a:cubicBezTo>
                    <a:pt x="530733" y="0"/>
                    <a:pt x="599599" y="107061"/>
                    <a:pt x="599599" y="220980"/>
                  </a:cubicBezTo>
                  <a:lnTo>
                    <a:pt x="599599" y="275177"/>
                  </a:lnTo>
                  <a:cubicBezTo>
                    <a:pt x="599599" y="298228"/>
                    <a:pt x="591979" y="309086"/>
                    <a:pt x="570262" y="309086"/>
                  </a:cubicBezTo>
                  <a:lnTo>
                    <a:pt x="464344" y="309086"/>
                  </a:lnTo>
                  <a:cubicBezTo>
                    <a:pt x="441389" y="309086"/>
                    <a:pt x="432435" y="298228"/>
                    <a:pt x="432435" y="275177"/>
                  </a:cubicBezTo>
                  <a:lnTo>
                    <a:pt x="432435" y="253460"/>
                  </a:lnTo>
                  <a:cubicBezTo>
                    <a:pt x="432435" y="185738"/>
                    <a:pt x="387763" y="151829"/>
                    <a:pt x="302324" y="151829"/>
                  </a:cubicBezTo>
                  <a:cubicBezTo>
                    <a:pt x="216789" y="151829"/>
                    <a:pt x="173450" y="185738"/>
                    <a:pt x="173450" y="253460"/>
                  </a:cubicBezTo>
                  <a:lnTo>
                    <a:pt x="173450" y="689991"/>
                  </a:lnTo>
                  <a:cubicBezTo>
                    <a:pt x="173450" y="757809"/>
                    <a:pt x="216789" y="791718"/>
                    <a:pt x="302324" y="791718"/>
                  </a:cubicBezTo>
                  <a:cubicBezTo>
                    <a:pt x="387763" y="791718"/>
                    <a:pt x="432435" y="757809"/>
                    <a:pt x="432435" y="691420"/>
                  </a:cubicBezTo>
                  <a:lnTo>
                    <a:pt x="432435" y="600551"/>
                  </a:lnTo>
                  <a:lnTo>
                    <a:pt x="307372" y="600551"/>
                  </a:lnTo>
                  <a:cubicBezTo>
                    <a:pt x="284417" y="600551"/>
                    <a:pt x="274225" y="592455"/>
                    <a:pt x="274225" y="568071"/>
                  </a:cubicBezTo>
                  <a:lnTo>
                    <a:pt x="274225" y="481394"/>
                  </a:lnTo>
                  <a:cubicBezTo>
                    <a:pt x="274225" y="457010"/>
                    <a:pt x="284417" y="448818"/>
                    <a:pt x="307372" y="448818"/>
                  </a:cubicBezTo>
                  <a:lnTo>
                    <a:pt x="567690" y="44881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661" name="Google Shape;1661;p177"/>
            <p:cNvSpPr/>
            <p:nvPr/>
          </p:nvSpPr>
          <p:spPr>
            <a:xfrm>
              <a:off x="3695795" y="2231777"/>
              <a:ext cx="517398" cy="156019"/>
            </a:xfrm>
            <a:custGeom>
              <a:avLst/>
              <a:gdLst/>
              <a:ahLst/>
              <a:cxnLst/>
              <a:rect l="l" t="t" r="r" b="b"/>
              <a:pathLst>
                <a:path w="517398" h="156019" extrusionOk="0">
                  <a:moveTo>
                    <a:pt x="517398" y="135255"/>
                  </a:moveTo>
                  <a:cubicBezTo>
                    <a:pt x="517398" y="146685"/>
                    <a:pt x="508540" y="156020"/>
                    <a:pt x="497777" y="156020"/>
                  </a:cubicBezTo>
                  <a:lnTo>
                    <a:pt x="19526" y="156020"/>
                  </a:lnTo>
                  <a:cubicBezTo>
                    <a:pt x="8763" y="156020"/>
                    <a:pt x="0" y="146685"/>
                    <a:pt x="0" y="135255"/>
                  </a:cubicBezTo>
                  <a:lnTo>
                    <a:pt x="0" y="20765"/>
                  </a:lnTo>
                  <a:cubicBezTo>
                    <a:pt x="0" y="9335"/>
                    <a:pt x="8763" y="0"/>
                    <a:pt x="19526" y="0"/>
                  </a:cubicBezTo>
                  <a:lnTo>
                    <a:pt x="497777" y="0"/>
                  </a:lnTo>
                  <a:cubicBezTo>
                    <a:pt x="508540" y="0"/>
                    <a:pt x="517398" y="9335"/>
                    <a:pt x="517398" y="20765"/>
                  </a:cubicBezTo>
                  <a:lnTo>
                    <a:pt x="517398" y="13525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662" name="Google Shape;1662;p177"/>
            <p:cNvSpPr/>
            <p:nvPr/>
          </p:nvSpPr>
          <p:spPr>
            <a:xfrm>
              <a:off x="3695890" y="2584012"/>
              <a:ext cx="388239" cy="144970"/>
            </a:xfrm>
            <a:custGeom>
              <a:avLst/>
              <a:gdLst/>
              <a:ahLst/>
              <a:cxnLst/>
              <a:rect l="l" t="t" r="r" b="b"/>
              <a:pathLst>
                <a:path w="388239" h="144970" extrusionOk="0">
                  <a:moveTo>
                    <a:pt x="388239" y="124206"/>
                  </a:moveTo>
                  <a:cubicBezTo>
                    <a:pt x="388239" y="135636"/>
                    <a:pt x="379381" y="144971"/>
                    <a:pt x="368618" y="144971"/>
                  </a:cubicBezTo>
                  <a:lnTo>
                    <a:pt x="19526" y="144971"/>
                  </a:lnTo>
                  <a:cubicBezTo>
                    <a:pt x="8763" y="144971"/>
                    <a:pt x="0" y="135636"/>
                    <a:pt x="0" y="124206"/>
                  </a:cubicBezTo>
                  <a:lnTo>
                    <a:pt x="0" y="20765"/>
                  </a:lnTo>
                  <a:cubicBezTo>
                    <a:pt x="0" y="9334"/>
                    <a:pt x="8858" y="0"/>
                    <a:pt x="19526" y="0"/>
                  </a:cubicBezTo>
                  <a:lnTo>
                    <a:pt x="368618" y="0"/>
                  </a:lnTo>
                  <a:cubicBezTo>
                    <a:pt x="379381" y="0"/>
                    <a:pt x="388239" y="9334"/>
                    <a:pt x="388239" y="20765"/>
                  </a:cubicBezTo>
                  <a:lnTo>
                    <a:pt x="388239" y="124206"/>
                  </a:lnTo>
                  <a:close/>
                </a:path>
              </a:pathLst>
            </a:custGeom>
            <a:solidFill>
              <a:srgbClr val="FFFFFF">
                <a:alpha val="498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663" name="Google Shape;1663;p177"/>
            <p:cNvSpPr/>
            <p:nvPr/>
          </p:nvSpPr>
          <p:spPr>
            <a:xfrm>
              <a:off x="3695795" y="2915577"/>
              <a:ext cx="517398" cy="151447"/>
            </a:xfrm>
            <a:custGeom>
              <a:avLst/>
              <a:gdLst/>
              <a:ahLst/>
              <a:cxnLst/>
              <a:rect l="l" t="t" r="r" b="b"/>
              <a:pathLst>
                <a:path w="517398" h="151447" extrusionOk="0">
                  <a:moveTo>
                    <a:pt x="517398" y="130683"/>
                  </a:moveTo>
                  <a:cubicBezTo>
                    <a:pt x="517398" y="142113"/>
                    <a:pt x="508540" y="151448"/>
                    <a:pt x="497777" y="151448"/>
                  </a:cubicBezTo>
                  <a:lnTo>
                    <a:pt x="19526" y="151448"/>
                  </a:lnTo>
                  <a:cubicBezTo>
                    <a:pt x="8763" y="151448"/>
                    <a:pt x="0" y="142113"/>
                    <a:pt x="0" y="130683"/>
                  </a:cubicBezTo>
                  <a:lnTo>
                    <a:pt x="0" y="20765"/>
                  </a:lnTo>
                  <a:cubicBezTo>
                    <a:pt x="0" y="9334"/>
                    <a:pt x="8763" y="0"/>
                    <a:pt x="19526" y="0"/>
                  </a:cubicBezTo>
                  <a:lnTo>
                    <a:pt x="497777" y="0"/>
                  </a:lnTo>
                  <a:cubicBezTo>
                    <a:pt x="508540" y="0"/>
                    <a:pt x="517398" y="9334"/>
                    <a:pt x="517398" y="20765"/>
                  </a:cubicBezTo>
                  <a:lnTo>
                    <a:pt x="517398" y="130683"/>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pic>
        <p:nvPicPr>
          <p:cNvPr id="14" name="Google Shape;4815;p317" descr="IMS-logo-250 - ImsInfo">
            <a:extLst>
              <a:ext uri="{FF2B5EF4-FFF2-40B4-BE49-F238E27FC236}">
                <a16:creationId xmlns:a16="http://schemas.microsoft.com/office/drawing/2014/main" xmlns="" id="{8AEBEADE-C085-F549-9297-635B2B605C6B}"/>
              </a:ext>
            </a:extLst>
          </p:cNvPr>
          <p:cNvPicPr preferRelativeResize="0"/>
          <p:nvPr/>
        </p:nvPicPr>
        <p:blipFill rotWithShape="1">
          <a:blip r:embed="rId3">
            <a:alphaModFix/>
          </a:blip>
          <a:srcRect/>
          <a:stretch/>
        </p:blipFill>
        <p:spPr>
          <a:xfrm>
            <a:off x="996712" y="4737024"/>
            <a:ext cx="554981" cy="227775"/>
          </a:xfrm>
          <a:prstGeom prst="rect">
            <a:avLst/>
          </a:prstGeom>
          <a:noFill/>
          <a:ln>
            <a:noFill/>
          </a:ln>
        </p:spPr>
      </p:pic>
    </p:spTree>
    <p:extLst>
      <p:ext uri="{BB962C8B-B14F-4D97-AF65-F5344CB8AC3E}">
        <p14:creationId xmlns:p14="http://schemas.microsoft.com/office/powerpoint/2010/main" val="3899181009"/>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5_Title Slide" preserve="1">
  <p:cSld name="6_Title Slide">
    <p:spTree>
      <p:nvGrpSpPr>
        <p:cNvPr id="1" name="Shape 1675"/>
        <p:cNvGrpSpPr/>
        <p:nvPr/>
      </p:nvGrpSpPr>
      <p:grpSpPr>
        <a:xfrm>
          <a:off x="0" y="0"/>
          <a:ext cx="0" cy="0"/>
          <a:chOff x="0" y="0"/>
          <a:chExt cx="0" cy="0"/>
        </a:xfrm>
      </p:grpSpPr>
      <p:pic>
        <p:nvPicPr>
          <p:cNvPr id="1676" name="Google Shape;1676;p17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677" name="Google Shape;1677;p179"/>
          <p:cNvSpPr txBox="1"/>
          <p:nvPr/>
        </p:nvSpPr>
        <p:spPr>
          <a:xfrm>
            <a:off x="1793774" y="4663217"/>
            <a:ext cx="1326900" cy="393600"/>
          </a:xfrm>
          <a:prstGeom prst="rect">
            <a:avLst/>
          </a:prstGeom>
          <a:noFill/>
          <a:ln>
            <a:noFill/>
          </a:ln>
        </p:spPr>
        <p:txBody>
          <a:bodyPr spcFirstLastPara="1" wrap="square" lIns="0" tIns="91425" rIns="0" bIns="91425"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 sz="800" b="0" i="0" u="none" strike="noStrike" cap="none">
                <a:solidFill>
                  <a:schemeClr val="lt1"/>
                </a:solidFill>
                <a:latin typeface="Barlow"/>
                <a:ea typeface="Barlow"/>
                <a:cs typeface="Barlow"/>
                <a:sym typeface="Barlow"/>
              </a:rPr>
              <a:t>©2021 Strictly Confidential</a:t>
            </a:r>
            <a:endParaRPr sz="1400" b="0" i="0" u="none" strike="noStrike" cap="none">
              <a:solidFill>
                <a:schemeClr val="lt1"/>
              </a:solidFill>
              <a:latin typeface="Barlow"/>
              <a:ea typeface="Barlow"/>
              <a:cs typeface="Barlow"/>
              <a:sym typeface="Barlow"/>
            </a:endParaRPr>
          </a:p>
        </p:txBody>
      </p:sp>
      <p:sp>
        <p:nvSpPr>
          <p:cNvPr id="1678" name="Google Shape;1678;p179"/>
          <p:cNvSpPr txBox="1"/>
          <p:nvPr/>
        </p:nvSpPr>
        <p:spPr>
          <a:xfrm>
            <a:off x="4885765" y="4663217"/>
            <a:ext cx="3946500" cy="393600"/>
          </a:xfrm>
          <a:prstGeom prst="rect">
            <a:avLst/>
          </a:prstGeom>
          <a:noFill/>
          <a:ln>
            <a:noFill/>
          </a:ln>
        </p:spPr>
        <p:txBody>
          <a:bodyPr spcFirstLastPara="1" wrap="square" lIns="0" tIns="91425" rIns="0" bIns="91425" anchor="ctr" anchorCtr="0">
            <a:noAutofit/>
          </a:bodyPr>
          <a:lstStyle/>
          <a:p>
            <a:pPr marL="0" marR="0" lvl="0" indent="0" algn="r" rtl="0">
              <a:lnSpc>
                <a:spcPct val="100000"/>
              </a:lnSpc>
              <a:spcBef>
                <a:spcPts val="0"/>
              </a:spcBef>
              <a:spcAft>
                <a:spcPts val="0"/>
              </a:spcAft>
              <a:buClr>
                <a:srgbClr val="000000"/>
              </a:buClr>
              <a:buSzPts val="600"/>
              <a:buFont typeface="Arial"/>
              <a:buNone/>
            </a:pPr>
            <a:r>
              <a:rPr lang="en" sz="800" b="0" i="0" u="none" strike="noStrike" cap="none">
                <a:solidFill>
                  <a:schemeClr val="lt1"/>
                </a:solidFill>
                <a:latin typeface="Barlow"/>
                <a:ea typeface="Barlow"/>
                <a:cs typeface="Barlow"/>
                <a:sym typeface="Barlow"/>
              </a:rPr>
              <a:t>construction.com    |    </a:t>
            </a:r>
            <a:fld id="{00000000-1234-1234-1234-123412341234}" type="slidenum">
              <a:rPr lang="en" sz="800" b="0" i="0" u="none" strike="noStrike" cap="none">
                <a:solidFill>
                  <a:schemeClr val="lt1"/>
                </a:solidFill>
                <a:latin typeface="Barlow"/>
                <a:ea typeface="Barlow"/>
                <a:cs typeface="Barlow"/>
                <a:sym typeface="Barlow"/>
              </a:rPr>
              <a:t>‹#›</a:t>
            </a:fld>
            <a:endParaRPr sz="800" b="0" i="0" u="none" strike="noStrike" cap="none">
              <a:solidFill>
                <a:schemeClr val="lt1"/>
              </a:solidFill>
              <a:latin typeface="Barlow"/>
              <a:ea typeface="Barlow"/>
              <a:cs typeface="Barlow"/>
              <a:sym typeface="Barlow"/>
            </a:endParaRPr>
          </a:p>
        </p:txBody>
      </p:sp>
      <p:grpSp>
        <p:nvGrpSpPr>
          <p:cNvPr id="1679" name="Google Shape;1679;p179"/>
          <p:cNvGrpSpPr/>
          <p:nvPr/>
        </p:nvGrpSpPr>
        <p:grpSpPr>
          <a:xfrm>
            <a:off x="171921" y="4744316"/>
            <a:ext cx="602058" cy="240099"/>
            <a:chOff x="747903" y="2177676"/>
            <a:chExt cx="3486150" cy="1390268"/>
          </a:xfrm>
        </p:grpSpPr>
        <p:sp>
          <p:nvSpPr>
            <p:cNvPr id="1680" name="Google Shape;1680;p179"/>
            <p:cNvSpPr/>
            <p:nvPr/>
          </p:nvSpPr>
          <p:spPr>
            <a:xfrm>
              <a:off x="747903" y="3250190"/>
              <a:ext cx="3486150" cy="317754"/>
            </a:xfrm>
            <a:custGeom>
              <a:avLst/>
              <a:gdLst/>
              <a:ahLst/>
              <a:cxnLst/>
              <a:rect l="l" t="t" r="r" b="b"/>
              <a:pathLst>
                <a:path w="3486150" h="317754" extrusionOk="0">
                  <a:moveTo>
                    <a:pt x="3423190" y="93154"/>
                  </a:moveTo>
                  <a:cubicBezTo>
                    <a:pt x="3423190" y="100870"/>
                    <a:pt x="3425952" y="104585"/>
                    <a:pt x="3433667" y="104585"/>
                  </a:cubicBezTo>
                  <a:lnTo>
                    <a:pt x="3472053" y="104585"/>
                  </a:lnTo>
                  <a:cubicBezTo>
                    <a:pt x="3480245" y="104585"/>
                    <a:pt x="3483483" y="100965"/>
                    <a:pt x="3483483" y="93154"/>
                  </a:cubicBezTo>
                  <a:lnTo>
                    <a:pt x="3483483" y="74486"/>
                  </a:lnTo>
                  <a:cubicBezTo>
                    <a:pt x="3483483" y="36195"/>
                    <a:pt x="3457956" y="95"/>
                    <a:pt x="3378041" y="95"/>
                  </a:cubicBezTo>
                  <a:cubicBezTo>
                    <a:pt x="3298127" y="95"/>
                    <a:pt x="3274409" y="36195"/>
                    <a:pt x="3274409" y="74486"/>
                  </a:cubicBezTo>
                  <a:lnTo>
                    <a:pt x="3274409" y="101441"/>
                  </a:lnTo>
                  <a:cubicBezTo>
                    <a:pt x="3274409" y="128778"/>
                    <a:pt x="3294031" y="152114"/>
                    <a:pt x="3315938" y="160306"/>
                  </a:cubicBezTo>
                  <a:lnTo>
                    <a:pt x="3386709" y="186785"/>
                  </a:lnTo>
                  <a:cubicBezTo>
                    <a:pt x="3407283" y="194596"/>
                    <a:pt x="3425476" y="201835"/>
                    <a:pt x="3425476" y="220599"/>
                  </a:cubicBezTo>
                  <a:lnTo>
                    <a:pt x="3425476" y="235172"/>
                  </a:lnTo>
                  <a:cubicBezTo>
                    <a:pt x="3425476" y="257556"/>
                    <a:pt x="3407664" y="268034"/>
                    <a:pt x="3377089" y="268034"/>
                  </a:cubicBezTo>
                  <a:cubicBezTo>
                    <a:pt x="3346037" y="268034"/>
                    <a:pt x="3328702" y="257556"/>
                    <a:pt x="3328702" y="235172"/>
                  </a:cubicBezTo>
                  <a:lnTo>
                    <a:pt x="3328702" y="214598"/>
                  </a:lnTo>
                  <a:cubicBezTo>
                    <a:pt x="3328702" y="206407"/>
                    <a:pt x="3325940" y="202692"/>
                    <a:pt x="3317748" y="202692"/>
                  </a:cubicBezTo>
                  <a:lnTo>
                    <a:pt x="3279458" y="202692"/>
                  </a:lnTo>
                  <a:cubicBezTo>
                    <a:pt x="3271647" y="202692"/>
                    <a:pt x="3268504" y="206311"/>
                    <a:pt x="3268504" y="214598"/>
                  </a:cubicBezTo>
                  <a:lnTo>
                    <a:pt x="3268504" y="243364"/>
                  </a:lnTo>
                  <a:cubicBezTo>
                    <a:pt x="3268504" y="281654"/>
                    <a:pt x="3296317" y="317754"/>
                    <a:pt x="3377565" y="317754"/>
                  </a:cubicBezTo>
                  <a:cubicBezTo>
                    <a:pt x="3459290" y="317754"/>
                    <a:pt x="3486150" y="281654"/>
                    <a:pt x="3486150" y="243364"/>
                  </a:cubicBezTo>
                  <a:lnTo>
                    <a:pt x="3486150" y="208217"/>
                  </a:lnTo>
                  <a:cubicBezTo>
                    <a:pt x="3486150" y="174498"/>
                    <a:pt x="3463385" y="153448"/>
                    <a:pt x="3432334" y="142494"/>
                  </a:cubicBezTo>
                  <a:lnTo>
                    <a:pt x="3352895" y="114205"/>
                  </a:lnTo>
                  <a:cubicBezTo>
                    <a:pt x="3345561" y="111443"/>
                    <a:pt x="3334226" y="105537"/>
                    <a:pt x="3334226" y="89535"/>
                  </a:cubicBezTo>
                  <a:lnTo>
                    <a:pt x="3334226" y="82677"/>
                  </a:lnTo>
                  <a:cubicBezTo>
                    <a:pt x="3334226" y="60293"/>
                    <a:pt x="3349276" y="49816"/>
                    <a:pt x="3378994" y="49816"/>
                  </a:cubicBezTo>
                  <a:cubicBezTo>
                    <a:pt x="3408236" y="49816"/>
                    <a:pt x="3423285" y="60293"/>
                    <a:pt x="3423285" y="82677"/>
                  </a:cubicBezTo>
                  <a:lnTo>
                    <a:pt x="3423285" y="93154"/>
                  </a:lnTo>
                  <a:close/>
                  <a:moveTo>
                    <a:pt x="3227356" y="214979"/>
                  </a:moveTo>
                  <a:cubicBezTo>
                    <a:pt x="3227356" y="206788"/>
                    <a:pt x="3224594" y="203549"/>
                    <a:pt x="3216878" y="203549"/>
                  </a:cubicBezTo>
                  <a:lnTo>
                    <a:pt x="3178969" y="203549"/>
                  </a:lnTo>
                  <a:cubicBezTo>
                    <a:pt x="3170778" y="203549"/>
                    <a:pt x="3167539" y="206788"/>
                    <a:pt x="3167539" y="214979"/>
                  </a:cubicBezTo>
                  <a:lnTo>
                    <a:pt x="3167539" y="232315"/>
                  </a:lnTo>
                  <a:cubicBezTo>
                    <a:pt x="3167539" y="255080"/>
                    <a:pt x="3151537" y="266510"/>
                    <a:pt x="3120962" y="266510"/>
                  </a:cubicBezTo>
                  <a:cubicBezTo>
                    <a:pt x="3090386" y="266510"/>
                    <a:pt x="3074861" y="255080"/>
                    <a:pt x="3074861" y="232315"/>
                  </a:cubicBezTo>
                  <a:lnTo>
                    <a:pt x="3074861" y="85344"/>
                  </a:lnTo>
                  <a:cubicBezTo>
                    <a:pt x="3074861" y="62484"/>
                    <a:pt x="3090386" y="51149"/>
                    <a:pt x="3120962" y="51149"/>
                  </a:cubicBezTo>
                  <a:cubicBezTo>
                    <a:pt x="3151537" y="51149"/>
                    <a:pt x="3167539" y="62579"/>
                    <a:pt x="3167539" y="85344"/>
                  </a:cubicBezTo>
                  <a:lnTo>
                    <a:pt x="3167539" y="96298"/>
                  </a:lnTo>
                  <a:cubicBezTo>
                    <a:pt x="3167539" y="104489"/>
                    <a:pt x="3170682" y="107728"/>
                    <a:pt x="3178969" y="107728"/>
                  </a:cubicBezTo>
                  <a:lnTo>
                    <a:pt x="3216878" y="107728"/>
                  </a:lnTo>
                  <a:cubicBezTo>
                    <a:pt x="3224689" y="107728"/>
                    <a:pt x="3227356" y="104489"/>
                    <a:pt x="3227356" y="96298"/>
                  </a:cubicBezTo>
                  <a:lnTo>
                    <a:pt x="3227356" y="74390"/>
                  </a:lnTo>
                  <a:cubicBezTo>
                    <a:pt x="3227356" y="36100"/>
                    <a:pt x="3202686" y="0"/>
                    <a:pt x="3120104" y="0"/>
                  </a:cubicBezTo>
                  <a:cubicBezTo>
                    <a:pt x="3037523" y="0"/>
                    <a:pt x="3012853" y="36100"/>
                    <a:pt x="3012853" y="74390"/>
                  </a:cubicBezTo>
                  <a:lnTo>
                    <a:pt x="3012853" y="243269"/>
                  </a:lnTo>
                  <a:cubicBezTo>
                    <a:pt x="3012853" y="281559"/>
                    <a:pt x="3037523" y="317659"/>
                    <a:pt x="3120104" y="317659"/>
                  </a:cubicBezTo>
                  <a:cubicBezTo>
                    <a:pt x="3202686" y="317659"/>
                    <a:pt x="3227356" y="281559"/>
                    <a:pt x="3227356" y="243269"/>
                  </a:cubicBezTo>
                  <a:lnTo>
                    <a:pt x="3227356" y="214979"/>
                  </a:lnTo>
                  <a:close/>
                  <a:moveTo>
                    <a:pt x="2954465" y="15526"/>
                  </a:moveTo>
                  <a:cubicBezTo>
                    <a:pt x="2954465" y="7334"/>
                    <a:pt x="2951703" y="3620"/>
                    <a:pt x="2943511" y="3620"/>
                  </a:cubicBezTo>
                  <a:lnTo>
                    <a:pt x="2903791" y="3620"/>
                  </a:lnTo>
                  <a:cubicBezTo>
                    <a:pt x="2895600" y="3620"/>
                    <a:pt x="2892838" y="7239"/>
                    <a:pt x="2892838" y="15526"/>
                  </a:cubicBezTo>
                  <a:lnTo>
                    <a:pt x="2892838" y="302133"/>
                  </a:lnTo>
                  <a:cubicBezTo>
                    <a:pt x="2892838" y="310324"/>
                    <a:pt x="2895600" y="314039"/>
                    <a:pt x="2903791" y="314039"/>
                  </a:cubicBezTo>
                  <a:lnTo>
                    <a:pt x="2943511" y="314039"/>
                  </a:lnTo>
                  <a:cubicBezTo>
                    <a:pt x="2951703" y="314039"/>
                    <a:pt x="2954465" y="310420"/>
                    <a:pt x="2954465" y="302133"/>
                  </a:cubicBezTo>
                  <a:lnTo>
                    <a:pt x="2954465" y="15526"/>
                  </a:lnTo>
                  <a:close/>
                  <a:moveTo>
                    <a:pt x="2652332" y="3715"/>
                  </a:moveTo>
                  <a:cubicBezTo>
                    <a:pt x="2644140" y="3715"/>
                    <a:pt x="2640902" y="6477"/>
                    <a:pt x="2640902" y="14669"/>
                  </a:cubicBezTo>
                  <a:lnTo>
                    <a:pt x="2640902" y="43434"/>
                  </a:lnTo>
                  <a:cubicBezTo>
                    <a:pt x="2640902" y="51625"/>
                    <a:pt x="2644045" y="54864"/>
                    <a:pt x="2652332" y="54864"/>
                  </a:cubicBezTo>
                  <a:lnTo>
                    <a:pt x="2717102" y="54864"/>
                  </a:lnTo>
                  <a:lnTo>
                    <a:pt x="2717102" y="302228"/>
                  </a:lnTo>
                  <a:cubicBezTo>
                    <a:pt x="2717102" y="310420"/>
                    <a:pt x="2720340" y="314135"/>
                    <a:pt x="2728532" y="314135"/>
                  </a:cubicBezTo>
                  <a:lnTo>
                    <a:pt x="2768251" y="314135"/>
                  </a:lnTo>
                  <a:cubicBezTo>
                    <a:pt x="2776442" y="314135"/>
                    <a:pt x="2779205" y="310515"/>
                    <a:pt x="2779205" y="302228"/>
                  </a:cubicBezTo>
                  <a:lnTo>
                    <a:pt x="2779205" y="54864"/>
                  </a:lnTo>
                  <a:lnTo>
                    <a:pt x="2843974" y="54864"/>
                  </a:lnTo>
                  <a:cubicBezTo>
                    <a:pt x="2851690" y="54864"/>
                    <a:pt x="2855405" y="51625"/>
                    <a:pt x="2855405" y="43434"/>
                  </a:cubicBezTo>
                  <a:lnTo>
                    <a:pt x="2855405" y="14669"/>
                  </a:lnTo>
                  <a:cubicBezTo>
                    <a:pt x="2855405" y="6477"/>
                    <a:pt x="2851785" y="3715"/>
                    <a:pt x="2843974" y="3715"/>
                  </a:cubicBezTo>
                  <a:lnTo>
                    <a:pt x="2652332" y="3715"/>
                  </a:lnTo>
                  <a:close/>
                  <a:moveTo>
                    <a:pt x="2460689" y="15050"/>
                  </a:moveTo>
                  <a:cubicBezTo>
                    <a:pt x="2457926" y="8192"/>
                    <a:pt x="2454783" y="3620"/>
                    <a:pt x="2446973" y="3620"/>
                  </a:cubicBezTo>
                  <a:lnTo>
                    <a:pt x="2401824" y="3620"/>
                  </a:lnTo>
                  <a:cubicBezTo>
                    <a:pt x="2394014" y="3620"/>
                    <a:pt x="2390870" y="8192"/>
                    <a:pt x="2394014" y="15050"/>
                  </a:cubicBezTo>
                  <a:lnTo>
                    <a:pt x="2480691" y="202597"/>
                  </a:lnTo>
                  <a:lnTo>
                    <a:pt x="2480691" y="302514"/>
                  </a:lnTo>
                  <a:cubicBezTo>
                    <a:pt x="2480691" y="310324"/>
                    <a:pt x="2483930" y="313944"/>
                    <a:pt x="2492121" y="313944"/>
                  </a:cubicBezTo>
                  <a:lnTo>
                    <a:pt x="2531840" y="313944"/>
                  </a:lnTo>
                  <a:cubicBezTo>
                    <a:pt x="2540032" y="313944"/>
                    <a:pt x="2542794" y="310324"/>
                    <a:pt x="2542794" y="302514"/>
                  </a:cubicBezTo>
                  <a:lnTo>
                    <a:pt x="2542794" y="195263"/>
                  </a:lnTo>
                  <a:lnTo>
                    <a:pt x="2629091" y="14954"/>
                  </a:lnTo>
                  <a:cubicBezTo>
                    <a:pt x="2632710" y="7620"/>
                    <a:pt x="2628614" y="3524"/>
                    <a:pt x="2620899" y="3524"/>
                  </a:cubicBezTo>
                  <a:lnTo>
                    <a:pt x="2581656" y="3524"/>
                  </a:lnTo>
                  <a:cubicBezTo>
                    <a:pt x="2573941" y="3524"/>
                    <a:pt x="2571179" y="8573"/>
                    <a:pt x="2568416" y="14954"/>
                  </a:cubicBezTo>
                  <a:lnTo>
                    <a:pt x="2520029" y="118967"/>
                  </a:lnTo>
                  <a:cubicBezTo>
                    <a:pt x="2516410" y="126302"/>
                    <a:pt x="2512219" y="141351"/>
                    <a:pt x="2511838" y="143161"/>
                  </a:cubicBezTo>
                  <a:cubicBezTo>
                    <a:pt x="2511362" y="141351"/>
                    <a:pt x="2506790" y="126302"/>
                    <a:pt x="2504123" y="118967"/>
                  </a:cubicBezTo>
                  <a:lnTo>
                    <a:pt x="2460689" y="15050"/>
                  </a:lnTo>
                  <a:close/>
                  <a:moveTo>
                    <a:pt x="2304193" y="15526"/>
                  </a:moveTo>
                  <a:cubicBezTo>
                    <a:pt x="2304193" y="7334"/>
                    <a:pt x="2301431" y="3620"/>
                    <a:pt x="2293239" y="3620"/>
                  </a:cubicBezTo>
                  <a:lnTo>
                    <a:pt x="2253520" y="3620"/>
                  </a:lnTo>
                  <a:cubicBezTo>
                    <a:pt x="2245328" y="3620"/>
                    <a:pt x="2242566" y="7239"/>
                    <a:pt x="2242566" y="15526"/>
                  </a:cubicBezTo>
                  <a:lnTo>
                    <a:pt x="2242566" y="302133"/>
                  </a:lnTo>
                  <a:cubicBezTo>
                    <a:pt x="2242566" y="309848"/>
                    <a:pt x="2245328" y="314039"/>
                    <a:pt x="2252186" y="314039"/>
                  </a:cubicBezTo>
                  <a:lnTo>
                    <a:pt x="2406015" y="314039"/>
                  </a:lnTo>
                  <a:cubicBezTo>
                    <a:pt x="2413826" y="314039"/>
                    <a:pt x="2417445" y="310896"/>
                    <a:pt x="2417445" y="302609"/>
                  </a:cubicBezTo>
                  <a:lnTo>
                    <a:pt x="2417445" y="273844"/>
                  </a:lnTo>
                  <a:cubicBezTo>
                    <a:pt x="2417445" y="265652"/>
                    <a:pt x="2413826" y="262890"/>
                    <a:pt x="2406015" y="262890"/>
                  </a:cubicBezTo>
                  <a:lnTo>
                    <a:pt x="2304288" y="262890"/>
                  </a:lnTo>
                  <a:lnTo>
                    <a:pt x="2304288" y="15526"/>
                  </a:lnTo>
                  <a:close/>
                  <a:moveTo>
                    <a:pt x="2111597" y="198120"/>
                  </a:moveTo>
                  <a:lnTo>
                    <a:pt x="2053685" y="198120"/>
                  </a:lnTo>
                  <a:lnTo>
                    <a:pt x="2069211" y="146971"/>
                  </a:lnTo>
                  <a:cubicBezTo>
                    <a:pt x="2074736" y="127825"/>
                    <a:pt x="2082451" y="70295"/>
                    <a:pt x="2083308" y="64389"/>
                  </a:cubicBezTo>
                  <a:cubicBezTo>
                    <a:pt x="2083784" y="70295"/>
                    <a:pt x="2090642" y="128778"/>
                    <a:pt x="2096548" y="147447"/>
                  </a:cubicBezTo>
                  <a:lnTo>
                    <a:pt x="2111597" y="198120"/>
                  </a:lnTo>
                  <a:close/>
                  <a:moveTo>
                    <a:pt x="2064544" y="3715"/>
                  </a:moveTo>
                  <a:cubicBezTo>
                    <a:pt x="2056352" y="3715"/>
                    <a:pt x="2052638" y="7334"/>
                    <a:pt x="2050352" y="15145"/>
                  </a:cubicBezTo>
                  <a:lnTo>
                    <a:pt x="1965008" y="302609"/>
                  </a:lnTo>
                  <a:cubicBezTo>
                    <a:pt x="1962722" y="309944"/>
                    <a:pt x="1965484" y="314039"/>
                    <a:pt x="1973675" y="314039"/>
                  </a:cubicBezTo>
                  <a:lnTo>
                    <a:pt x="2010632" y="314039"/>
                  </a:lnTo>
                  <a:cubicBezTo>
                    <a:pt x="2018824" y="314039"/>
                    <a:pt x="2022062" y="309944"/>
                    <a:pt x="2024348" y="302609"/>
                  </a:cubicBezTo>
                  <a:lnTo>
                    <a:pt x="2040350" y="246888"/>
                  </a:lnTo>
                  <a:lnTo>
                    <a:pt x="2125218" y="246888"/>
                  </a:lnTo>
                  <a:lnTo>
                    <a:pt x="2141220" y="302609"/>
                  </a:lnTo>
                  <a:cubicBezTo>
                    <a:pt x="2143506" y="309944"/>
                    <a:pt x="2146649" y="314039"/>
                    <a:pt x="2154460" y="314039"/>
                  </a:cubicBezTo>
                  <a:lnTo>
                    <a:pt x="2195513" y="314039"/>
                  </a:lnTo>
                  <a:cubicBezTo>
                    <a:pt x="2203228" y="314039"/>
                    <a:pt x="2205990" y="309944"/>
                    <a:pt x="2203704" y="302609"/>
                  </a:cubicBezTo>
                  <a:lnTo>
                    <a:pt x="2118836" y="15145"/>
                  </a:lnTo>
                  <a:cubicBezTo>
                    <a:pt x="2116550" y="7429"/>
                    <a:pt x="2112455" y="3715"/>
                    <a:pt x="2104263" y="3715"/>
                  </a:cubicBezTo>
                  <a:lnTo>
                    <a:pt x="2064544" y="3715"/>
                  </a:lnTo>
                  <a:close/>
                  <a:moveTo>
                    <a:pt x="1926717" y="15050"/>
                  </a:moveTo>
                  <a:cubicBezTo>
                    <a:pt x="1926717" y="7334"/>
                    <a:pt x="1923955" y="3620"/>
                    <a:pt x="1915763" y="3620"/>
                  </a:cubicBezTo>
                  <a:lnTo>
                    <a:pt x="1879664" y="3620"/>
                  </a:lnTo>
                  <a:cubicBezTo>
                    <a:pt x="1871472" y="3620"/>
                    <a:pt x="1868710" y="7239"/>
                    <a:pt x="1868710" y="15050"/>
                  </a:cubicBezTo>
                  <a:lnTo>
                    <a:pt x="1868710" y="197644"/>
                  </a:lnTo>
                  <a:cubicBezTo>
                    <a:pt x="1868710" y="197644"/>
                    <a:pt x="1860995" y="178975"/>
                    <a:pt x="1853184" y="165735"/>
                  </a:cubicBezTo>
                  <a:lnTo>
                    <a:pt x="1761458" y="8287"/>
                  </a:lnTo>
                  <a:cubicBezTo>
                    <a:pt x="1759649" y="5048"/>
                    <a:pt x="1756886" y="3715"/>
                    <a:pt x="1751838" y="3715"/>
                  </a:cubicBezTo>
                  <a:lnTo>
                    <a:pt x="1715738" y="3715"/>
                  </a:lnTo>
                  <a:cubicBezTo>
                    <a:pt x="1707547" y="3715"/>
                    <a:pt x="1704785" y="7334"/>
                    <a:pt x="1704785" y="15145"/>
                  </a:cubicBezTo>
                  <a:lnTo>
                    <a:pt x="1704785" y="302609"/>
                  </a:lnTo>
                  <a:cubicBezTo>
                    <a:pt x="1704785" y="310420"/>
                    <a:pt x="1707547" y="314039"/>
                    <a:pt x="1715738" y="314039"/>
                  </a:cubicBezTo>
                  <a:lnTo>
                    <a:pt x="1751838" y="314039"/>
                  </a:lnTo>
                  <a:cubicBezTo>
                    <a:pt x="1760030" y="314039"/>
                    <a:pt x="1762792" y="310420"/>
                    <a:pt x="1762792" y="302609"/>
                  </a:cubicBezTo>
                  <a:lnTo>
                    <a:pt x="1762792" y="120491"/>
                  </a:lnTo>
                  <a:cubicBezTo>
                    <a:pt x="1763268" y="121825"/>
                    <a:pt x="1768697" y="136874"/>
                    <a:pt x="1781080" y="157448"/>
                  </a:cubicBezTo>
                  <a:lnTo>
                    <a:pt x="1869186" y="308515"/>
                  </a:lnTo>
                  <a:cubicBezTo>
                    <a:pt x="1871472" y="312611"/>
                    <a:pt x="1873758" y="313944"/>
                    <a:pt x="1879664" y="313944"/>
                  </a:cubicBezTo>
                  <a:lnTo>
                    <a:pt x="1915763" y="313944"/>
                  </a:lnTo>
                  <a:cubicBezTo>
                    <a:pt x="1923955" y="313944"/>
                    <a:pt x="1926717" y="310324"/>
                    <a:pt x="1926717" y="302514"/>
                  </a:cubicBezTo>
                  <a:lnTo>
                    <a:pt x="1926717" y="15050"/>
                  </a:lnTo>
                  <a:close/>
                  <a:moveTo>
                    <a:pt x="1574006" y="198120"/>
                  </a:moveTo>
                  <a:lnTo>
                    <a:pt x="1515999" y="198120"/>
                  </a:lnTo>
                  <a:lnTo>
                    <a:pt x="1531525" y="146971"/>
                  </a:lnTo>
                  <a:cubicBezTo>
                    <a:pt x="1537049" y="127825"/>
                    <a:pt x="1544764" y="70295"/>
                    <a:pt x="1545717" y="64389"/>
                  </a:cubicBezTo>
                  <a:cubicBezTo>
                    <a:pt x="1546193" y="70295"/>
                    <a:pt x="1553051" y="128778"/>
                    <a:pt x="1558957" y="147447"/>
                  </a:cubicBezTo>
                  <a:lnTo>
                    <a:pt x="1574006" y="198120"/>
                  </a:lnTo>
                  <a:close/>
                  <a:moveTo>
                    <a:pt x="1526953" y="3715"/>
                  </a:moveTo>
                  <a:cubicBezTo>
                    <a:pt x="1518761" y="3715"/>
                    <a:pt x="1515047" y="7334"/>
                    <a:pt x="1512856" y="15145"/>
                  </a:cubicBezTo>
                  <a:lnTo>
                    <a:pt x="1427512" y="302609"/>
                  </a:lnTo>
                  <a:cubicBezTo>
                    <a:pt x="1425226" y="309944"/>
                    <a:pt x="1427988" y="314039"/>
                    <a:pt x="1436180" y="314039"/>
                  </a:cubicBezTo>
                  <a:lnTo>
                    <a:pt x="1473137" y="314039"/>
                  </a:lnTo>
                  <a:cubicBezTo>
                    <a:pt x="1481328" y="314039"/>
                    <a:pt x="1484567" y="309944"/>
                    <a:pt x="1486853" y="302609"/>
                  </a:cubicBezTo>
                  <a:lnTo>
                    <a:pt x="1502855" y="246888"/>
                  </a:lnTo>
                  <a:lnTo>
                    <a:pt x="1587722" y="246888"/>
                  </a:lnTo>
                  <a:lnTo>
                    <a:pt x="1603724" y="302609"/>
                  </a:lnTo>
                  <a:cubicBezTo>
                    <a:pt x="1606010" y="309944"/>
                    <a:pt x="1609249" y="314039"/>
                    <a:pt x="1616964" y="314039"/>
                  </a:cubicBezTo>
                  <a:lnTo>
                    <a:pt x="1658017" y="314039"/>
                  </a:lnTo>
                  <a:cubicBezTo>
                    <a:pt x="1665732" y="314039"/>
                    <a:pt x="1668494" y="309944"/>
                    <a:pt x="1666208" y="302609"/>
                  </a:cubicBezTo>
                  <a:lnTo>
                    <a:pt x="1581341" y="15145"/>
                  </a:lnTo>
                  <a:cubicBezTo>
                    <a:pt x="1579055" y="7429"/>
                    <a:pt x="1574959" y="3715"/>
                    <a:pt x="1566767" y="3715"/>
                  </a:cubicBezTo>
                  <a:lnTo>
                    <a:pt x="1526953" y="3715"/>
                  </a:lnTo>
                  <a:close/>
                  <a:moveTo>
                    <a:pt x="1161002" y="268415"/>
                  </a:moveTo>
                  <a:cubicBezTo>
                    <a:pt x="1121759" y="268415"/>
                    <a:pt x="1103090" y="256985"/>
                    <a:pt x="1103090" y="234601"/>
                  </a:cubicBezTo>
                  <a:lnTo>
                    <a:pt x="1103090" y="212217"/>
                  </a:lnTo>
                  <a:cubicBezTo>
                    <a:pt x="1103090" y="189452"/>
                    <a:pt x="1117664" y="178880"/>
                    <a:pt x="1147763" y="178880"/>
                  </a:cubicBezTo>
                  <a:lnTo>
                    <a:pt x="1219010" y="178880"/>
                  </a:lnTo>
                  <a:lnTo>
                    <a:pt x="1219010" y="234601"/>
                  </a:lnTo>
                  <a:cubicBezTo>
                    <a:pt x="1218914" y="256985"/>
                    <a:pt x="1199769" y="268415"/>
                    <a:pt x="1161002" y="268415"/>
                  </a:cubicBezTo>
                  <a:moveTo>
                    <a:pt x="1151858" y="129635"/>
                  </a:moveTo>
                  <a:cubicBezTo>
                    <a:pt x="1121283" y="129635"/>
                    <a:pt x="1107091" y="118681"/>
                    <a:pt x="1107091" y="95917"/>
                  </a:cubicBezTo>
                  <a:lnTo>
                    <a:pt x="1107091" y="83153"/>
                  </a:lnTo>
                  <a:cubicBezTo>
                    <a:pt x="1107091" y="60770"/>
                    <a:pt x="1119378" y="49435"/>
                    <a:pt x="1149096" y="49435"/>
                  </a:cubicBezTo>
                  <a:cubicBezTo>
                    <a:pt x="1179195" y="49435"/>
                    <a:pt x="1191578" y="60865"/>
                    <a:pt x="1191578" y="83153"/>
                  </a:cubicBezTo>
                  <a:lnTo>
                    <a:pt x="1191578" y="89059"/>
                  </a:lnTo>
                  <a:cubicBezTo>
                    <a:pt x="1191578" y="96774"/>
                    <a:pt x="1194721" y="100489"/>
                    <a:pt x="1202531" y="100489"/>
                  </a:cubicBezTo>
                  <a:lnTo>
                    <a:pt x="1240917" y="100489"/>
                  </a:lnTo>
                  <a:cubicBezTo>
                    <a:pt x="1248632" y="100489"/>
                    <a:pt x="1251395" y="96869"/>
                    <a:pt x="1251395" y="89059"/>
                  </a:cubicBezTo>
                  <a:lnTo>
                    <a:pt x="1251395" y="74486"/>
                  </a:lnTo>
                  <a:cubicBezTo>
                    <a:pt x="1251395" y="36195"/>
                    <a:pt x="1229963" y="95"/>
                    <a:pt x="1148715" y="95"/>
                  </a:cubicBezTo>
                  <a:cubicBezTo>
                    <a:pt x="1067943" y="95"/>
                    <a:pt x="1046988" y="34766"/>
                    <a:pt x="1046988" y="72676"/>
                  </a:cubicBezTo>
                  <a:lnTo>
                    <a:pt x="1046988" y="105061"/>
                  </a:lnTo>
                  <a:cubicBezTo>
                    <a:pt x="1046988" y="128778"/>
                    <a:pt x="1055656" y="143827"/>
                    <a:pt x="1081183" y="152495"/>
                  </a:cubicBezTo>
                  <a:cubicBezTo>
                    <a:pt x="1052417" y="162973"/>
                    <a:pt x="1042892" y="181261"/>
                    <a:pt x="1042892" y="204502"/>
                  </a:cubicBezTo>
                  <a:lnTo>
                    <a:pt x="1042892" y="245078"/>
                  </a:lnTo>
                  <a:cubicBezTo>
                    <a:pt x="1042892" y="282988"/>
                    <a:pt x="1067943" y="317659"/>
                    <a:pt x="1160145" y="317659"/>
                  </a:cubicBezTo>
                  <a:cubicBezTo>
                    <a:pt x="1252823" y="317659"/>
                    <a:pt x="1278827" y="281559"/>
                    <a:pt x="1278827" y="243269"/>
                  </a:cubicBezTo>
                  <a:lnTo>
                    <a:pt x="1278827" y="178880"/>
                  </a:lnTo>
                  <a:lnTo>
                    <a:pt x="1305782" y="178880"/>
                  </a:lnTo>
                  <a:cubicBezTo>
                    <a:pt x="1313593" y="178880"/>
                    <a:pt x="1317212" y="175641"/>
                    <a:pt x="1317212" y="167449"/>
                  </a:cubicBezTo>
                  <a:lnTo>
                    <a:pt x="1317212" y="140494"/>
                  </a:lnTo>
                  <a:cubicBezTo>
                    <a:pt x="1317212" y="132302"/>
                    <a:pt x="1313593" y="129540"/>
                    <a:pt x="1305782" y="129540"/>
                  </a:cubicBezTo>
                  <a:lnTo>
                    <a:pt x="1151858" y="129540"/>
                  </a:lnTo>
                  <a:close/>
                  <a:moveTo>
                    <a:pt x="826961" y="198120"/>
                  </a:moveTo>
                  <a:lnTo>
                    <a:pt x="769049" y="198120"/>
                  </a:lnTo>
                  <a:lnTo>
                    <a:pt x="784574" y="146971"/>
                  </a:lnTo>
                  <a:cubicBezTo>
                    <a:pt x="790099" y="127825"/>
                    <a:pt x="797814" y="70295"/>
                    <a:pt x="798767" y="64389"/>
                  </a:cubicBezTo>
                  <a:cubicBezTo>
                    <a:pt x="799243" y="70295"/>
                    <a:pt x="806101" y="128778"/>
                    <a:pt x="812006" y="147447"/>
                  </a:cubicBezTo>
                  <a:lnTo>
                    <a:pt x="826961" y="198120"/>
                  </a:lnTo>
                  <a:close/>
                  <a:moveTo>
                    <a:pt x="779907" y="3715"/>
                  </a:moveTo>
                  <a:cubicBezTo>
                    <a:pt x="771715" y="3715"/>
                    <a:pt x="768001" y="7334"/>
                    <a:pt x="765810" y="15145"/>
                  </a:cubicBezTo>
                  <a:lnTo>
                    <a:pt x="680466" y="302609"/>
                  </a:lnTo>
                  <a:cubicBezTo>
                    <a:pt x="678180" y="309944"/>
                    <a:pt x="680942" y="314039"/>
                    <a:pt x="689134" y="314039"/>
                  </a:cubicBezTo>
                  <a:lnTo>
                    <a:pt x="726091" y="314039"/>
                  </a:lnTo>
                  <a:cubicBezTo>
                    <a:pt x="734282" y="314039"/>
                    <a:pt x="737521" y="309944"/>
                    <a:pt x="739807" y="302609"/>
                  </a:cubicBezTo>
                  <a:lnTo>
                    <a:pt x="755809" y="246888"/>
                  </a:lnTo>
                  <a:lnTo>
                    <a:pt x="840677" y="246888"/>
                  </a:lnTo>
                  <a:lnTo>
                    <a:pt x="856679" y="302609"/>
                  </a:lnTo>
                  <a:cubicBezTo>
                    <a:pt x="858965" y="309944"/>
                    <a:pt x="862203" y="314039"/>
                    <a:pt x="869918" y="314039"/>
                  </a:cubicBezTo>
                  <a:lnTo>
                    <a:pt x="910971" y="314039"/>
                  </a:lnTo>
                  <a:cubicBezTo>
                    <a:pt x="918686" y="314039"/>
                    <a:pt x="921449" y="309944"/>
                    <a:pt x="919163" y="302609"/>
                  </a:cubicBezTo>
                  <a:lnTo>
                    <a:pt x="834295" y="15145"/>
                  </a:lnTo>
                  <a:cubicBezTo>
                    <a:pt x="832009" y="7429"/>
                    <a:pt x="827913" y="3715"/>
                    <a:pt x="819722" y="3715"/>
                  </a:cubicBezTo>
                  <a:lnTo>
                    <a:pt x="779907" y="3715"/>
                  </a:lnTo>
                  <a:close/>
                  <a:moveTo>
                    <a:pt x="489680" y="3715"/>
                  </a:moveTo>
                  <a:cubicBezTo>
                    <a:pt x="481489" y="3715"/>
                    <a:pt x="478250" y="6477"/>
                    <a:pt x="478250" y="14669"/>
                  </a:cubicBezTo>
                  <a:lnTo>
                    <a:pt x="478250" y="43434"/>
                  </a:lnTo>
                  <a:cubicBezTo>
                    <a:pt x="478250" y="51625"/>
                    <a:pt x="481489" y="54864"/>
                    <a:pt x="489680" y="54864"/>
                  </a:cubicBezTo>
                  <a:lnTo>
                    <a:pt x="554450" y="54864"/>
                  </a:lnTo>
                  <a:lnTo>
                    <a:pt x="554450" y="302228"/>
                  </a:lnTo>
                  <a:cubicBezTo>
                    <a:pt x="554450" y="310420"/>
                    <a:pt x="557689" y="314135"/>
                    <a:pt x="565880" y="314135"/>
                  </a:cubicBezTo>
                  <a:lnTo>
                    <a:pt x="605600" y="314135"/>
                  </a:lnTo>
                  <a:cubicBezTo>
                    <a:pt x="613791" y="314135"/>
                    <a:pt x="616553" y="310515"/>
                    <a:pt x="616553" y="302228"/>
                  </a:cubicBezTo>
                  <a:lnTo>
                    <a:pt x="616553" y="54864"/>
                  </a:lnTo>
                  <a:lnTo>
                    <a:pt x="681323" y="54864"/>
                  </a:lnTo>
                  <a:cubicBezTo>
                    <a:pt x="689134" y="54864"/>
                    <a:pt x="692753" y="51625"/>
                    <a:pt x="692753" y="43434"/>
                  </a:cubicBezTo>
                  <a:lnTo>
                    <a:pt x="692753" y="14669"/>
                  </a:lnTo>
                  <a:cubicBezTo>
                    <a:pt x="692753" y="6477"/>
                    <a:pt x="689134" y="3715"/>
                    <a:pt x="681323" y="3715"/>
                  </a:cubicBezTo>
                  <a:lnTo>
                    <a:pt x="489680" y="3715"/>
                  </a:lnTo>
                  <a:close/>
                  <a:moveTo>
                    <a:pt x="399764" y="198120"/>
                  </a:moveTo>
                  <a:lnTo>
                    <a:pt x="341757" y="198120"/>
                  </a:lnTo>
                  <a:lnTo>
                    <a:pt x="357283" y="146971"/>
                  </a:lnTo>
                  <a:cubicBezTo>
                    <a:pt x="362712" y="127825"/>
                    <a:pt x="370523" y="70295"/>
                    <a:pt x="371475" y="64389"/>
                  </a:cubicBezTo>
                  <a:cubicBezTo>
                    <a:pt x="371951" y="70295"/>
                    <a:pt x="378809" y="128778"/>
                    <a:pt x="384715" y="147447"/>
                  </a:cubicBezTo>
                  <a:lnTo>
                    <a:pt x="399764" y="198120"/>
                  </a:lnTo>
                  <a:close/>
                  <a:moveTo>
                    <a:pt x="352806" y="3715"/>
                  </a:moveTo>
                  <a:cubicBezTo>
                    <a:pt x="344615" y="3715"/>
                    <a:pt x="340900" y="7334"/>
                    <a:pt x="338614" y="15145"/>
                  </a:cubicBezTo>
                  <a:lnTo>
                    <a:pt x="253270" y="302609"/>
                  </a:lnTo>
                  <a:cubicBezTo>
                    <a:pt x="250984" y="309944"/>
                    <a:pt x="253746" y="314039"/>
                    <a:pt x="261938" y="314039"/>
                  </a:cubicBezTo>
                  <a:lnTo>
                    <a:pt x="298895" y="314039"/>
                  </a:lnTo>
                  <a:cubicBezTo>
                    <a:pt x="307086" y="314039"/>
                    <a:pt x="310325" y="309944"/>
                    <a:pt x="312611" y="302609"/>
                  </a:cubicBezTo>
                  <a:lnTo>
                    <a:pt x="328613" y="246888"/>
                  </a:lnTo>
                  <a:lnTo>
                    <a:pt x="413480" y="246888"/>
                  </a:lnTo>
                  <a:lnTo>
                    <a:pt x="429482" y="302609"/>
                  </a:lnTo>
                  <a:cubicBezTo>
                    <a:pt x="431768" y="309944"/>
                    <a:pt x="435007" y="314039"/>
                    <a:pt x="442722" y="314039"/>
                  </a:cubicBezTo>
                  <a:lnTo>
                    <a:pt x="483775" y="314039"/>
                  </a:lnTo>
                  <a:cubicBezTo>
                    <a:pt x="491490" y="314039"/>
                    <a:pt x="494252" y="309944"/>
                    <a:pt x="491966" y="302609"/>
                  </a:cubicBezTo>
                  <a:lnTo>
                    <a:pt x="407099" y="15145"/>
                  </a:lnTo>
                  <a:cubicBezTo>
                    <a:pt x="404813" y="7429"/>
                    <a:pt x="400717" y="3715"/>
                    <a:pt x="392525" y="3715"/>
                  </a:cubicBezTo>
                  <a:lnTo>
                    <a:pt x="352806" y="3715"/>
                  </a:lnTo>
                  <a:close/>
                  <a:moveTo>
                    <a:pt x="110490" y="54769"/>
                  </a:moveTo>
                  <a:cubicBezTo>
                    <a:pt x="141542" y="54769"/>
                    <a:pt x="160211" y="66199"/>
                    <a:pt x="160211" y="88964"/>
                  </a:cubicBezTo>
                  <a:lnTo>
                    <a:pt x="160211" y="228600"/>
                  </a:lnTo>
                  <a:cubicBezTo>
                    <a:pt x="160211" y="251460"/>
                    <a:pt x="141542" y="262795"/>
                    <a:pt x="110490" y="262795"/>
                  </a:cubicBezTo>
                  <a:lnTo>
                    <a:pt x="61627" y="262795"/>
                  </a:lnTo>
                  <a:lnTo>
                    <a:pt x="61627" y="54673"/>
                  </a:lnTo>
                  <a:lnTo>
                    <a:pt x="110490" y="54673"/>
                  </a:lnTo>
                  <a:close/>
                  <a:moveTo>
                    <a:pt x="110490" y="314039"/>
                  </a:moveTo>
                  <a:cubicBezTo>
                    <a:pt x="193072" y="314039"/>
                    <a:pt x="221837" y="278035"/>
                    <a:pt x="221837" y="239649"/>
                  </a:cubicBezTo>
                  <a:lnTo>
                    <a:pt x="221837" y="78105"/>
                  </a:lnTo>
                  <a:cubicBezTo>
                    <a:pt x="221837" y="39815"/>
                    <a:pt x="193072" y="3715"/>
                    <a:pt x="110490" y="3715"/>
                  </a:cubicBezTo>
                  <a:lnTo>
                    <a:pt x="10954" y="3715"/>
                  </a:lnTo>
                  <a:cubicBezTo>
                    <a:pt x="2762" y="3715"/>
                    <a:pt x="0" y="7334"/>
                    <a:pt x="0" y="15621"/>
                  </a:cubicBezTo>
                  <a:lnTo>
                    <a:pt x="0" y="302228"/>
                  </a:lnTo>
                  <a:cubicBezTo>
                    <a:pt x="0" y="309944"/>
                    <a:pt x="2286" y="314135"/>
                    <a:pt x="9620" y="314135"/>
                  </a:cubicBezTo>
                  <a:lnTo>
                    <a:pt x="110490" y="31413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681" name="Google Shape;1681;p179"/>
            <p:cNvSpPr/>
            <p:nvPr/>
          </p:nvSpPr>
          <p:spPr>
            <a:xfrm>
              <a:off x="747903" y="2188534"/>
              <a:ext cx="620077" cy="921734"/>
            </a:xfrm>
            <a:custGeom>
              <a:avLst/>
              <a:gdLst/>
              <a:ahLst/>
              <a:cxnLst/>
              <a:rect l="l" t="t" r="r" b="b"/>
              <a:pathLst>
                <a:path w="620077" h="921734" extrusionOk="0">
                  <a:moveTo>
                    <a:pt x="172212" y="151829"/>
                  </a:moveTo>
                  <a:lnTo>
                    <a:pt x="172212" y="770001"/>
                  </a:lnTo>
                  <a:lnTo>
                    <a:pt x="308705" y="770001"/>
                  </a:lnTo>
                  <a:cubicBezTo>
                    <a:pt x="395478" y="770001"/>
                    <a:pt x="447770" y="736092"/>
                    <a:pt x="447770" y="668369"/>
                  </a:cubicBezTo>
                  <a:lnTo>
                    <a:pt x="447770" y="253460"/>
                  </a:lnTo>
                  <a:cubicBezTo>
                    <a:pt x="447770" y="185642"/>
                    <a:pt x="395383" y="151733"/>
                    <a:pt x="308705" y="151733"/>
                  </a:cubicBezTo>
                  <a:lnTo>
                    <a:pt x="172212" y="151733"/>
                  </a:lnTo>
                  <a:close/>
                  <a:moveTo>
                    <a:pt x="26765"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765" y="921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682" name="Google Shape;1682;p179"/>
            <p:cNvSpPr/>
            <p:nvPr/>
          </p:nvSpPr>
          <p:spPr>
            <a:xfrm>
              <a:off x="1486566" y="2177676"/>
              <a:ext cx="620077" cy="943451"/>
            </a:xfrm>
            <a:custGeom>
              <a:avLst/>
              <a:gdLst/>
              <a:ahLst/>
              <a:cxnLst/>
              <a:rect l="l" t="t" r="r" b="b"/>
              <a:pathLst>
                <a:path w="620077" h="943451" extrusionOk="0">
                  <a:moveTo>
                    <a:pt x="447865" y="253460"/>
                  </a:moveTo>
                  <a:cubicBezTo>
                    <a:pt x="447865" y="185738"/>
                    <a:pt x="395573" y="151829"/>
                    <a:pt x="310039" y="151829"/>
                  </a:cubicBezTo>
                  <a:cubicBezTo>
                    <a:pt x="224599" y="151829"/>
                    <a:pt x="173545" y="185738"/>
                    <a:pt x="173545" y="253460"/>
                  </a:cubicBezTo>
                  <a:lnTo>
                    <a:pt x="173545" y="689991"/>
                  </a:lnTo>
                  <a:cubicBezTo>
                    <a:pt x="173545" y="757809"/>
                    <a:pt x="224599" y="791718"/>
                    <a:pt x="310039" y="791718"/>
                  </a:cubicBezTo>
                  <a:cubicBezTo>
                    <a:pt x="395573" y="791718"/>
                    <a:pt x="447865" y="757809"/>
                    <a:pt x="447865" y="689991"/>
                  </a:cubicBezTo>
                  <a:lnTo>
                    <a:pt x="447865" y="253460"/>
                  </a:lnTo>
                  <a:close/>
                  <a:moveTo>
                    <a:pt x="0" y="220980"/>
                  </a:moveTo>
                  <a:cubicBezTo>
                    <a:pt x="0" y="107061"/>
                    <a:pt x="79057" y="0"/>
                    <a:pt x="310039" y="0"/>
                  </a:cubicBezTo>
                  <a:cubicBezTo>
                    <a:pt x="540925" y="0"/>
                    <a:pt x="620077" y="107061"/>
                    <a:pt x="620077" y="220980"/>
                  </a:cubicBezTo>
                  <a:lnTo>
                    <a:pt x="620077" y="722471"/>
                  </a:lnTo>
                  <a:cubicBezTo>
                    <a:pt x="620077" y="836390"/>
                    <a:pt x="540925" y="943451"/>
                    <a:pt x="310039" y="943451"/>
                  </a:cubicBezTo>
                  <a:cubicBezTo>
                    <a:pt x="79057" y="943451"/>
                    <a:pt x="0" y="836295"/>
                    <a:pt x="0" y="722471"/>
                  </a:cubicBezTo>
                  <a:lnTo>
                    <a:pt x="0" y="22098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683" name="Google Shape;1683;p179"/>
            <p:cNvSpPr/>
            <p:nvPr/>
          </p:nvSpPr>
          <p:spPr>
            <a:xfrm>
              <a:off x="2240470" y="2188534"/>
              <a:ext cx="620077" cy="921734"/>
            </a:xfrm>
            <a:custGeom>
              <a:avLst/>
              <a:gdLst/>
              <a:ahLst/>
              <a:cxnLst/>
              <a:rect l="l" t="t" r="r" b="b"/>
              <a:pathLst>
                <a:path w="620077" h="921734" extrusionOk="0">
                  <a:moveTo>
                    <a:pt x="172307" y="151829"/>
                  </a:moveTo>
                  <a:lnTo>
                    <a:pt x="172307" y="770001"/>
                  </a:lnTo>
                  <a:lnTo>
                    <a:pt x="308800" y="770001"/>
                  </a:lnTo>
                  <a:cubicBezTo>
                    <a:pt x="395573" y="770001"/>
                    <a:pt x="447866" y="736092"/>
                    <a:pt x="447866" y="668369"/>
                  </a:cubicBezTo>
                  <a:lnTo>
                    <a:pt x="447866" y="253460"/>
                  </a:lnTo>
                  <a:cubicBezTo>
                    <a:pt x="447866" y="185642"/>
                    <a:pt x="395573" y="151733"/>
                    <a:pt x="308800" y="151733"/>
                  </a:cubicBezTo>
                  <a:lnTo>
                    <a:pt x="172307" y="151733"/>
                  </a:lnTo>
                  <a:close/>
                  <a:moveTo>
                    <a:pt x="26861"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861" y="921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684" name="Google Shape;1684;p179"/>
            <p:cNvSpPr/>
            <p:nvPr/>
          </p:nvSpPr>
          <p:spPr>
            <a:xfrm>
              <a:off x="2979229" y="2177676"/>
              <a:ext cx="599598" cy="943546"/>
            </a:xfrm>
            <a:custGeom>
              <a:avLst/>
              <a:gdLst/>
              <a:ahLst/>
              <a:cxnLst/>
              <a:rect l="l" t="t" r="r" b="b"/>
              <a:pathLst>
                <a:path w="599598" h="943546" extrusionOk="0">
                  <a:moveTo>
                    <a:pt x="567690" y="448723"/>
                  </a:moveTo>
                  <a:cubicBezTo>
                    <a:pt x="589407" y="448723"/>
                    <a:pt x="599599" y="456914"/>
                    <a:pt x="599599" y="481298"/>
                  </a:cubicBezTo>
                  <a:lnTo>
                    <a:pt x="599599" y="722567"/>
                  </a:lnTo>
                  <a:cubicBezTo>
                    <a:pt x="599599" y="836486"/>
                    <a:pt x="530733" y="943547"/>
                    <a:pt x="299752" y="943547"/>
                  </a:cubicBezTo>
                  <a:cubicBezTo>
                    <a:pt x="68866" y="943547"/>
                    <a:pt x="0" y="836486"/>
                    <a:pt x="0" y="722567"/>
                  </a:cubicBezTo>
                  <a:lnTo>
                    <a:pt x="0" y="220980"/>
                  </a:lnTo>
                  <a:cubicBezTo>
                    <a:pt x="0" y="107061"/>
                    <a:pt x="68866" y="0"/>
                    <a:pt x="299752" y="0"/>
                  </a:cubicBezTo>
                  <a:cubicBezTo>
                    <a:pt x="530733" y="0"/>
                    <a:pt x="599599" y="107061"/>
                    <a:pt x="599599" y="220980"/>
                  </a:cubicBezTo>
                  <a:lnTo>
                    <a:pt x="599599" y="275177"/>
                  </a:lnTo>
                  <a:cubicBezTo>
                    <a:pt x="599599" y="298228"/>
                    <a:pt x="591979" y="309086"/>
                    <a:pt x="570262" y="309086"/>
                  </a:cubicBezTo>
                  <a:lnTo>
                    <a:pt x="464344" y="309086"/>
                  </a:lnTo>
                  <a:cubicBezTo>
                    <a:pt x="441389" y="309086"/>
                    <a:pt x="432435" y="298228"/>
                    <a:pt x="432435" y="275177"/>
                  </a:cubicBezTo>
                  <a:lnTo>
                    <a:pt x="432435" y="253460"/>
                  </a:lnTo>
                  <a:cubicBezTo>
                    <a:pt x="432435" y="185738"/>
                    <a:pt x="387763" y="151829"/>
                    <a:pt x="302324" y="151829"/>
                  </a:cubicBezTo>
                  <a:cubicBezTo>
                    <a:pt x="216789" y="151829"/>
                    <a:pt x="173450" y="185738"/>
                    <a:pt x="173450" y="253460"/>
                  </a:cubicBezTo>
                  <a:lnTo>
                    <a:pt x="173450" y="689991"/>
                  </a:lnTo>
                  <a:cubicBezTo>
                    <a:pt x="173450" y="757809"/>
                    <a:pt x="216789" y="791718"/>
                    <a:pt x="302324" y="791718"/>
                  </a:cubicBezTo>
                  <a:cubicBezTo>
                    <a:pt x="387763" y="791718"/>
                    <a:pt x="432435" y="757809"/>
                    <a:pt x="432435" y="691420"/>
                  </a:cubicBezTo>
                  <a:lnTo>
                    <a:pt x="432435" y="600551"/>
                  </a:lnTo>
                  <a:lnTo>
                    <a:pt x="307372" y="600551"/>
                  </a:lnTo>
                  <a:cubicBezTo>
                    <a:pt x="284417" y="600551"/>
                    <a:pt x="274225" y="592455"/>
                    <a:pt x="274225" y="568071"/>
                  </a:cubicBezTo>
                  <a:lnTo>
                    <a:pt x="274225" y="481394"/>
                  </a:lnTo>
                  <a:cubicBezTo>
                    <a:pt x="274225" y="457010"/>
                    <a:pt x="284417" y="448818"/>
                    <a:pt x="307372" y="448818"/>
                  </a:cubicBezTo>
                  <a:lnTo>
                    <a:pt x="567690" y="44881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685" name="Google Shape;1685;p179"/>
            <p:cNvSpPr/>
            <p:nvPr/>
          </p:nvSpPr>
          <p:spPr>
            <a:xfrm>
              <a:off x="3695795" y="2231777"/>
              <a:ext cx="517398" cy="156019"/>
            </a:xfrm>
            <a:custGeom>
              <a:avLst/>
              <a:gdLst/>
              <a:ahLst/>
              <a:cxnLst/>
              <a:rect l="l" t="t" r="r" b="b"/>
              <a:pathLst>
                <a:path w="517398" h="156019" extrusionOk="0">
                  <a:moveTo>
                    <a:pt x="517398" y="135255"/>
                  </a:moveTo>
                  <a:cubicBezTo>
                    <a:pt x="517398" y="146685"/>
                    <a:pt x="508540" y="156020"/>
                    <a:pt x="497777" y="156020"/>
                  </a:cubicBezTo>
                  <a:lnTo>
                    <a:pt x="19526" y="156020"/>
                  </a:lnTo>
                  <a:cubicBezTo>
                    <a:pt x="8763" y="156020"/>
                    <a:pt x="0" y="146685"/>
                    <a:pt x="0" y="135255"/>
                  </a:cubicBezTo>
                  <a:lnTo>
                    <a:pt x="0" y="20765"/>
                  </a:lnTo>
                  <a:cubicBezTo>
                    <a:pt x="0" y="9335"/>
                    <a:pt x="8763" y="0"/>
                    <a:pt x="19526" y="0"/>
                  </a:cubicBezTo>
                  <a:lnTo>
                    <a:pt x="497777" y="0"/>
                  </a:lnTo>
                  <a:cubicBezTo>
                    <a:pt x="508540" y="0"/>
                    <a:pt x="517398" y="9335"/>
                    <a:pt x="517398" y="20765"/>
                  </a:cubicBezTo>
                  <a:lnTo>
                    <a:pt x="517398" y="13525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686" name="Google Shape;1686;p179"/>
            <p:cNvSpPr/>
            <p:nvPr/>
          </p:nvSpPr>
          <p:spPr>
            <a:xfrm>
              <a:off x="3695890" y="2584012"/>
              <a:ext cx="388239" cy="144970"/>
            </a:xfrm>
            <a:custGeom>
              <a:avLst/>
              <a:gdLst/>
              <a:ahLst/>
              <a:cxnLst/>
              <a:rect l="l" t="t" r="r" b="b"/>
              <a:pathLst>
                <a:path w="388239" h="144970" extrusionOk="0">
                  <a:moveTo>
                    <a:pt x="388239" y="124206"/>
                  </a:moveTo>
                  <a:cubicBezTo>
                    <a:pt x="388239" y="135636"/>
                    <a:pt x="379381" y="144971"/>
                    <a:pt x="368618" y="144971"/>
                  </a:cubicBezTo>
                  <a:lnTo>
                    <a:pt x="19526" y="144971"/>
                  </a:lnTo>
                  <a:cubicBezTo>
                    <a:pt x="8763" y="144971"/>
                    <a:pt x="0" y="135636"/>
                    <a:pt x="0" y="124206"/>
                  </a:cubicBezTo>
                  <a:lnTo>
                    <a:pt x="0" y="20765"/>
                  </a:lnTo>
                  <a:cubicBezTo>
                    <a:pt x="0" y="9334"/>
                    <a:pt x="8858" y="0"/>
                    <a:pt x="19526" y="0"/>
                  </a:cubicBezTo>
                  <a:lnTo>
                    <a:pt x="368618" y="0"/>
                  </a:lnTo>
                  <a:cubicBezTo>
                    <a:pt x="379381" y="0"/>
                    <a:pt x="388239" y="9334"/>
                    <a:pt x="388239" y="20765"/>
                  </a:cubicBezTo>
                  <a:lnTo>
                    <a:pt x="388239" y="124206"/>
                  </a:lnTo>
                  <a:close/>
                </a:path>
              </a:pathLst>
            </a:custGeom>
            <a:solidFill>
              <a:srgbClr val="FFFFFF">
                <a:alpha val="498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687" name="Google Shape;1687;p179"/>
            <p:cNvSpPr/>
            <p:nvPr/>
          </p:nvSpPr>
          <p:spPr>
            <a:xfrm>
              <a:off x="3695795" y="2915577"/>
              <a:ext cx="517398" cy="151447"/>
            </a:xfrm>
            <a:custGeom>
              <a:avLst/>
              <a:gdLst/>
              <a:ahLst/>
              <a:cxnLst/>
              <a:rect l="l" t="t" r="r" b="b"/>
              <a:pathLst>
                <a:path w="517398" h="151447" extrusionOk="0">
                  <a:moveTo>
                    <a:pt x="517398" y="130683"/>
                  </a:moveTo>
                  <a:cubicBezTo>
                    <a:pt x="517398" y="142113"/>
                    <a:pt x="508540" y="151448"/>
                    <a:pt x="497777" y="151448"/>
                  </a:cubicBezTo>
                  <a:lnTo>
                    <a:pt x="19526" y="151448"/>
                  </a:lnTo>
                  <a:cubicBezTo>
                    <a:pt x="8763" y="151448"/>
                    <a:pt x="0" y="142113"/>
                    <a:pt x="0" y="130683"/>
                  </a:cubicBezTo>
                  <a:lnTo>
                    <a:pt x="0" y="20765"/>
                  </a:lnTo>
                  <a:cubicBezTo>
                    <a:pt x="0" y="9334"/>
                    <a:pt x="8763" y="0"/>
                    <a:pt x="19526" y="0"/>
                  </a:cubicBezTo>
                  <a:lnTo>
                    <a:pt x="497777" y="0"/>
                  </a:lnTo>
                  <a:cubicBezTo>
                    <a:pt x="508540" y="0"/>
                    <a:pt x="517398" y="9334"/>
                    <a:pt x="517398" y="20765"/>
                  </a:cubicBezTo>
                  <a:lnTo>
                    <a:pt x="517398" y="130683"/>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pic>
        <p:nvPicPr>
          <p:cNvPr id="14" name="Google Shape;4815;p317" descr="IMS-logo-250 - ImsInfo">
            <a:extLst>
              <a:ext uri="{FF2B5EF4-FFF2-40B4-BE49-F238E27FC236}">
                <a16:creationId xmlns:a16="http://schemas.microsoft.com/office/drawing/2014/main" xmlns="" id="{A55EFF7C-F415-6F4D-AC1B-38BEFD3ADCF9}"/>
              </a:ext>
            </a:extLst>
          </p:cNvPr>
          <p:cNvPicPr preferRelativeResize="0"/>
          <p:nvPr/>
        </p:nvPicPr>
        <p:blipFill rotWithShape="1">
          <a:blip r:embed="rId3">
            <a:alphaModFix/>
          </a:blip>
          <a:srcRect/>
          <a:stretch/>
        </p:blipFill>
        <p:spPr>
          <a:xfrm>
            <a:off x="996712" y="4737024"/>
            <a:ext cx="554981" cy="227775"/>
          </a:xfrm>
          <a:prstGeom prst="rect">
            <a:avLst/>
          </a:prstGeom>
          <a:noFill/>
          <a:ln>
            <a:noFill/>
          </a:ln>
        </p:spPr>
      </p:pic>
    </p:spTree>
    <p:extLst>
      <p:ext uri="{BB962C8B-B14F-4D97-AF65-F5344CB8AC3E}">
        <p14:creationId xmlns:p14="http://schemas.microsoft.com/office/powerpoint/2010/main" val="46867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Slide 3">
    <p:spTree>
      <p:nvGrpSpPr>
        <p:cNvPr id="1" name=""/>
        <p:cNvGrpSpPr/>
        <p:nvPr/>
      </p:nvGrpSpPr>
      <p:grpSpPr>
        <a:xfrm>
          <a:off x="0" y="0"/>
          <a:ext cx="0" cy="0"/>
          <a:chOff x="0" y="0"/>
          <a:chExt cx="0" cy="0"/>
        </a:xfrm>
      </p:grpSpPr>
      <p:sp>
        <p:nvSpPr>
          <p:cNvPr id="3" name="Google Shape;101;p17">
            <a:extLst>
              <a:ext uri="{FF2B5EF4-FFF2-40B4-BE49-F238E27FC236}">
                <a16:creationId xmlns:a16="http://schemas.microsoft.com/office/drawing/2014/main" xmlns="" id="{74FBC61B-0B49-664D-9D4E-B9614D97909A}"/>
              </a:ext>
            </a:extLst>
          </p:cNvPr>
          <p:cNvSpPr/>
          <p:nvPr/>
        </p:nvSpPr>
        <p:spPr>
          <a:xfrm>
            <a:off x="-23132" y="-6980"/>
            <a:ext cx="9174000" cy="2396100"/>
          </a:xfrm>
          <a:prstGeom prst="rect">
            <a:avLst/>
          </a:prstGeom>
          <a:gradFill>
            <a:gsLst>
              <a:gs pos="0">
                <a:schemeClr val="accent1"/>
              </a:gs>
              <a:gs pos="77000">
                <a:schemeClr val="accent3"/>
              </a:gs>
              <a:gs pos="100000">
                <a:schemeClr val="accent3"/>
              </a:gs>
            </a:gsLst>
            <a:lin ang="2700006"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400" b="0" i="0" u="none" strike="noStrike" cap="none">
              <a:solidFill>
                <a:schemeClr val="lt1"/>
              </a:solidFill>
              <a:latin typeface="Calibri"/>
              <a:ea typeface="Calibri"/>
              <a:cs typeface="Calibri"/>
              <a:sym typeface="Calibri"/>
            </a:endParaRPr>
          </a:p>
        </p:txBody>
      </p:sp>
      <p:pic>
        <p:nvPicPr>
          <p:cNvPr id="4" name="Google Shape;102;p17">
            <a:extLst>
              <a:ext uri="{FF2B5EF4-FFF2-40B4-BE49-F238E27FC236}">
                <a16:creationId xmlns:a16="http://schemas.microsoft.com/office/drawing/2014/main" xmlns="" id="{2051C83D-8004-4243-B9B7-452E151330C7}"/>
              </a:ext>
            </a:extLst>
          </p:cNvPr>
          <p:cNvPicPr preferRelativeResize="0"/>
          <p:nvPr/>
        </p:nvPicPr>
        <p:blipFill rotWithShape="1">
          <a:blip r:embed="rId2">
            <a:alphaModFix/>
          </a:blip>
          <a:srcRect/>
          <a:stretch/>
        </p:blipFill>
        <p:spPr>
          <a:xfrm>
            <a:off x="0" y="-6980"/>
            <a:ext cx="9144000" cy="2390775"/>
          </a:xfrm>
          <a:prstGeom prst="rect">
            <a:avLst/>
          </a:prstGeom>
          <a:noFill/>
          <a:ln>
            <a:noFill/>
          </a:ln>
        </p:spPr>
      </p:pic>
      <p:pic>
        <p:nvPicPr>
          <p:cNvPr id="5" name="Google Shape;103;p17">
            <a:extLst>
              <a:ext uri="{FF2B5EF4-FFF2-40B4-BE49-F238E27FC236}">
                <a16:creationId xmlns:a16="http://schemas.microsoft.com/office/drawing/2014/main" xmlns="" id="{677B342C-08AF-944F-807A-E950E8856196}"/>
              </a:ext>
            </a:extLst>
          </p:cNvPr>
          <p:cNvPicPr preferRelativeResize="0"/>
          <p:nvPr/>
        </p:nvPicPr>
        <p:blipFill rotWithShape="1">
          <a:blip r:embed="rId3">
            <a:alphaModFix/>
          </a:blip>
          <a:srcRect/>
          <a:stretch/>
        </p:blipFill>
        <p:spPr>
          <a:xfrm>
            <a:off x="0" y="0"/>
            <a:ext cx="9144000" cy="2390775"/>
          </a:xfrm>
          <a:prstGeom prst="rect">
            <a:avLst/>
          </a:prstGeom>
          <a:noFill/>
          <a:ln>
            <a:noFill/>
          </a:ln>
        </p:spPr>
      </p:pic>
      <p:sp>
        <p:nvSpPr>
          <p:cNvPr id="6" name="Google Shape;1881;p198">
            <a:extLst>
              <a:ext uri="{FF2B5EF4-FFF2-40B4-BE49-F238E27FC236}">
                <a16:creationId xmlns:a16="http://schemas.microsoft.com/office/drawing/2014/main" xmlns="" id="{8CDB8ACF-E1FE-B741-9FA8-E6258E36961F}"/>
              </a:ext>
            </a:extLst>
          </p:cNvPr>
          <p:cNvSpPr/>
          <p:nvPr/>
        </p:nvSpPr>
        <p:spPr>
          <a:xfrm>
            <a:off x="804821" y="1767904"/>
            <a:ext cx="1777684" cy="1777684"/>
          </a:xfrm>
          <a:prstGeom prst="pie">
            <a:avLst>
              <a:gd name="adj1" fmla="val 10800000"/>
              <a:gd name="adj2" fmla="val 10757"/>
            </a:avLst>
          </a:prstGeom>
          <a:solidFill>
            <a:schemeClr val="lt1">
              <a:alpha val="1098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7" name="Google Shape;1883;p198">
            <a:extLst>
              <a:ext uri="{FF2B5EF4-FFF2-40B4-BE49-F238E27FC236}">
                <a16:creationId xmlns:a16="http://schemas.microsoft.com/office/drawing/2014/main" xmlns="" id="{4342FC85-C236-624B-BD51-94838AA25C89}"/>
              </a:ext>
            </a:extLst>
          </p:cNvPr>
          <p:cNvSpPr/>
          <p:nvPr/>
        </p:nvSpPr>
        <p:spPr>
          <a:xfrm>
            <a:off x="892591" y="1855675"/>
            <a:ext cx="1602142" cy="1602142"/>
          </a:xfrm>
          <a:prstGeom prst="pie">
            <a:avLst>
              <a:gd name="adj1" fmla="val 10800000"/>
              <a:gd name="adj2" fmla="val 10757"/>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13" name="Google Shape;1889;p198">
            <a:extLst>
              <a:ext uri="{FF2B5EF4-FFF2-40B4-BE49-F238E27FC236}">
                <a16:creationId xmlns:a16="http://schemas.microsoft.com/office/drawing/2014/main" xmlns="" id="{B20B39AD-1EAF-D148-9ED5-5012E26F6763}"/>
              </a:ext>
            </a:extLst>
          </p:cNvPr>
          <p:cNvSpPr/>
          <p:nvPr/>
        </p:nvSpPr>
        <p:spPr>
          <a:xfrm>
            <a:off x="3640488" y="1767904"/>
            <a:ext cx="1777684" cy="1777684"/>
          </a:xfrm>
          <a:prstGeom prst="pie">
            <a:avLst>
              <a:gd name="adj1" fmla="val 10800000"/>
              <a:gd name="adj2" fmla="val 10757"/>
            </a:avLst>
          </a:prstGeom>
          <a:solidFill>
            <a:schemeClr val="lt1">
              <a:alpha val="1098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14" name="Google Shape;1890;p198">
            <a:extLst>
              <a:ext uri="{FF2B5EF4-FFF2-40B4-BE49-F238E27FC236}">
                <a16:creationId xmlns:a16="http://schemas.microsoft.com/office/drawing/2014/main" xmlns="" id="{E255A5C7-AED8-EF49-8586-6DB418057677}"/>
              </a:ext>
            </a:extLst>
          </p:cNvPr>
          <p:cNvSpPr/>
          <p:nvPr/>
        </p:nvSpPr>
        <p:spPr>
          <a:xfrm>
            <a:off x="3728259" y="1855675"/>
            <a:ext cx="1602142" cy="1602142"/>
          </a:xfrm>
          <a:prstGeom prst="pie">
            <a:avLst>
              <a:gd name="adj1" fmla="val 10800000"/>
              <a:gd name="adj2" fmla="val 10757"/>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15" name="Google Shape;1891;p198">
            <a:extLst>
              <a:ext uri="{FF2B5EF4-FFF2-40B4-BE49-F238E27FC236}">
                <a16:creationId xmlns:a16="http://schemas.microsoft.com/office/drawing/2014/main" xmlns="" id="{6EE0EFBE-D2CB-3F4F-99C3-59E87C2DDF01}"/>
              </a:ext>
            </a:extLst>
          </p:cNvPr>
          <p:cNvSpPr/>
          <p:nvPr/>
        </p:nvSpPr>
        <p:spPr>
          <a:xfrm>
            <a:off x="6460744" y="1767904"/>
            <a:ext cx="1777684" cy="1777684"/>
          </a:xfrm>
          <a:prstGeom prst="pie">
            <a:avLst>
              <a:gd name="adj1" fmla="val 10800000"/>
              <a:gd name="adj2" fmla="val 10757"/>
            </a:avLst>
          </a:prstGeom>
          <a:solidFill>
            <a:schemeClr val="lt1">
              <a:alpha val="24705"/>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16" name="Google Shape;1892;p198">
            <a:extLst>
              <a:ext uri="{FF2B5EF4-FFF2-40B4-BE49-F238E27FC236}">
                <a16:creationId xmlns:a16="http://schemas.microsoft.com/office/drawing/2014/main" xmlns="" id="{D35785D9-493F-B74F-BE99-8D4EB620929B}"/>
              </a:ext>
            </a:extLst>
          </p:cNvPr>
          <p:cNvSpPr/>
          <p:nvPr/>
        </p:nvSpPr>
        <p:spPr>
          <a:xfrm>
            <a:off x="6548515" y="1855675"/>
            <a:ext cx="1602142" cy="1602142"/>
          </a:xfrm>
          <a:prstGeom prst="pie">
            <a:avLst>
              <a:gd name="adj1" fmla="val 10800000"/>
              <a:gd name="adj2" fmla="val 10757"/>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0" name="Text Placeholder 2">
            <a:extLst>
              <a:ext uri="{FF2B5EF4-FFF2-40B4-BE49-F238E27FC236}">
                <a16:creationId xmlns:a16="http://schemas.microsoft.com/office/drawing/2014/main" xmlns="" id="{C1D59ACF-D73C-5B47-98EA-28D11BD50405}"/>
              </a:ext>
            </a:extLst>
          </p:cNvPr>
          <p:cNvSpPr>
            <a:spLocks noGrp="1"/>
          </p:cNvSpPr>
          <p:nvPr>
            <p:ph type="body" sz="quarter" idx="10" hasCustomPrompt="1"/>
          </p:nvPr>
        </p:nvSpPr>
        <p:spPr>
          <a:xfrm>
            <a:off x="849970" y="2213296"/>
            <a:ext cx="1690018" cy="699811"/>
          </a:xfrm>
        </p:spPr>
        <p:txBody>
          <a:bodyPr anchor="ctr"/>
          <a:lstStyle>
            <a:lvl1pPr marL="6350" indent="0" algn="ctr">
              <a:spcBef>
                <a:spcPts val="0"/>
              </a:spcBef>
              <a:buNone/>
              <a:tabLst/>
              <a:defRPr sz="4500" b="0">
                <a:solidFill>
                  <a:schemeClr val="accent1"/>
                </a:solidFill>
              </a:defRPr>
            </a:lvl1pPr>
            <a:lvl2pPr marL="596900" indent="0">
              <a:buNone/>
              <a:defRPr sz="1000"/>
            </a:lvl2pPr>
            <a:lvl3pPr marL="1073150" indent="0">
              <a:buNone/>
              <a:defRPr sz="1000"/>
            </a:lvl3pPr>
            <a:lvl4pPr marL="1536700" indent="0">
              <a:buNone/>
              <a:defRPr sz="1000"/>
            </a:lvl4pPr>
            <a:lvl5pPr marL="1993900" indent="0">
              <a:buNone/>
              <a:defRPr sz="1000"/>
            </a:lvl5pPr>
          </a:lstStyle>
          <a:p>
            <a:pPr lvl="0"/>
            <a:r>
              <a:rPr lang="en-GB" dirty="0"/>
              <a:t>00%</a:t>
            </a:r>
            <a:endParaRPr lang="en-US" dirty="0"/>
          </a:p>
        </p:txBody>
      </p:sp>
      <p:sp>
        <p:nvSpPr>
          <p:cNvPr id="21" name="Text Placeholder 24">
            <a:extLst>
              <a:ext uri="{FF2B5EF4-FFF2-40B4-BE49-F238E27FC236}">
                <a16:creationId xmlns:a16="http://schemas.microsoft.com/office/drawing/2014/main" xmlns="" id="{D44EE703-AE38-5344-9385-51CAE1748168}"/>
              </a:ext>
            </a:extLst>
          </p:cNvPr>
          <p:cNvSpPr>
            <a:spLocks noGrp="1"/>
          </p:cNvSpPr>
          <p:nvPr>
            <p:ph type="body" sz="quarter" idx="15"/>
          </p:nvPr>
        </p:nvSpPr>
        <p:spPr>
          <a:xfrm>
            <a:off x="679329" y="3034879"/>
            <a:ext cx="2031301" cy="498629"/>
          </a:xfrm>
        </p:spPr>
        <p:txBody>
          <a:bodyPr lIns="36000" tIns="36000" rIns="36000"/>
          <a:lstStyle>
            <a:lvl1pPr marL="7938" indent="0" algn="ctr">
              <a:spcBef>
                <a:spcPts val="0"/>
              </a:spcBef>
              <a:buNone/>
              <a:tabLst/>
              <a:defRPr sz="1400" b="1">
                <a:solidFill>
                  <a:schemeClr val="bg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22" name="Text Placeholder 24">
            <a:extLst>
              <a:ext uri="{FF2B5EF4-FFF2-40B4-BE49-F238E27FC236}">
                <a16:creationId xmlns:a16="http://schemas.microsoft.com/office/drawing/2014/main" xmlns="" id="{0D9B34C5-6DE4-F84D-B41B-482FF8A90B4E}"/>
              </a:ext>
            </a:extLst>
          </p:cNvPr>
          <p:cNvSpPr>
            <a:spLocks noGrp="1"/>
          </p:cNvSpPr>
          <p:nvPr>
            <p:ph type="body" sz="quarter" idx="23"/>
          </p:nvPr>
        </p:nvSpPr>
        <p:spPr>
          <a:xfrm>
            <a:off x="679329" y="3683338"/>
            <a:ext cx="2031301" cy="498629"/>
          </a:xfrm>
        </p:spPr>
        <p:txBody>
          <a:bodyPr lIns="36000" tIns="36000" rIns="36000"/>
          <a:lstStyle>
            <a:lvl1pPr marL="7938" indent="0" algn="ctr">
              <a:spcBef>
                <a:spcPts val="0"/>
              </a:spcBef>
              <a:buNone/>
              <a:tabLst/>
              <a:defRPr sz="1100" b="0">
                <a:solidFill>
                  <a:schemeClr val="bg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23" name="Text Placeholder 2">
            <a:extLst>
              <a:ext uri="{FF2B5EF4-FFF2-40B4-BE49-F238E27FC236}">
                <a16:creationId xmlns:a16="http://schemas.microsoft.com/office/drawing/2014/main" xmlns="" id="{9A50863D-2C9F-B34C-99F8-C08485C36435}"/>
              </a:ext>
            </a:extLst>
          </p:cNvPr>
          <p:cNvSpPr>
            <a:spLocks noGrp="1"/>
          </p:cNvSpPr>
          <p:nvPr>
            <p:ph type="body" sz="quarter" idx="24" hasCustomPrompt="1"/>
          </p:nvPr>
        </p:nvSpPr>
        <p:spPr>
          <a:xfrm>
            <a:off x="3694610" y="2255232"/>
            <a:ext cx="1690018" cy="699811"/>
          </a:xfrm>
        </p:spPr>
        <p:txBody>
          <a:bodyPr anchor="ctr"/>
          <a:lstStyle>
            <a:lvl1pPr marL="6350" indent="0" algn="ctr">
              <a:spcBef>
                <a:spcPts val="0"/>
              </a:spcBef>
              <a:buNone/>
              <a:tabLst/>
              <a:defRPr sz="4500" b="0">
                <a:solidFill>
                  <a:schemeClr val="accent1"/>
                </a:solidFill>
              </a:defRPr>
            </a:lvl1pPr>
            <a:lvl2pPr marL="596900" indent="0">
              <a:buNone/>
              <a:defRPr sz="1000"/>
            </a:lvl2pPr>
            <a:lvl3pPr marL="1073150" indent="0">
              <a:buNone/>
              <a:defRPr sz="1000"/>
            </a:lvl3pPr>
            <a:lvl4pPr marL="1536700" indent="0">
              <a:buNone/>
              <a:defRPr sz="1000"/>
            </a:lvl4pPr>
            <a:lvl5pPr marL="1993900" indent="0">
              <a:buNone/>
              <a:defRPr sz="1000"/>
            </a:lvl5pPr>
          </a:lstStyle>
          <a:p>
            <a:pPr lvl="0"/>
            <a:r>
              <a:rPr lang="en-GB" dirty="0"/>
              <a:t>00%</a:t>
            </a:r>
            <a:endParaRPr lang="en-US" dirty="0"/>
          </a:p>
        </p:txBody>
      </p:sp>
      <p:sp>
        <p:nvSpPr>
          <p:cNvPr id="24" name="Text Placeholder 24">
            <a:extLst>
              <a:ext uri="{FF2B5EF4-FFF2-40B4-BE49-F238E27FC236}">
                <a16:creationId xmlns:a16="http://schemas.microsoft.com/office/drawing/2014/main" xmlns="" id="{B5C096EB-6F70-4A41-82CC-A8DC46BE0A7C}"/>
              </a:ext>
            </a:extLst>
          </p:cNvPr>
          <p:cNvSpPr>
            <a:spLocks noGrp="1"/>
          </p:cNvSpPr>
          <p:nvPr>
            <p:ph type="body" sz="quarter" idx="25"/>
          </p:nvPr>
        </p:nvSpPr>
        <p:spPr>
          <a:xfrm>
            <a:off x="3523969" y="3076815"/>
            <a:ext cx="2031301" cy="498629"/>
          </a:xfrm>
        </p:spPr>
        <p:txBody>
          <a:bodyPr lIns="36000" tIns="36000" rIns="36000"/>
          <a:lstStyle>
            <a:lvl1pPr marL="7938" indent="0" algn="ctr">
              <a:spcBef>
                <a:spcPts val="0"/>
              </a:spcBef>
              <a:buNone/>
              <a:tabLst/>
              <a:defRPr sz="1400" b="1">
                <a:solidFill>
                  <a:schemeClr val="bg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25" name="Text Placeholder 24">
            <a:extLst>
              <a:ext uri="{FF2B5EF4-FFF2-40B4-BE49-F238E27FC236}">
                <a16:creationId xmlns:a16="http://schemas.microsoft.com/office/drawing/2014/main" xmlns="" id="{AA1EAC13-5D1E-2A40-8241-9E9B640A759D}"/>
              </a:ext>
            </a:extLst>
          </p:cNvPr>
          <p:cNvSpPr>
            <a:spLocks noGrp="1"/>
          </p:cNvSpPr>
          <p:nvPr>
            <p:ph type="body" sz="quarter" idx="26"/>
          </p:nvPr>
        </p:nvSpPr>
        <p:spPr>
          <a:xfrm>
            <a:off x="3523969" y="3725274"/>
            <a:ext cx="2031301" cy="498629"/>
          </a:xfrm>
        </p:spPr>
        <p:txBody>
          <a:bodyPr lIns="36000" tIns="36000" rIns="36000"/>
          <a:lstStyle>
            <a:lvl1pPr marL="7938" indent="0" algn="ctr">
              <a:spcBef>
                <a:spcPts val="0"/>
              </a:spcBef>
              <a:buNone/>
              <a:tabLst/>
              <a:defRPr sz="1100" b="0">
                <a:solidFill>
                  <a:schemeClr val="bg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26" name="Text Placeholder 2">
            <a:extLst>
              <a:ext uri="{FF2B5EF4-FFF2-40B4-BE49-F238E27FC236}">
                <a16:creationId xmlns:a16="http://schemas.microsoft.com/office/drawing/2014/main" xmlns="" id="{308CA66F-9E3E-1C47-85D7-FAF5E0C105E2}"/>
              </a:ext>
            </a:extLst>
          </p:cNvPr>
          <p:cNvSpPr>
            <a:spLocks noGrp="1"/>
          </p:cNvSpPr>
          <p:nvPr>
            <p:ph type="body" sz="quarter" idx="27" hasCustomPrompt="1"/>
          </p:nvPr>
        </p:nvSpPr>
        <p:spPr>
          <a:xfrm>
            <a:off x="6509262" y="2249421"/>
            <a:ext cx="1690018" cy="699811"/>
          </a:xfrm>
        </p:spPr>
        <p:txBody>
          <a:bodyPr anchor="ctr"/>
          <a:lstStyle>
            <a:lvl1pPr marL="6350" indent="0" algn="ctr">
              <a:spcBef>
                <a:spcPts val="0"/>
              </a:spcBef>
              <a:buNone/>
              <a:tabLst/>
              <a:defRPr sz="4500" b="0">
                <a:solidFill>
                  <a:schemeClr val="accent1"/>
                </a:solidFill>
              </a:defRPr>
            </a:lvl1pPr>
            <a:lvl2pPr marL="596900" indent="0">
              <a:buNone/>
              <a:defRPr sz="1000"/>
            </a:lvl2pPr>
            <a:lvl3pPr marL="1073150" indent="0">
              <a:buNone/>
              <a:defRPr sz="1000"/>
            </a:lvl3pPr>
            <a:lvl4pPr marL="1536700" indent="0">
              <a:buNone/>
              <a:defRPr sz="1000"/>
            </a:lvl4pPr>
            <a:lvl5pPr marL="1993900" indent="0">
              <a:buNone/>
              <a:defRPr sz="1000"/>
            </a:lvl5pPr>
          </a:lstStyle>
          <a:p>
            <a:pPr lvl="0"/>
            <a:r>
              <a:rPr lang="en-GB" dirty="0"/>
              <a:t>00%</a:t>
            </a:r>
            <a:endParaRPr lang="en-US" dirty="0"/>
          </a:p>
        </p:txBody>
      </p:sp>
      <p:sp>
        <p:nvSpPr>
          <p:cNvPr id="27" name="Text Placeholder 24">
            <a:extLst>
              <a:ext uri="{FF2B5EF4-FFF2-40B4-BE49-F238E27FC236}">
                <a16:creationId xmlns:a16="http://schemas.microsoft.com/office/drawing/2014/main" xmlns="" id="{7750F355-B700-A141-829F-CB2BF38306F6}"/>
              </a:ext>
            </a:extLst>
          </p:cNvPr>
          <p:cNvSpPr>
            <a:spLocks noGrp="1"/>
          </p:cNvSpPr>
          <p:nvPr>
            <p:ph type="body" sz="quarter" idx="28"/>
          </p:nvPr>
        </p:nvSpPr>
        <p:spPr>
          <a:xfrm>
            <a:off x="6338621" y="3071004"/>
            <a:ext cx="2031301" cy="498629"/>
          </a:xfrm>
        </p:spPr>
        <p:txBody>
          <a:bodyPr lIns="36000" tIns="36000" rIns="36000"/>
          <a:lstStyle>
            <a:lvl1pPr marL="7938" indent="0" algn="ctr">
              <a:spcBef>
                <a:spcPts val="0"/>
              </a:spcBef>
              <a:buNone/>
              <a:tabLst/>
              <a:defRPr sz="1400" b="1">
                <a:solidFill>
                  <a:schemeClr val="bg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28" name="Text Placeholder 24">
            <a:extLst>
              <a:ext uri="{FF2B5EF4-FFF2-40B4-BE49-F238E27FC236}">
                <a16:creationId xmlns:a16="http://schemas.microsoft.com/office/drawing/2014/main" xmlns="" id="{9C002567-4652-5E44-B2D4-7AD0F04FAE93}"/>
              </a:ext>
            </a:extLst>
          </p:cNvPr>
          <p:cNvSpPr>
            <a:spLocks noGrp="1"/>
          </p:cNvSpPr>
          <p:nvPr>
            <p:ph type="body" sz="quarter" idx="29"/>
          </p:nvPr>
        </p:nvSpPr>
        <p:spPr>
          <a:xfrm>
            <a:off x="6338621" y="3719463"/>
            <a:ext cx="2031301" cy="498629"/>
          </a:xfrm>
        </p:spPr>
        <p:txBody>
          <a:bodyPr lIns="36000" tIns="36000" rIns="36000"/>
          <a:lstStyle>
            <a:lvl1pPr marL="7938" indent="0" algn="ctr">
              <a:spcBef>
                <a:spcPts val="0"/>
              </a:spcBef>
              <a:buNone/>
              <a:tabLst/>
              <a:defRPr sz="1100" b="0">
                <a:solidFill>
                  <a:schemeClr val="bg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29" name="Text Placeholder 24">
            <a:extLst>
              <a:ext uri="{FF2B5EF4-FFF2-40B4-BE49-F238E27FC236}">
                <a16:creationId xmlns:a16="http://schemas.microsoft.com/office/drawing/2014/main" xmlns="" id="{30C07C90-4128-E948-87D3-54AB428F5B4F}"/>
              </a:ext>
            </a:extLst>
          </p:cNvPr>
          <p:cNvSpPr>
            <a:spLocks noGrp="1"/>
          </p:cNvSpPr>
          <p:nvPr>
            <p:ph type="body" sz="quarter" idx="20" hasCustomPrompt="1"/>
          </p:nvPr>
        </p:nvSpPr>
        <p:spPr>
          <a:xfrm>
            <a:off x="468127" y="438629"/>
            <a:ext cx="5601747" cy="282112"/>
          </a:xfrm>
        </p:spPr>
        <p:txBody>
          <a:bodyPr lIns="0" rIns="36000" anchor="ctr" anchorCtr="0"/>
          <a:lstStyle>
            <a:lvl1pPr marL="7938" indent="0" algn="l">
              <a:spcBef>
                <a:spcPts val="0"/>
              </a:spcBef>
              <a:buNone/>
              <a:tabLst/>
              <a:defRPr sz="1400">
                <a:solidFill>
                  <a:schemeClr val="bg1"/>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EDIT</a:t>
            </a:r>
            <a:endParaRPr lang="en-US" dirty="0"/>
          </a:p>
        </p:txBody>
      </p:sp>
      <p:sp>
        <p:nvSpPr>
          <p:cNvPr id="30" name="Text Placeholder 24">
            <a:extLst>
              <a:ext uri="{FF2B5EF4-FFF2-40B4-BE49-F238E27FC236}">
                <a16:creationId xmlns:a16="http://schemas.microsoft.com/office/drawing/2014/main" xmlns="" id="{932DC283-D7F7-304D-85A1-35FC95449BDC}"/>
              </a:ext>
            </a:extLst>
          </p:cNvPr>
          <p:cNvSpPr>
            <a:spLocks noGrp="1"/>
          </p:cNvSpPr>
          <p:nvPr>
            <p:ph type="body" sz="quarter" idx="21" hasCustomPrompt="1"/>
          </p:nvPr>
        </p:nvSpPr>
        <p:spPr>
          <a:xfrm>
            <a:off x="468127" y="624184"/>
            <a:ext cx="5601747" cy="576097"/>
          </a:xfrm>
        </p:spPr>
        <p:txBody>
          <a:bodyPr lIns="0" rIns="36000" anchor="t" anchorCtr="0"/>
          <a:lstStyle>
            <a:lvl1pPr marL="7938" indent="0" algn="l">
              <a:spcBef>
                <a:spcPts val="0"/>
              </a:spcBef>
              <a:buNone/>
              <a:tabLst/>
              <a:defRPr sz="3200" b="1">
                <a:solidFill>
                  <a:schemeClr val="tx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EDIT</a:t>
            </a:r>
            <a:endParaRPr lang="en-US" dirty="0"/>
          </a:p>
        </p:txBody>
      </p:sp>
      <p:sp>
        <p:nvSpPr>
          <p:cNvPr id="31" name="Text Placeholder 24">
            <a:extLst>
              <a:ext uri="{FF2B5EF4-FFF2-40B4-BE49-F238E27FC236}">
                <a16:creationId xmlns:a16="http://schemas.microsoft.com/office/drawing/2014/main" xmlns="" id="{D1739C4A-DE9D-9642-ABCD-1380DE5DFD90}"/>
              </a:ext>
            </a:extLst>
          </p:cNvPr>
          <p:cNvSpPr>
            <a:spLocks noGrp="1"/>
          </p:cNvSpPr>
          <p:nvPr>
            <p:ph type="body" sz="quarter" idx="22"/>
          </p:nvPr>
        </p:nvSpPr>
        <p:spPr>
          <a:xfrm>
            <a:off x="468127" y="1139302"/>
            <a:ext cx="5601747" cy="541451"/>
          </a:xfrm>
        </p:spPr>
        <p:txBody>
          <a:bodyPr lIns="0" rIns="36000" anchor="t" anchorCtr="0"/>
          <a:lstStyle>
            <a:lvl1pPr marL="7938" indent="0" algn="l">
              <a:spcBef>
                <a:spcPts val="0"/>
              </a:spcBef>
              <a:buNone/>
              <a:tabLst/>
              <a:defRPr sz="1200">
                <a:solidFill>
                  <a:schemeClr val="bg1"/>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Tree>
    <p:extLst>
      <p:ext uri="{BB962C8B-B14F-4D97-AF65-F5344CB8AC3E}">
        <p14:creationId xmlns:p14="http://schemas.microsoft.com/office/powerpoint/2010/main" val="1602628926"/>
      </p:ext>
    </p:extLst>
  </p:cSld>
  <p:clrMapOvr>
    <a:masterClrMapping/>
  </p:clrMapOvr>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6" name="Picture 16" descr="DD&amp;A_ALT_GREY_11_RED_186_TRANS.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15201" y="4897041"/>
            <a:ext cx="1363663"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55" name="Rectangle 3"/>
          <p:cNvSpPr>
            <a:spLocks noGrp="1" noChangeArrowheads="1"/>
          </p:cNvSpPr>
          <p:nvPr>
            <p:ph type="ctrTitle" sz="quarter"/>
          </p:nvPr>
        </p:nvSpPr>
        <p:spPr>
          <a:xfrm>
            <a:off x="455613" y="129779"/>
            <a:ext cx="7688262" cy="829865"/>
          </a:xfrm>
        </p:spPr>
        <p:txBody>
          <a:bodyPr/>
          <a:lstStyle>
            <a:lvl1pPr>
              <a:defRPr/>
            </a:lvl1pPr>
          </a:lstStyle>
          <a:p>
            <a:pPr lvl="0"/>
            <a:r>
              <a:rPr lang="en-US" noProof="0"/>
              <a:t>Click to edit Master title style</a:t>
            </a:r>
          </a:p>
        </p:txBody>
      </p:sp>
    </p:spTree>
    <p:extLst>
      <p:ext uri="{BB962C8B-B14F-4D97-AF65-F5344CB8AC3E}">
        <p14:creationId xmlns:p14="http://schemas.microsoft.com/office/powerpoint/2010/main" val="1626464365"/>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_Custom Layout" preserve="1">
  <p:cSld name="1_Custom Layout">
    <p:spTree>
      <p:nvGrpSpPr>
        <p:cNvPr id="1" name="Shape 1572"/>
        <p:cNvGrpSpPr/>
        <p:nvPr/>
      </p:nvGrpSpPr>
      <p:grpSpPr>
        <a:xfrm>
          <a:off x="0" y="0"/>
          <a:ext cx="0" cy="0"/>
          <a:chOff x="0" y="0"/>
          <a:chExt cx="0" cy="0"/>
        </a:xfrm>
      </p:grpSpPr>
      <p:sp>
        <p:nvSpPr>
          <p:cNvPr id="1573" name="Google Shape;1573;p168"/>
          <p:cNvSpPr/>
          <p:nvPr/>
        </p:nvSpPr>
        <p:spPr>
          <a:xfrm>
            <a:off x="0" y="0"/>
            <a:ext cx="9144000" cy="5143500"/>
          </a:xfrm>
          <a:prstGeom prst="rect">
            <a:avLst/>
          </a:prstGeom>
          <a:gradFill>
            <a:gsLst>
              <a:gs pos="0">
                <a:schemeClr val="dk2"/>
              </a:gs>
              <a:gs pos="97000">
                <a:schemeClr val="accent3"/>
              </a:gs>
              <a:gs pos="100000">
                <a:schemeClr val="accent3"/>
              </a:gs>
            </a:gsLst>
            <a:lin ang="2700006"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400" b="0" i="0" u="none" strike="noStrike" cap="none">
              <a:solidFill>
                <a:schemeClr val="lt1"/>
              </a:solidFill>
              <a:latin typeface="Calibri"/>
              <a:ea typeface="Calibri"/>
              <a:cs typeface="Calibri"/>
              <a:sym typeface="Calibri"/>
            </a:endParaRPr>
          </a:p>
        </p:txBody>
      </p:sp>
      <p:sp>
        <p:nvSpPr>
          <p:cNvPr id="1574" name="Google Shape;1574;p168"/>
          <p:cNvSpPr txBox="1"/>
          <p:nvPr/>
        </p:nvSpPr>
        <p:spPr>
          <a:xfrm>
            <a:off x="4885765" y="4663217"/>
            <a:ext cx="3946500" cy="393600"/>
          </a:xfrm>
          <a:prstGeom prst="rect">
            <a:avLst/>
          </a:prstGeom>
          <a:noFill/>
          <a:ln>
            <a:noFill/>
          </a:ln>
        </p:spPr>
        <p:txBody>
          <a:bodyPr spcFirstLastPara="1" wrap="square" lIns="0" tIns="91425" rIns="0" bIns="91425" anchor="ctr" anchorCtr="0">
            <a:noAutofit/>
          </a:bodyPr>
          <a:lstStyle/>
          <a:p>
            <a:pPr marL="0" marR="0" lvl="0" indent="0" algn="r" rtl="0">
              <a:lnSpc>
                <a:spcPct val="100000"/>
              </a:lnSpc>
              <a:spcBef>
                <a:spcPts val="0"/>
              </a:spcBef>
              <a:spcAft>
                <a:spcPts val="0"/>
              </a:spcAft>
              <a:buClr>
                <a:srgbClr val="000000"/>
              </a:buClr>
              <a:buSzPts val="600"/>
              <a:buFont typeface="Arial"/>
              <a:buNone/>
            </a:pPr>
            <a:r>
              <a:rPr lang="en" sz="800" b="0" i="0" u="none" strike="noStrike" cap="none">
                <a:solidFill>
                  <a:schemeClr val="lt1"/>
                </a:solidFill>
                <a:latin typeface="Barlow"/>
                <a:ea typeface="Barlow"/>
                <a:cs typeface="Barlow"/>
                <a:sym typeface="Barlow"/>
              </a:rPr>
              <a:t>construction.com    |    </a:t>
            </a:r>
            <a:fld id="{00000000-1234-1234-1234-123412341234}" type="slidenum">
              <a:rPr lang="en" sz="800" b="0" i="0" u="none" strike="noStrike" cap="none">
                <a:solidFill>
                  <a:schemeClr val="lt1"/>
                </a:solidFill>
                <a:latin typeface="Barlow"/>
                <a:ea typeface="Barlow"/>
                <a:cs typeface="Barlow"/>
                <a:sym typeface="Barlow"/>
              </a:rPr>
              <a:t>‹#›</a:t>
            </a:fld>
            <a:endParaRPr sz="800" b="0" i="0" u="none" strike="noStrike" cap="none">
              <a:solidFill>
                <a:schemeClr val="lt1"/>
              </a:solidFill>
              <a:latin typeface="Barlow"/>
              <a:ea typeface="Barlow"/>
              <a:cs typeface="Barlow"/>
              <a:sym typeface="Barlow"/>
            </a:endParaRPr>
          </a:p>
        </p:txBody>
      </p:sp>
      <p:grpSp>
        <p:nvGrpSpPr>
          <p:cNvPr id="1575" name="Google Shape;1575;p168"/>
          <p:cNvGrpSpPr/>
          <p:nvPr/>
        </p:nvGrpSpPr>
        <p:grpSpPr>
          <a:xfrm>
            <a:off x="171921" y="4744316"/>
            <a:ext cx="602058" cy="240099"/>
            <a:chOff x="747903" y="2177676"/>
            <a:chExt cx="3486150" cy="1390268"/>
          </a:xfrm>
        </p:grpSpPr>
        <p:sp>
          <p:nvSpPr>
            <p:cNvPr id="1576" name="Google Shape;1576;p168"/>
            <p:cNvSpPr/>
            <p:nvPr/>
          </p:nvSpPr>
          <p:spPr>
            <a:xfrm>
              <a:off x="747903" y="3250190"/>
              <a:ext cx="3486150" cy="317754"/>
            </a:xfrm>
            <a:custGeom>
              <a:avLst/>
              <a:gdLst/>
              <a:ahLst/>
              <a:cxnLst/>
              <a:rect l="l" t="t" r="r" b="b"/>
              <a:pathLst>
                <a:path w="3486150" h="317754" extrusionOk="0">
                  <a:moveTo>
                    <a:pt x="3423190" y="93154"/>
                  </a:moveTo>
                  <a:cubicBezTo>
                    <a:pt x="3423190" y="100870"/>
                    <a:pt x="3425952" y="104585"/>
                    <a:pt x="3433667" y="104585"/>
                  </a:cubicBezTo>
                  <a:lnTo>
                    <a:pt x="3472053" y="104585"/>
                  </a:lnTo>
                  <a:cubicBezTo>
                    <a:pt x="3480245" y="104585"/>
                    <a:pt x="3483483" y="100965"/>
                    <a:pt x="3483483" y="93154"/>
                  </a:cubicBezTo>
                  <a:lnTo>
                    <a:pt x="3483483" y="74486"/>
                  </a:lnTo>
                  <a:cubicBezTo>
                    <a:pt x="3483483" y="36195"/>
                    <a:pt x="3457956" y="95"/>
                    <a:pt x="3378041" y="95"/>
                  </a:cubicBezTo>
                  <a:cubicBezTo>
                    <a:pt x="3298127" y="95"/>
                    <a:pt x="3274409" y="36195"/>
                    <a:pt x="3274409" y="74486"/>
                  </a:cubicBezTo>
                  <a:lnTo>
                    <a:pt x="3274409" y="101441"/>
                  </a:lnTo>
                  <a:cubicBezTo>
                    <a:pt x="3274409" y="128778"/>
                    <a:pt x="3294031" y="152114"/>
                    <a:pt x="3315938" y="160306"/>
                  </a:cubicBezTo>
                  <a:lnTo>
                    <a:pt x="3386709" y="186785"/>
                  </a:lnTo>
                  <a:cubicBezTo>
                    <a:pt x="3407283" y="194596"/>
                    <a:pt x="3425476" y="201835"/>
                    <a:pt x="3425476" y="220599"/>
                  </a:cubicBezTo>
                  <a:lnTo>
                    <a:pt x="3425476" y="235172"/>
                  </a:lnTo>
                  <a:cubicBezTo>
                    <a:pt x="3425476" y="257556"/>
                    <a:pt x="3407664" y="268034"/>
                    <a:pt x="3377089" y="268034"/>
                  </a:cubicBezTo>
                  <a:cubicBezTo>
                    <a:pt x="3346037" y="268034"/>
                    <a:pt x="3328702" y="257556"/>
                    <a:pt x="3328702" y="235172"/>
                  </a:cubicBezTo>
                  <a:lnTo>
                    <a:pt x="3328702" y="214598"/>
                  </a:lnTo>
                  <a:cubicBezTo>
                    <a:pt x="3328702" y="206407"/>
                    <a:pt x="3325940" y="202692"/>
                    <a:pt x="3317748" y="202692"/>
                  </a:cubicBezTo>
                  <a:lnTo>
                    <a:pt x="3279458" y="202692"/>
                  </a:lnTo>
                  <a:cubicBezTo>
                    <a:pt x="3271647" y="202692"/>
                    <a:pt x="3268504" y="206311"/>
                    <a:pt x="3268504" y="214598"/>
                  </a:cubicBezTo>
                  <a:lnTo>
                    <a:pt x="3268504" y="243364"/>
                  </a:lnTo>
                  <a:cubicBezTo>
                    <a:pt x="3268504" y="281654"/>
                    <a:pt x="3296317" y="317754"/>
                    <a:pt x="3377565" y="317754"/>
                  </a:cubicBezTo>
                  <a:cubicBezTo>
                    <a:pt x="3459290" y="317754"/>
                    <a:pt x="3486150" y="281654"/>
                    <a:pt x="3486150" y="243364"/>
                  </a:cubicBezTo>
                  <a:lnTo>
                    <a:pt x="3486150" y="208217"/>
                  </a:lnTo>
                  <a:cubicBezTo>
                    <a:pt x="3486150" y="174498"/>
                    <a:pt x="3463385" y="153448"/>
                    <a:pt x="3432334" y="142494"/>
                  </a:cubicBezTo>
                  <a:lnTo>
                    <a:pt x="3352895" y="114205"/>
                  </a:lnTo>
                  <a:cubicBezTo>
                    <a:pt x="3345561" y="111443"/>
                    <a:pt x="3334226" y="105537"/>
                    <a:pt x="3334226" y="89535"/>
                  </a:cubicBezTo>
                  <a:lnTo>
                    <a:pt x="3334226" y="82677"/>
                  </a:lnTo>
                  <a:cubicBezTo>
                    <a:pt x="3334226" y="60293"/>
                    <a:pt x="3349276" y="49816"/>
                    <a:pt x="3378994" y="49816"/>
                  </a:cubicBezTo>
                  <a:cubicBezTo>
                    <a:pt x="3408236" y="49816"/>
                    <a:pt x="3423285" y="60293"/>
                    <a:pt x="3423285" y="82677"/>
                  </a:cubicBezTo>
                  <a:lnTo>
                    <a:pt x="3423285" y="93154"/>
                  </a:lnTo>
                  <a:close/>
                  <a:moveTo>
                    <a:pt x="3227356" y="214979"/>
                  </a:moveTo>
                  <a:cubicBezTo>
                    <a:pt x="3227356" y="206788"/>
                    <a:pt x="3224594" y="203549"/>
                    <a:pt x="3216878" y="203549"/>
                  </a:cubicBezTo>
                  <a:lnTo>
                    <a:pt x="3178969" y="203549"/>
                  </a:lnTo>
                  <a:cubicBezTo>
                    <a:pt x="3170778" y="203549"/>
                    <a:pt x="3167539" y="206788"/>
                    <a:pt x="3167539" y="214979"/>
                  </a:cubicBezTo>
                  <a:lnTo>
                    <a:pt x="3167539" y="232315"/>
                  </a:lnTo>
                  <a:cubicBezTo>
                    <a:pt x="3167539" y="255080"/>
                    <a:pt x="3151537" y="266510"/>
                    <a:pt x="3120962" y="266510"/>
                  </a:cubicBezTo>
                  <a:cubicBezTo>
                    <a:pt x="3090386" y="266510"/>
                    <a:pt x="3074861" y="255080"/>
                    <a:pt x="3074861" y="232315"/>
                  </a:cubicBezTo>
                  <a:lnTo>
                    <a:pt x="3074861" y="85344"/>
                  </a:lnTo>
                  <a:cubicBezTo>
                    <a:pt x="3074861" y="62484"/>
                    <a:pt x="3090386" y="51149"/>
                    <a:pt x="3120962" y="51149"/>
                  </a:cubicBezTo>
                  <a:cubicBezTo>
                    <a:pt x="3151537" y="51149"/>
                    <a:pt x="3167539" y="62579"/>
                    <a:pt x="3167539" y="85344"/>
                  </a:cubicBezTo>
                  <a:lnTo>
                    <a:pt x="3167539" y="96298"/>
                  </a:lnTo>
                  <a:cubicBezTo>
                    <a:pt x="3167539" y="104489"/>
                    <a:pt x="3170682" y="107728"/>
                    <a:pt x="3178969" y="107728"/>
                  </a:cubicBezTo>
                  <a:lnTo>
                    <a:pt x="3216878" y="107728"/>
                  </a:lnTo>
                  <a:cubicBezTo>
                    <a:pt x="3224689" y="107728"/>
                    <a:pt x="3227356" y="104489"/>
                    <a:pt x="3227356" y="96298"/>
                  </a:cubicBezTo>
                  <a:lnTo>
                    <a:pt x="3227356" y="74390"/>
                  </a:lnTo>
                  <a:cubicBezTo>
                    <a:pt x="3227356" y="36100"/>
                    <a:pt x="3202686" y="0"/>
                    <a:pt x="3120104" y="0"/>
                  </a:cubicBezTo>
                  <a:cubicBezTo>
                    <a:pt x="3037523" y="0"/>
                    <a:pt x="3012853" y="36100"/>
                    <a:pt x="3012853" y="74390"/>
                  </a:cubicBezTo>
                  <a:lnTo>
                    <a:pt x="3012853" y="243269"/>
                  </a:lnTo>
                  <a:cubicBezTo>
                    <a:pt x="3012853" y="281559"/>
                    <a:pt x="3037523" y="317659"/>
                    <a:pt x="3120104" y="317659"/>
                  </a:cubicBezTo>
                  <a:cubicBezTo>
                    <a:pt x="3202686" y="317659"/>
                    <a:pt x="3227356" y="281559"/>
                    <a:pt x="3227356" y="243269"/>
                  </a:cubicBezTo>
                  <a:lnTo>
                    <a:pt x="3227356" y="214979"/>
                  </a:lnTo>
                  <a:close/>
                  <a:moveTo>
                    <a:pt x="2954465" y="15526"/>
                  </a:moveTo>
                  <a:cubicBezTo>
                    <a:pt x="2954465" y="7334"/>
                    <a:pt x="2951703" y="3620"/>
                    <a:pt x="2943511" y="3620"/>
                  </a:cubicBezTo>
                  <a:lnTo>
                    <a:pt x="2903791" y="3620"/>
                  </a:lnTo>
                  <a:cubicBezTo>
                    <a:pt x="2895600" y="3620"/>
                    <a:pt x="2892838" y="7239"/>
                    <a:pt x="2892838" y="15526"/>
                  </a:cubicBezTo>
                  <a:lnTo>
                    <a:pt x="2892838" y="302133"/>
                  </a:lnTo>
                  <a:cubicBezTo>
                    <a:pt x="2892838" y="310324"/>
                    <a:pt x="2895600" y="314039"/>
                    <a:pt x="2903791" y="314039"/>
                  </a:cubicBezTo>
                  <a:lnTo>
                    <a:pt x="2943511" y="314039"/>
                  </a:lnTo>
                  <a:cubicBezTo>
                    <a:pt x="2951703" y="314039"/>
                    <a:pt x="2954465" y="310420"/>
                    <a:pt x="2954465" y="302133"/>
                  </a:cubicBezTo>
                  <a:lnTo>
                    <a:pt x="2954465" y="15526"/>
                  </a:lnTo>
                  <a:close/>
                  <a:moveTo>
                    <a:pt x="2652332" y="3715"/>
                  </a:moveTo>
                  <a:cubicBezTo>
                    <a:pt x="2644140" y="3715"/>
                    <a:pt x="2640902" y="6477"/>
                    <a:pt x="2640902" y="14669"/>
                  </a:cubicBezTo>
                  <a:lnTo>
                    <a:pt x="2640902" y="43434"/>
                  </a:lnTo>
                  <a:cubicBezTo>
                    <a:pt x="2640902" y="51625"/>
                    <a:pt x="2644045" y="54864"/>
                    <a:pt x="2652332" y="54864"/>
                  </a:cubicBezTo>
                  <a:lnTo>
                    <a:pt x="2717102" y="54864"/>
                  </a:lnTo>
                  <a:lnTo>
                    <a:pt x="2717102" y="302228"/>
                  </a:lnTo>
                  <a:cubicBezTo>
                    <a:pt x="2717102" y="310420"/>
                    <a:pt x="2720340" y="314135"/>
                    <a:pt x="2728532" y="314135"/>
                  </a:cubicBezTo>
                  <a:lnTo>
                    <a:pt x="2768251" y="314135"/>
                  </a:lnTo>
                  <a:cubicBezTo>
                    <a:pt x="2776442" y="314135"/>
                    <a:pt x="2779205" y="310515"/>
                    <a:pt x="2779205" y="302228"/>
                  </a:cubicBezTo>
                  <a:lnTo>
                    <a:pt x="2779205" y="54864"/>
                  </a:lnTo>
                  <a:lnTo>
                    <a:pt x="2843974" y="54864"/>
                  </a:lnTo>
                  <a:cubicBezTo>
                    <a:pt x="2851690" y="54864"/>
                    <a:pt x="2855405" y="51625"/>
                    <a:pt x="2855405" y="43434"/>
                  </a:cubicBezTo>
                  <a:lnTo>
                    <a:pt x="2855405" y="14669"/>
                  </a:lnTo>
                  <a:cubicBezTo>
                    <a:pt x="2855405" y="6477"/>
                    <a:pt x="2851785" y="3715"/>
                    <a:pt x="2843974" y="3715"/>
                  </a:cubicBezTo>
                  <a:lnTo>
                    <a:pt x="2652332" y="3715"/>
                  </a:lnTo>
                  <a:close/>
                  <a:moveTo>
                    <a:pt x="2460689" y="15050"/>
                  </a:moveTo>
                  <a:cubicBezTo>
                    <a:pt x="2457926" y="8192"/>
                    <a:pt x="2454783" y="3620"/>
                    <a:pt x="2446973" y="3620"/>
                  </a:cubicBezTo>
                  <a:lnTo>
                    <a:pt x="2401824" y="3620"/>
                  </a:lnTo>
                  <a:cubicBezTo>
                    <a:pt x="2394014" y="3620"/>
                    <a:pt x="2390870" y="8192"/>
                    <a:pt x="2394014" y="15050"/>
                  </a:cubicBezTo>
                  <a:lnTo>
                    <a:pt x="2480691" y="202597"/>
                  </a:lnTo>
                  <a:lnTo>
                    <a:pt x="2480691" y="302514"/>
                  </a:lnTo>
                  <a:cubicBezTo>
                    <a:pt x="2480691" y="310324"/>
                    <a:pt x="2483930" y="313944"/>
                    <a:pt x="2492121" y="313944"/>
                  </a:cubicBezTo>
                  <a:lnTo>
                    <a:pt x="2531840" y="313944"/>
                  </a:lnTo>
                  <a:cubicBezTo>
                    <a:pt x="2540032" y="313944"/>
                    <a:pt x="2542794" y="310324"/>
                    <a:pt x="2542794" y="302514"/>
                  </a:cubicBezTo>
                  <a:lnTo>
                    <a:pt x="2542794" y="195263"/>
                  </a:lnTo>
                  <a:lnTo>
                    <a:pt x="2629091" y="14954"/>
                  </a:lnTo>
                  <a:cubicBezTo>
                    <a:pt x="2632710" y="7620"/>
                    <a:pt x="2628614" y="3524"/>
                    <a:pt x="2620899" y="3524"/>
                  </a:cubicBezTo>
                  <a:lnTo>
                    <a:pt x="2581656" y="3524"/>
                  </a:lnTo>
                  <a:cubicBezTo>
                    <a:pt x="2573941" y="3524"/>
                    <a:pt x="2571179" y="8573"/>
                    <a:pt x="2568416" y="14954"/>
                  </a:cubicBezTo>
                  <a:lnTo>
                    <a:pt x="2520029" y="118967"/>
                  </a:lnTo>
                  <a:cubicBezTo>
                    <a:pt x="2516410" y="126302"/>
                    <a:pt x="2512219" y="141351"/>
                    <a:pt x="2511838" y="143161"/>
                  </a:cubicBezTo>
                  <a:cubicBezTo>
                    <a:pt x="2511362" y="141351"/>
                    <a:pt x="2506790" y="126302"/>
                    <a:pt x="2504123" y="118967"/>
                  </a:cubicBezTo>
                  <a:lnTo>
                    <a:pt x="2460689" y="15050"/>
                  </a:lnTo>
                  <a:close/>
                  <a:moveTo>
                    <a:pt x="2304193" y="15526"/>
                  </a:moveTo>
                  <a:cubicBezTo>
                    <a:pt x="2304193" y="7334"/>
                    <a:pt x="2301431" y="3620"/>
                    <a:pt x="2293239" y="3620"/>
                  </a:cubicBezTo>
                  <a:lnTo>
                    <a:pt x="2253520" y="3620"/>
                  </a:lnTo>
                  <a:cubicBezTo>
                    <a:pt x="2245328" y="3620"/>
                    <a:pt x="2242566" y="7239"/>
                    <a:pt x="2242566" y="15526"/>
                  </a:cubicBezTo>
                  <a:lnTo>
                    <a:pt x="2242566" y="302133"/>
                  </a:lnTo>
                  <a:cubicBezTo>
                    <a:pt x="2242566" y="309848"/>
                    <a:pt x="2245328" y="314039"/>
                    <a:pt x="2252186" y="314039"/>
                  </a:cubicBezTo>
                  <a:lnTo>
                    <a:pt x="2406015" y="314039"/>
                  </a:lnTo>
                  <a:cubicBezTo>
                    <a:pt x="2413826" y="314039"/>
                    <a:pt x="2417445" y="310896"/>
                    <a:pt x="2417445" y="302609"/>
                  </a:cubicBezTo>
                  <a:lnTo>
                    <a:pt x="2417445" y="273844"/>
                  </a:lnTo>
                  <a:cubicBezTo>
                    <a:pt x="2417445" y="265652"/>
                    <a:pt x="2413826" y="262890"/>
                    <a:pt x="2406015" y="262890"/>
                  </a:cubicBezTo>
                  <a:lnTo>
                    <a:pt x="2304288" y="262890"/>
                  </a:lnTo>
                  <a:lnTo>
                    <a:pt x="2304288" y="15526"/>
                  </a:lnTo>
                  <a:close/>
                  <a:moveTo>
                    <a:pt x="2111597" y="198120"/>
                  </a:moveTo>
                  <a:lnTo>
                    <a:pt x="2053685" y="198120"/>
                  </a:lnTo>
                  <a:lnTo>
                    <a:pt x="2069211" y="146971"/>
                  </a:lnTo>
                  <a:cubicBezTo>
                    <a:pt x="2074736" y="127825"/>
                    <a:pt x="2082451" y="70295"/>
                    <a:pt x="2083308" y="64389"/>
                  </a:cubicBezTo>
                  <a:cubicBezTo>
                    <a:pt x="2083784" y="70295"/>
                    <a:pt x="2090642" y="128778"/>
                    <a:pt x="2096548" y="147447"/>
                  </a:cubicBezTo>
                  <a:lnTo>
                    <a:pt x="2111597" y="198120"/>
                  </a:lnTo>
                  <a:close/>
                  <a:moveTo>
                    <a:pt x="2064544" y="3715"/>
                  </a:moveTo>
                  <a:cubicBezTo>
                    <a:pt x="2056352" y="3715"/>
                    <a:pt x="2052638" y="7334"/>
                    <a:pt x="2050352" y="15145"/>
                  </a:cubicBezTo>
                  <a:lnTo>
                    <a:pt x="1965008" y="302609"/>
                  </a:lnTo>
                  <a:cubicBezTo>
                    <a:pt x="1962722" y="309944"/>
                    <a:pt x="1965484" y="314039"/>
                    <a:pt x="1973675" y="314039"/>
                  </a:cubicBezTo>
                  <a:lnTo>
                    <a:pt x="2010632" y="314039"/>
                  </a:lnTo>
                  <a:cubicBezTo>
                    <a:pt x="2018824" y="314039"/>
                    <a:pt x="2022062" y="309944"/>
                    <a:pt x="2024348" y="302609"/>
                  </a:cubicBezTo>
                  <a:lnTo>
                    <a:pt x="2040350" y="246888"/>
                  </a:lnTo>
                  <a:lnTo>
                    <a:pt x="2125218" y="246888"/>
                  </a:lnTo>
                  <a:lnTo>
                    <a:pt x="2141220" y="302609"/>
                  </a:lnTo>
                  <a:cubicBezTo>
                    <a:pt x="2143506" y="309944"/>
                    <a:pt x="2146649" y="314039"/>
                    <a:pt x="2154460" y="314039"/>
                  </a:cubicBezTo>
                  <a:lnTo>
                    <a:pt x="2195513" y="314039"/>
                  </a:lnTo>
                  <a:cubicBezTo>
                    <a:pt x="2203228" y="314039"/>
                    <a:pt x="2205990" y="309944"/>
                    <a:pt x="2203704" y="302609"/>
                  </a:cubicBezTo>
                  <a:lnTo>
                    <a:pt x="2118836" y="15145"/>
                  </a:lnTo>
                  <a:cubicBezTo>
                    <a:pt x="2116550" y="7429"/>
                    <a:pt x="2112455" y="3715"/>
                    <a:pt x="2104263" y="3715"/>
                  </a:cubicBezTo>
                  <a:lnTo>
                    <a:pt x="2064544" y="3715"/>
                  </a:lnTo>
                  <a:close/>
                  <a:moveTo>
                    <a:pt x="1926717" y="15050"/>
                  </a:moveTo>
                  <a:cubicBezTo>
                    <a:pt x="1926717" y="7334"/>
                    <a:pt x="1923955" y="3620"/>
                    <a:pt x="1915763" y="3620"/>
                  </a:cubicBezTo>
                  <a:lnTo>
                    <a:pt x="1879664" y="3620"/>
                  </a:lnTo>
                  <a:cubicBezTo>
                    <a:pt x="1871472" y="3620"/>
                    <a:pt x="1868710" y="7239"/>
                    <a:pt x="1868710" y="15050"/>
                  </a:cubicBezTo>
                  <a:lnTo>
                    <a:pt x="1868710" y="197644"/>
                  </a:lnTo>
                  <a:cubicBezTo>
                    <a:pt x="1868710" y="197644"/>
                    <a:pt x="1860995" y="178975"/>
                    <a:pt x="1853184" y="165735"/>
                  </a:cubicBezTo>
                  <a:lnTo>
                    <a:pt x="1761458" y="8287"/>
                  </a:lnTo>
                  <a:cubicBezTo>
                    <a:pt x="1759649" y="5048"/>
                    <a:pt x="1756886" y="3715"/>
                    <a:pt x="1751838" y="3715"/>
                  </a:cubicBezTo>
                  <a:lnTo>
                    <a:pt x="1715738" y="3715"/>
                  </a:lnTo>
                  <a:cubicBezTo>
                    <a:pt x="1707547" y="3715"/>
                    <a:pt x="1704785" y="7334"/>
                    <a:pt x="1704785" y="15145"/>
                  </a:cubicBezTo>
                  <a:lnTo>
                    <a:pt x="1704785" y="302609"/>
                  </a:lnTo>
                  <a:cubicBezTo>
                    <a:pt x="1704785" y="310420"/>
                    <a:pt x="1707547" y="314039"/>
                    <a:pt x="1715738" y="314039"/>
                  </a:cubicBezTo>
                  <a:lnTo>
                    <a:pt x="1751838" y="314039"/>
                  </a:lnTo>
                  <a:cubicBezTo>
                    <a:pt x="1760030" y="314039"/>
                    <a:pt x="1762792" y="310420"/>
                    <a:pt x="1762792" y="302609"/>
                  </a:cubicBezTo>
                  <a:lnTo>
                    <a:pt x="1762792" y="120491"/>
                  </a:lnTo>
                  <a:cubicBezTo>
                    <a:pt x="1763268" y="121825"/>
                    <a:pt x="1768697" y="136874"/>
                    <a:pt x="1781080" y="157448"/>
                  </a:cubicBezTo>
                  <a:lnTo>
                    <a:pt x="1869186" y="308515"/>
                  </a:lnTo>
                  <a:cubicBezTo>
                    <a:pt x="1871472" y="312611"/>
                    <a:pt x="1873758" y="313944"/>
                    <a:pt x="1879664" y="313944"/>
                  </a:cubicBezTo>
                  <a:lnTo>
                    <a:pt x="1915763" y="313944"/>
                  </a:lnTo>
                  <a:cubicBezTo>
                    <a:pt x="1923955" y="313944"/>
                    <a:pt x="1926717" y="310324"/>
                    <a:pt x="1926717" y="302514"/>
                  </a:cubicBezTo>
                  <a:lnTo>
                    <a:pt x="1926717" y="15050"/>
                  </a:lnTo>
                  <a:close/>
                  <a:moveTo>
                    <a:pt x="1574006" y="198120"/>
                  </a:moveTo>
                  <a:lnTo>
                    <a:pt x="1515999" y="198120"/>
                  </a:lnTo>
                  <a:lnTo>
                    <a:pt x="1531525" y="146971"/>
                  </a:lnTo>
                  <a:cubicBezTo>
                    <a:pt x="1537049" y="127825"/>
                    <a:pt x="1544764" y="70295"/>
                    <a:pt x="1545717" y="64389"/>
                  </a:cubicBezTo>
                  <a:cubicBezTo>
                    <a:pt x="1546193" y="70295"/>
                    <a:pt x="1553051" y="128778"/>
                    <a:pt x="1558957" y="147447"/>
                  </a:cubicBezTo>
                  <a:lnTo>
                    <a:pt x="1574006" y="198120"/>
                  </a:lnTo>
                  <a:close/>
                  <a:moveTo>
                    <a:pt x="1526953" y="3715"/>
                  </a:moveTo>
                  <a:cubicBezTo>
                    <a:pt x="1518761" y="3715"/>
                    <a:pt x="1515047" y="7334"/>
                    <a:pt x="1512856" y="15145"/>
                  </a:cubicBezTo>
                  <a:lnTo>
                    <a:pt x="1427512" y="302609"/>
                  </a:lnTo>
                  <a:cubicBezTo>
                    <a:pt x="1425226" y="309944"/>
                    <a:pt x="1427988" y="314039"/>
                    <a:pt x="1436180" y="314039"/>
                  </a:cubicBezTo>
                  <a:lnTo>
                    <a:pt x="1473137" y="314039"/>
                  </a:lnTo>
                  <a:cubicBezTo>
                    <a:pt x="1481328" y="314039"/>
                    <a:pt x="1484567" y="309944"/>
                    <a:pt x="1486853" y="302609"/>
                  </a:cubicBezTo>
                  <a:lnTo>
                    <a:pt x="1502855" y="246888"/>
                  </a:lnTo>
                  <a:lnTo>
                    <a:pt x="1587722" y="246888"/>
                  </a:lnTo>
                  <a:lnTo>
                    <a:pt x="1603724" y="302609"/>
                  </a:lnTo>
                  <a:cubicBezTo>
                    <a:pt x="1606010" y="309944"/>
                    <a:pt x="1609249" y="314039"/>
                    <a:pt x="1616964" y="314039"/>
                  </a:cubicBezTo>
                  <a:lnTo>
                    <a:pt x="1658017" y="314039"/>
                  </a:lnTo>
                  <a:cubicBezTo>
                    <a:pt x="1665732" y="314039"/>
                    <a:pt x="1668494" y="309944"/>
                    <a:pt x="1666208" y="302609"/>
                  </a:cubicBezTo>
                  <a:lnTo>
                    <a:pt x="1581341" y="15145"/>
                  </a:lnTo>
                  <a:cubicBezTo>
                    <a:pt x="1579055" y="7429"/>
                    <a:pt x="1574959" y="3715"/>
                    <a:pt x="1566767" y="3715"/>
                  </a:cubicBezTo>
                  <a:lnTo>
                    <a:pt x="1526953" y="3715"/>
                  </a:lnTo>
                  <a:close/>
                  <a:moveTo>
                    <a:pt x="1161002" y="268415"/>
                  </a:moveTo>
                  <a:cubicBezTo>
                    <a:pt x="1121759" y="268415"/>
                    <a:pt x="1103090" y="256985"/>
                    <a:pt x="1103090" y="234601"/>
                  </a:cubicBezTo>
                  <a:lnTo>
                    <a:pt x="1103090" y="212217"/>
                  </a:lnTo>
                  <a:cubicBezTo>
                    <a:pt x="1103090" y="189452"/>
                    <a:pt x="1117664" y="178880"/>
                    <a:pt x="1147763" y="178880"/>
                  </a:cubicBezTo>
                  <a:lnTo>
                    <a:pt x="1219010" y="178880"/>
                  </a:lnTo>
                  <a:lnTo>
                    <a:pt x="1219010" y="234601"/>
                  </a:lnTo>
                  <a:cubicBezTo>
                    <a:pt x="1218914" y="256985"/>
                    <a:pt x="1199769" y="268415"/>
                    <a:pt x="1161002" y="268415"/>
                  </a:cubicBezTo>
                  <a:moveTo>
                    <a:pt x="1151858" y="129635"/>
                  </a:moveTo>
                  <a:cubicBezTo>
                    <a:pt x="1121283" y="129635"/>
                    <a:pt x="1107091" y="118681"/>
                    <a:pt x="1107091" y="95917"/>
                  </a:cubicBezTo>
                  <a:lnTo>
                    <a:pt x="1107091" y="83153"/>
                  </a:lnTo>
                  <a:cubicBezTo>
                    <a:pt x="1107091" y="60770"/>
                    <a:pt x="1119378" y="49435"/>
                    <a:pt x="1149096" y="49435"/>
                  </a:cubicBezTo>
                  <a:cubicBezTo>
                    <a:pt x="1179195" y="49435"/>
                    <a:pt x="1191578" y="60865"/>
                    <a:pt x="1191578" y="83153"/>
                  </a:cubicBezTo>
                  <a:lnTo>
                    <a:pt x="1191578" y="89059"/>
                  </a:lnTo>
                  <a:cubicBezTo>
                    <a:pt x="1191578" y="96774"/>
                    <a:pt x="1194721" y="100489"/>
                    <a:pt x="1202531" y="100489"/>
                  </a:cubicBezTo>
                  <a:lnTo>
                    <a:pt x="1240917" y="100489"/>
                  </a:lnTo>
                  <a:cubicBezTo>
                    <a:pt x="1248632" y="100489"/>
                    <a:pt x="1251395" y="96869"/>
                    <a:pt x="1251395" y="89059"/>
                  </a:cubicBezTo>
                  <a:lnTo>
                    <a:pt x="1251395" y="74486"/>
                  </a:lnTo>
                  <a:cubicBezTo>
                    <a:pt x="1251395" y="36195"/>
                    <a:pt x="1229963" y="95"/>
                    <a:pt x="1148715" y="95"/>
                  </a:cubicBezTo>
                  <a:cubicBezTo>
                    <a:pt x="1067943" y="95"/>
                    <a:pt x="1046988" y="34766"/>
                    <a:pt x="1046988" y="72676"/>
                  </a:cubicBezTo>
                  <a:lnTo>
                    <a:pt x="1046988" y="105061"/>
                  </a:lnTo>
                  <a:cubicBezTo>
                    <a:pt x="1046988" y="128778"/>
                    <a:pt x="1055656" y="143827"/>
                    <a:pt x="1081183" y="152495"/>
                  </a:cubicBezTo>
                  <a:cubicBezTo>
                    <a:pt x="1052417" y="162973"/>
                    <a:pt x="1042892" y="181261"/>
                    <a:pt x="1042892" y="204502"/>
                  </a:cubicBezTo>
                  <a:lnTo>
                    <a:pt x="1042892" y="245078"/>
                  </a:lnTo>
                  <a:cubicBezTo>
                    <a:pt x="1042892" y="282988"/>
                    <a:pt x="1067943" y="317659"/>
                    <a:pt x="1160145" y="317659"/>
                  </a:cubicBezTo>
                  <a:cubicBezTo>
                    <a:pt x="1252823" y="317659"/>
                    <a:pt x="1278827" y="281559"/>
                    <a:pt x="1278827" y="243269"/>
                  </a:cubicBezTo>
                  <a:lnTo>
                    <a:pt x="1278827" y="178880"/>
                  </a:lnTo>
                  <a:lnTo>
                    <a:pt x="1305782" y="178880"/>
                  </a:lnTo>
                  <a:cubicBezTo>
                    <a:pt x="1313593" y="178880"/>
                    <a:pt x="1317212" y="175641"/>
                    <a:pt x="1317212" y="167449"/>
                  </a:cubicBezTo>
                  <a:lnTo>
                    <a:pt x="1317212" y="140494"/>
                  </a:lnTo>
                  <a:cubicBezTo>
                    <a:pt x="1317212" y="132302"/>
                    <a:pt x="1313593" y="129540"/>
                    <a:pt x="1305782" y="129540"/>
                  </a:cubicBezTo>
                  <a:lnTo>
                    <a:pt x="1151858" y="129540"/>
                  </a:lnTo>
                  <a:close/>
                  <a:moveTo>
                    <a:pt x="826961" y="198120"/>
                  </a:moveTo>
                  <a:lnTo>
                    <a:pt x="769049" y="198120"/>
                  </a:lnTo>
                  <a:lnTo>
                    <a:pt x="784574" y="146971"/>
                  </a:lnTo>
                  <a:cubicBezTo>
                    <a:pt x="790099" y="127825"/>
                    <a:pt x="797814" y="70295"/>
                    <a:pt x="798767" y="64389"/>
                  </a:cubicBezTo>
                  <a:cubicBezTo>
                    <a:pt x="799243" y="70295"/>
                    <a:pt x="806101" y="128778"/>
                    <a:pt x="812006" y="147447"/>
                  </a:cubicBezTo>
                  <a:lnTo>
                    <a:pt x="826961" y="198120"/>
                  </a:lnTo>
                  <a:close/>
                  <a:moveTo>
                    <a:pt x="779907" y="3715"/>
                  </a:moveTo>
                  <a:cubicBezTo>
                    <a:pt x="771715" y="3715"/>
                    <a:pt x="768001" y="7334"/>
                    <a:pt x="765810" y="15145"/>
                  </a:cubicBezTo>
                  <a:lnTo>
                    <a:pt x="680466" y="302609"/>
                  </a:lnTo>
                  <a:cubicBezTo>
                    <a:pt x="678180" y="309944"/>
                    <a:pt x="680942" y="314039"/>
                    <a:pt x="689134" y="314039"/>
                  </a:cubicBezTo>
                  <a:lnTo>
                    <a:pt x="726091" y="314039"/>
                  </a:lnTo>
                  <a:cubicBezTo>
                    <a:pt x="734282" y="314039"/>
                    <a:pt x="737521" y="309944"/>
                    <a:pt x="739807" y="302609"/>
                  </a:cubicBezTo>
                  <a:lnTo>
                    <a:pt x="755809" y="246888"/>
                  </a:lnTo>
                  <a:lnTo>
                    <a:pt x="840677" y="246888"/>
                  </a:lnTo>
                  <a:lnTo>
                    <a:pt x="856679" y="302609"/>
                  </a:lnTo>
                  <a:cubicBezTo>
                    <a:pt x="858965" y="309944"/>
                    <a:pt x="862203" y="314039"/>
                    <a:pt x="869918" y="314039"/>
                  </a:cubicBezTo>
                  <a:lnTo>
                    <a:pt x="910971" y="314039"/>
                  </a:lnTo>
                  <a:cubicBezTo>
                    <a:pt x="918686" y="314039"/>
                    <a:pt x="921449" y="309944"/>
                    <a:pt x="919163" y="302609"/>
                  </a:cubicBezTo>
                  <a:lnTo>
                    <a:pt x="834295" y="15145"/>
                  </a:lnTo>
                  <a:cubicBezTo>
                    <a:pt x="832009" y="7429"/>
                    <a:pt x="827913" y="3715"/>
                    <a:pt x="819722" y="3715"/>
                  </a:cubicBezTo>
                  <a:lnTo>
                    <a:pt x="779907" y="3715"/>
                  </a:lnTo>
                  <a:close/>
                  <a:moveTo>
                    <a:pt x="489680" y="3715"/>
                  </a:moveTo>
                  <a:cubicBezTo>
                    <a:pt x="481489" y="3715"/>
                    <a:pt x="478250" y="6477"/>
                    <a:pt x="478250" y="14669"/>
                  </a:cubicBezTo>
                  <a:lnTo>
                    <a:pt x="478250" y="43434"/>
                  </a:lnTo>
                  <a:cubicBezTo>
                    <a:pt x="478250" y="51625"/>
                    <a:pt x="481489" y="54864"/>
                    <a:pt x="489680" y="54864"/>
                  </a:cubicBezTo>
                  <a:lnTo>
                    <a:pt x="554450" y="54864"/>
                  </a:lnTo>
                  <a:lnTo>
                    <a:pt x="554450" y="302228"/>
                  </a:lnTo>
                  <a:cubicBezTo>
                    <a:pt x="554450" y="310420"/>
                    <a:pt x="557689" y="314135"/>
                    <a:pt x="565880" y="314135"/>
                  </a:cubicBezTo>
                  <a:lnTo>
                    <a:pt x="605600" y="314135"/>
                  </a:lnTo>
                  <a:cubicBezTo>
                    <a:pt x="613791" y="314135"/>
                    <a:pt x="616553" y="310515"/>
                    <a:pt x="616553" y="302228"/>
                  </a:cubicBezTo>
                  <a:lnTo>
                    <a:pt x="616553" y="54864"/>
                  </a:lnTo>
                  <a:lnTo>
                    <a:pt x="681323" y="54864"/>
                  </a:lnTo>
                  <a:cubicBezTo>
                    <a:pt x="689134" y="54864"/>
                    <a:pt x="692753" y="51625"/>
                    <a:pt x="692753" y="43434"/>
                  </a:cubicBezTo>
                  <a:lnTo>
                    <a:pt x="692753" y="14669"/>
                  </a:lnTo>
                  <a:cubicBezTo>
                    <a:pt x="692753" y="6477"/>
                    <a:pt x="689134" y="3715"/>
                    <a:pt x="681323" y="3715"/>
                  </a:cubicBezTo>
                  <a:lnTo>
                    <a:pt x="489680" y="3715"/>
                  </a:lnTo>
                  <a:close/>
                  <a:moveTo>
                    <a:pt x="399764" y="198120"/>
                  </a:moveTo>
                  <a:lnTo>
                    <a:pt x="341757" y="198120"/>
                  </a:lnTo>
                  <a:lnTo>
                    <a:pt x="357283" y="146971"/>
                  </a:lnTo>
                  <a:cubicBezTo>
                    <a:pt x="362712" y="127825"/>
                    <a:pt x="370523" y="70295"/>
                    <a:pt x="371475" y="64389"/>
                  </a:cubicBezTo>
                  <a:cubicBezTo>
                    <a:pt x="371951" y="70295"/>
                    <a:pt x="378809" y="128778"/>
                    <a:pt x="384715" y="147447"/>
                  </a:cubicBezTo>
                  <a:lnTo>
                    <a:pt x="399764" y="198120"/>
                  </a:lnTo>
                  <a:close/>
                  <a:moveTo>
                    <a:pt x="352806" y="3715"/>
                  </a:moveTo>
                  <a:cubicBezTo>
                    <a:pt x="344615" y="3715"/>
                    <a:pt x="340900" y="7334"/>
                    <a:pt x="338614" y="15145"/>
                  </a:cubicBezTo>
                  <a:lnTo>
                    <a:pt x="253270" y="302609"/>
                  </a:lnTo>
                  <a:cubicBezTo>
                    <a:pt x="250984" y="309944"/>
                    <a:pt x="253746" y="314039"/>
                    <a:pt x="261938" y="314039"/>
                  </a:cubicBezTo>
                  <a:lnTo>
                    <a:pt x="298895" y="314039"/>
                  </a:lnTo>
                  <a:cubicBezTo>
                    <a:pt x="307086" y="314039"/>
                    <a:pt x="310325" y="309944"/>
                    <a:pt x="312611" y="302609"/>
                  </a:cubicBezTo>
                  <a:lnTo>
                    <a:pt x="328613" y="246888"/>
                  </a:lnTo>
                  <a:lnTo>
                    <a:pt x="413480" y="246888"/>
                  </a:lnTo>
                  <a:lnTo>
                    <a:pt x="429482" y="302609"/>
                  </a:lnTo>
                  <a:cubicBezTo>
                    <a:pt x="431768" y="309944"/>
                    <a:pt x="435007" y="314039"/>
                    <a:pt x="442722" y="314039"/>
                  </a:cubicBezTo>
                  <a:lnTo>
                    <a:pt x="483775" y="314039"/>
                  </a:lnTo>
                  <a:cubicBezTo>
                    <a:pt x="491490" y="314039"/>
                    <a:pt x="494252" y="309944"/>
                    <a:pt x="491966" y="302609"/>
                  </a:cubicBezTo>
                  <a:lnTo>
                    <a:pt x="407099" y="15145"/>
                  </a:lnTo>
                  <a:cubicBezTo>
                    <a:pt x="404813" y="7429"/>
                    <a:pt x="400717" y="3715"/>
                    <a:pt x="392525" y="3715"/>
                  </a:cubicBezTo>
                  <a:lnTo>
                    <a:pt x="352806" y="3715"/>
                  </a:lnTo>
                  <a:close/>
                  <a:moveTo>
                    <a:pt x="110490" y="54769"/>
                  </a:moveTo>
                  <a:cubicBezTo>
                    <a:pt x="141542" y="54769"/>
                    <a:pt x="160211" y="66199"/>
                    <a:pt x="160211" y="88964"/>
                  </a:cubicBezTo>
                  <a:lnTo>
                    <a:pt x="160211" y="228600"/>
                  </a:lnTo>
                  <a:cubicBezTo>
                    <a:pt x="160211" y="251460"/>
                    <a:pt x="141542" y="262795"/>
                    <a:pt x="110490" y="262795"/>
                  </a:cubicBezTo>
                  <a:lnTo>
                    <a:pt x="61627" y="262795"/>
                  </a:lnTo>
                  <a:lnTo>
                    <a:pt x="61627" y="54673"/>
                  </a:lnTo>
                  <a:lnTo>
                    <a:pt x="110490" y="54673"/>
                  </a:lnTo>
                  <a:close/>
                  <a:moveTo>
                    <a:pt x="110490" y="314039"/>
                  </a:moveTo>
                  <a:cubicBezTo>
                    <a:pt x="193072" y="314039"/>
                    <a:pt x="221837" y="278035"/>
                    <a:pt x="221837" y="239649"/>
                  </a:cubicBezTo>
                  <a:lnTo>
                    <a:pt x="221837" y="78105"/>
                  </a:lnTo>
                  <a:cubicBezTo>
                    <a:pt x="221837" y="39815"/>
                    <a:pt x="193072" y="3715"/>
                    <a:pt x="110490" y="3715"/>
                  </a:cubicBezTo>
                  <a:lnTo>
                    <a:pt x="10954" y="3715"/>
                  </a:lnTo>
                  <a:cubicBezTo>
                    <a:pt x="2762" y="3715"/>
                    <a:pt x="0" y="7334"/>
                    <a:pt x="0" y="15621"/>
                  </a:cubicBezTo>
                  <a:lnTo>
                    <a:pt x="0" y="302228"/>
                  </a:lnTo>
                  <a:cubicBezTo>
                    <a:pt x="0" y="309944"/>
                    <a:pt x="2286" y="314135"/>
                    <a:pt x="9620" y="314135"/>
                  </a:cubicBezTo>
                  <a:lnTo>
                    <a:pt x="110490" y="31413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577" name="Google Shape;1577;p168"/>
            <p:cNvSpPr/>
            <p:nvPr/>
          </p:nvSpPr>
          <p:spPr>
            <a:xfrm>
              <a:off x="747903" y="2188534"/>
              <a:ext cx="620077" cy="921734"/>
            </a:xfrm>
            <a:custGeom>
              <a:avLst/>
              <a:gdLst/>
              <a:ahLst/>
              <a:cxnLst/>
              <a:rect l="l" t="t" r="r" b="b"/>
              <a:pathLst>
                <a:path w="620077" h="921734" extrusionOk="0">
                  <a:moveTo>
                    <a:pt x="172212" y="151829"/>
                  </a:moveTo>
                  <a:lnTo>
                    <a:pt x="172212" y="770001"/>
                  </a:lnTo>
                  <a:lnTo>
                    <a:pt x="308705" y="770001"/>
                  </a:lnTo>
                  <a:cubicBezTo>
                    <a:pt x="395478" y="770001"/>
                    <a:pt x="447770" y="736092"/>
                    <a:pt x="447770" y="668369"/>
                  </a:cubicBezTo>
                  <a:lnTo>
                    <a:pt x="447770" y="253460"/>
                  </a:lnTo>
                  <a:cubicBezTo>
                    <a:pt x="447770" y="185642"/>
                    <a:pt x="395383" y="151733"/>
                    <a:pt x="308705" y="151733"/>
                  </a:cubicBezTo>
                  <a:lnTo>
                    <a:pt x="172212" y="151733"/>
                  </a:lnTo>
                  <a:close/>
                  <a:moveTo>
                    <a:pt x="26765"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765" y="921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578" name="Google Shape;1578;p168"/>
            <p:cNvSpPr/>
            <p:nvPr/>
          </p:nvSpPr>
          <p:spPr>
            <a:xfrm>
              <a:off x="1486566" y="2177676"/>
              <a:ext cx="620077" cy="943451"/>
            </a:xfrm>
            <a:custGeom>
              <a:avLst/>
              <a:gdLst/>
              <a:ahLst/>
              <a:cxnLst/>
              <a:rect l="l" t="t" r="r" b="b"/>
              <a:pathLst>
                <a:path w="620077" h="943451" extrusionOk="0">
                  <a:moveTo>
                    <a:pt x="447865" y="253460"/>
                  </a:moveTo>
                  <a:cubicBezTo>
                    <a:pt x="447865" y="185738"/>
                    <a:pt x="395573" y="151829"/>
                    <a:pt x="310039" y="151829"/>
                  </a:cubicBezTo>
                  <a:cubicBezTo>
                    <a:pt x="224599" y="151829"/>
                    <a:pt x="173545" y="185738"/>
                    <a:pt x="173545" y="253460"/>
                  </a:cubicBezTo>
                  <a:lnTo>
                    <a:pt x="173545" y="689991"/>
                  </a:lnTo>
                  <a:cubicBezTo>
                    <a:pt x="173545" y="757809"/>
                    <a:pt x="224599" y="791718"/>
                    <a:pt x="310039" y="791718"/>
                  </a:cubicBezTo>
                  <a:cubicBezTo>
                    <a:pt x="395573" y="791718"/>
                    <a:pt x="447865" y="757809"/>
                    <a:pt x="447865" y="689991"/>
                  </a:cubicBezTo>
                  <a:lnTo>
                    <a:pt x="447865" y="253460"/>
                  </a:lnTo>
                  <a:close/>
                  <a:moveTo>
                    <a:pt x="0" y="220980"/>
                  </a:moveTo>
                  <a:cubicBezTo>
                    <a:pt x="0" y="107061"/>
                    <a:pt x="79057" y="0"/>
                    <a:pt x="310039" y="0"/>
                  </a:cubicBezTo>
                  <a:cubicBezTo>
                    <a:pt x="540925" y="0"/>
                    <a:pt x="620077" y="107061"/>
                    <a:pt x="620077" y="220980"/>
                  </a:cubicBezTo>
                  <a:lnTo>
                    <a:pt x="620077" y="722471"/>
                  </a:lnTo>
                  <a:cubicBezTo>
                    <a:pt x="620077" y="836390"/>
                    <a:pt x="540925" y="943451"/>
                    <a:pt x="310039" y="943451"/>
                  </a:cubicBezTo>
                  <a:cubicBezTo>
                    <a:pt x="79057" y="943451"/>
                    <a:pt x="0" y="836295"/>
                    <a:pt x="0" y="722471"/>
                  </a:cubicBezTo>
                  <a:lnTo>
                    <a:pt x="0" y="22098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579" name="Google Shape;1579;p168"/>
            <p:cNvSpPr/>
            <p:nvPr/>
          </p:nvSpPr>
          <p:spPr>
            <a:xfrm>
              <a:off x="2240470" y="2188534"/>
              <a:ext cx="620077" cy="921734"/>
            </a:xfrm>
            <a:custGeom>
              <a:avLst/>
              <a:gdLst/>
              <a:ahLst/>
              <a:cxnLst/>
              <a:rect l="l" t="t" r="r" b="b"/>
              <a:pathLst>
                <a:path w="620077" h="921734" extrusionOk="0">
                  <a:moveTo>
                    <a:pt x="172307" y="151829"/>
                  </a:moveTo>
                  <a:lnTo>
                    <a:pt x="172307" y="770001"/>
                  </a:lnTo>
                  <a:lnTo>
                    <a:pt x="308800" y="770001"/>
                  </a:lnTo>
                  <a:cubicBezTo>
                    <a:pt x="395573" y="770001"/>
                    <a:pt x="447866" y="736092"/>
                    <a:pt x="447866" y="668369"/>
                  </a:cubicBezTo>
                  <a:lnTo>
                    <a:pt x="447866" y="253460"/>
                  </a:lnTo>
                  <a:cubicBezTo>
                    <a:pt x="447866" y="185642"/>
                    <a:pt x="395573" y="151733"/>
                    <a:pt x="308800" y="151733"/>
                  </a:cubicBezTo>
                  <a:lnTo>
                    <a:pt x="172307" y="151733"/>
                  </a:lnTo>
                  <a:close/>
                  <a:moveTo>
                    <a:pt x="26861"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861" y="921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580" name="Google Shape;1580;p168"/>
            <p:cNvSpPr/>
            <p:nvPr/>
          </p:nvSpPr>
          <p:spPr>
            <a:xfrm>
              <a:off x="2979229" y="2177676"/>
              <a:ext cx="599598" cy="943546"/>
            </a:xfrm>
            <a:custGeom>
              <a:avLst/>
              <a:gdLst/>
              <a:ahLst/>
              <a:cxnLst/>
              <a:rect l="l" t="t" r="r" b="b"/>
              <a:pathLst>
                <a:path w="599598" h="943546" extrusionOk="0">
                  <a:moveTo>
                    <a:pt x="567690" y="448723"/>
                  </a:moveTo>
                  <a:cubicBezTo>
                    <a:pt x="589407" y="448723"/>
                    <a:pt x="599599" y="456914"/>
                    <a:pt x="599599" y="481298"/>
                  </a:cubicBezTo>
                  <a:lnTo>
                    <a:pt x="599599" y="722567"/>
                  </a:lnTo>
                  <a:cubicBezTo>
                    <a:pt x="599599" y="836486"/>
                    <a:pt x="530733" y="943547"/>
                    <a:pt x="299752" y="943547"/>
                  </a:cubicBezTo>
                  <a:cubicBezTo>
                    <a:pt x="68866" y="943547"/>
                    <a:pt x="0" y="836486"/>
                    <a:pt x="0" y="722567"/>
                  </a:cubicBezTo>
                  <a:lnTo>
                    <a:pt x="0" y="220980"/>
                  </a:lnTo>
                  <a:cubicBezTo>
                    <a:pt x="0" y="107061"/>
                    <a:pt x="68866" y="0"/>
                    <a:pt x="299752" y="0"/>
                  </a:cubicBezTo>
                  <a:cubicBezTo>
                    <a:pt x="530733" y="0"/>
                    <a:pt x="599599" y="107061"/>
                    <a:pt x="599599" y="220980"/>
                  </a:cubicBezTo>
                  <a:lnTo>
                    <a:pt x="599599" y="275177"/>
                  </a:lnTo>
                  <a:cubicBezTo>
                    <a:pt x="599599" y="298228"/>
                    <a:pt x="591979" y="309086"/>
                    <a:pt x="570262" y="309086"/>
                  </a:cubicBezTo>
                  <a:lnTo>
                    <a:pt x="464344" y="309086"/>
                  </a:lnTo>
                  <a:cubicBezTo>
                    <a:pt x="441389" y="309086"/>
                    <a:pt x="432435" y="298228"/>
                    <a:pt x="432435" y="275177"/>
                  </a:cubicBezTo>
                  <a:lnTo>
                    <a:pt x="432435" y="253460"/>
                  </a:lnTo>
                  <a:cubicBezTo>
                    <a:pt x="432435" y="185738"/>
                    <a:pt x="387763" y="151829"/>
                    <a:pt x="302324" y="151829"/>
                  </a:cubicBezTo>
                  <a:cubicBezTo>
                    <a:pt x="216789" y="151829"/>
                    <a:pt x="173450" y="185738"/>
                    <a:pt x="173450" y="253460"/>
                  </a:cubicBezTo>
                  <a:lnTo>
                    <a:pt x="173450" y="689991"/>
                  </a:lnTo>
                  <a:cubicBezTo>
                    <a:pt x="173450" y="757809"/>
                    <a:pt x="216789" y="791718"/>
                    <a:pt x="302324" y="791718"/>
                  </a:cubicBezTo>
                  <a:cubicBezTo>
                    <a:pt x="387763" y="791718"/>
                    <a:pt x="432435" y="757809"/>
                    <a:pt x="432435" y="691420"/>
                  </a:cubicBezTo>
                  <a:lnTo>
                    <a:pt x="432435" y="600551"/>
                  </a:lnTo>
                  <a:lnTo>
                    <a:pt x="307372" y="600551"/>
                  </a:lnTo>
                  <a:cubicBezTo>
                    <a:pt x="284417" y="600551"/>
                    <a:pt x="274225" y="592455"/>
                    <a:pt x="274225" y="568071"/>
                  </a:cubicBezTo>
                  <a:lnTo>
                    <a:pt x="274225" y="481394"/>
                  </a:lnTo>
                  <a:cubicBezTo>
                    <a:pt x="274225" y="457010"/>
                    <a:pt x="284417" y="448818"/>
                    <a:pt x="307372" y="448818"/>
                  </a:cubicBezTo>
                  <a:lnTo>
                    <a:pt x="567690" y="44881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581" name="Google Shape;1581;p168"/>
            <p:cNvSpPr/>
            <p:nvPr/>
          </p:nvSpPr>
          <p:spPr>
            <a:xfrm>
              <a:off x="3695795" y="2231777"/>
              <a:ext cx="517398" cy="156019"/>
            </a:xfrm>
            <a:custGeom>
              <a:avLst/>
              <a:gdLst/>
              <a:ahLst/>
              <a:cxnLst/>
              <a:rect l="l" t="t" r="r" b="b"/>
              <a:pathLst>
                <a:path w="517398" h="156019" extrusionOk="0">
                  <a:moveTo>
                    <a:pt x="517398" y="135255"/>
                  </a:moveTo>
                  <a:cubicBezTo>
                    <a:pt x="517398" y="146685"/>
                    <a:pt x="508540" y="156020"/>
                    <a:pt x="497777" y="156020"/>
                  </a:cubicBezTo>
                  <a:lnTo>
                    <a:pt x="19526" y="156020"/>
                  </a:lnTo>
                  <a:cubicBezTo>
                    <a:pt x="8763" y="156020"/>
                    <a:pt x="0" y="146685"/>
                    <a:pt x="0" y="135255"/>
                  </a:cubicBezTo>
                  <a:lnTo>
                    <a:pt x="0" y="20765"/>
                  </a:lnTo>
                  <a:cubicBezTo>
                    <a:pt x="0" y="9335"/>
                    <a:pt x="8763" y="0"/>
                    <a:pt x="19526" y="0"/>
                  </a:cubicBezTo>
                  <a:lnTo>
                    <a:pt x="497777" y="0"/>
                  </a:lnTo>
                  <a:cubicBezTo>
                    <a:pt x="508540" y="0"/>
                    <a:pt x="517398" y="9335"/>
                    <a:pt x="517398" y="20765"/>
                  </a:cubicBezTo>
                  <a:lnTo>
                    <a:pt x="517398" y="13525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582" name="Google Shape;1582;p168"/>
            <p:cNvSpPr/>
            <p:nvPr/>
          </p:nvSpPr>
          <p:spPr>
            <a:xfrm>
              <a:off x="3695890" y="2584012"/>
              <a:ext cx="388239" cy="144970"/>
            </a:xfrm>
            <a:custGeom>
              <a:avLst/>
              <a:gdLst/>
              <a:ahLst/>
              <a:cxnLst/>
              <a:rect l="l" t="t" r="r" b="b"/>
              <a:pathLst>
                <a:path w="388239" h="144970" extrusionOk="0">
                  <a:moveTo>
                    <a:pt x="388239" y="124206"/>
                  </a:moveTo>
                  <a:cubicBezTo>
                    <a:pt x="388239" y="135636"/>
                    <a:pt x="379381" y="144971"/>
                    <a:pt x="368618" y="144971"/>
                  </a:cubicBezTo>
                  <a:lnTo>
                    <a:pt x="19526" y="144971"/>
                  </a:lnTo>
                  <a:cubicBezTo>
                    <a:pt x="8763" y="144971"/>
                    <a:pt x="0" y="135636"/>
                    <a:pt x="0" y="124206"/>
                  </a:cubicBezTo>
                  <a:lnTo>
                    <a:pt x="0" y="20765"/>
                  </a:lnTo>
                  <a:cubicBezTo>
                    <a:pt x="0" y="9334"/>
                    <a:pt x="8858" y="0"/>
                    <a:pt x="19526" y="0"/>
                  </a:cubicBezTo>
                  <a:lnTo>
                    <a:pt x="368618" y="0"/>
                  </a:lnTo>
                  <a:cubicBezTo>
                    <a:pt x="379381" y="0"/>
                    <a:pt x="388239" y="9334"/>
                    <a:pt x="388239" y="20765"/>
                  </a:cubicBezTo>
                  <a:lnTo>
                    <a:pt x="388239" y="124206"/>
                  </a:lnTo>
                  <a:close/>
                </a:path>
              </a:pathLst>
            </a:custGeom>
            <a:solidFill>
              <a:srgbClr val="FFFFFF">
                <a:alpha val="498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583" name="Google Shape;1583;p168"/>
            <p:cNvSpPr/>
            <p:nvPr/>
          </p:nvSpPr>
          <p:spPr>
            <a:xfrm>
              <a:off x="3695795" y="2915577"/>
              <a:ext cx="517398" cy="151447"/>
            </a:xfrm>
            <a:custGeom>
              <a:avLst/>
              <a:gdLst/>
              <a:ahLst/>
              <a:cxnLst/>
              <a:rect l="l" t="t" r="r" b="b"/>
              <a:pathLst>
                <a:path w="517398" h="151447" extrusionOk="0">
                  <a:moveTo>
                    <a:pt x="517398" y="130683"/>
                  </a:moveTo>
                  <a:cubicBezTo>
                    <a:pt x="517398" y="142113"/>
                    <a:pt x="508540" y="151448"/>
                    <a:pt x="497777" y="151448"/>
                  </a:cubicBezTo>
                  <a:lnTo>
                    <a:pt x="19526" y="151448"/>
                  </a:lnTo>
                  <a:cubicBezTo>
                    <a:pt x="8763" y="151448"/>
                    <a:pt x="0" y="142113"/>
                    <a:pt x="0" y="130683"/>
                  </a:cubicBezTo>
                  <a:lnTo>
                    <a:pt x="0" y="20765"/>
                  </a:lnTo>
                  <a:cubicBezTo>
                    <a:pt x="0" y="9334"/>
                    <a:pt x="8763" y="0"/>
                    <a:pt x="19526" y="0"/>
                  </a:cubicBezTo>
                  <a:lnTo>
                    <a:pt x="497777" y="0"/>
                  </a:lnTo>
                  <a:cubicBezTo>
                    <a:pt x="508540" y="0"/>
                    <a:pt x="517398" y="9334"/>
                    <a:pt x="517398" y="20765"/>
                  </a:cubicBezTo>
                  <a:lnTo>
                    <a:pt x="517398" y="130683"/>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pic>
        <p:nvPicPr>
          <p:cNvPr id="1584" name="Google Shape;1584;p168" descr="IMS-logo-250 - ImsInfo"/>
          <p:cNvPicPr preferRelativeResize="0"/>
          <p:nvPr/>
        </p:nvPicPr>
        <p:blipFill rotWithShape="1">
          <a:blip r:embed="rId2">
            <a:alphaModFix/>
          </a:blip>
          <a:srcRect/>
          <a:stretch/>
        </p:blipFill>
        <p:spPr>
          <a:xfrm>
            <a:off x="894534" y="4740884"/>
            <a:ext cx="601888" cy="247025"/>
          </a:xfrm>
          <a:prstGeom prst="rect">
            <a:avLst/>
          </a:prstGeom>
          <a:noFill/>
          <a:ln>
            <a:noFill/>
          </a:ln>
        </p:spPr>
      </p:pic>
    </p:spTree>
    <p:extLst>
      <p:ext uri="{BB962C8B-B14F-4D97-AF65-F5344CB8AC3E}">
        <p14:creationId xmlns:p14="http://schemas.microsoft.com/office/powerpoint/2010/main" val="1230225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Slide 3B">
    <p:spTree>
      <p:nvGrpSpPr>
        <p:cNvPr id="1" name=""/>
        <p:cNvGrpSpPr/>
        <p:nvPr/>
      </p:nvGrpSpPr>
      <p:grpSpPr>
        <a:xfrm>
          <a:off x="0" y="0"/>
          <a:ext cx="0" cy="0"/>
          <a:chOff x="0" y="0"/>
          <a:chExt cx="0" cy="0"/>
        </a:xfrm>
      </p:grpSpPr>
      <p:sp>
        <p:nvSpPr>
          <p:cNvPr id="3" name="Google Shape;101;p17">
            <a:extLst>
              <a:ext uri="{FF2B5EF4-FFF2-40B4-BE49-F238E27FC236}">
                <a16:creationId xmlns:a16="http://schemas.microsoft.com/office/drawing/2014/main" xmlns="" id="{74FBC61B-0B49-664D-9D4E-B9614D97909A}"/>
              </a:ext>
            </a:extLst>
          </p:cNvPr>
          <p:cNvSpPr/>
          <p:nvPr/>
        </p:nvSpPr>
        <p:spPr>
          <a:xfrm>
            <a:off x="-23132" y="-6980"/>
            <a:ext cx="9174000" cy="2396100"/>
          </a:xfrm>
          <a:prstGeom prst="rect">
            <a:avLst/>
          </a:prstGeom>
          <a:gradFill>
            <a:gsLst>
              <a:gs pos="0">
                <a:schemeClr val="accent1"/>
              </a:gs>
              <a:gs pos="77000">
                <a:schemeClr val="accent3"/>
              </a:gs>
              <a:gs pos="100000">
                <a:schemeClr val="accent3"/>
              </a:gs>
            </a:gsLst>
            <a:lin ang="2700006"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400" b="0" i="0" u="none" strike="noStrike" cap="none">
              <a:solidFill>
                <a:schemeClr val="lt1"/>
              </a:solidFill>
              <a:latin typeface="Calibri"/>
              <a:ea typeface="Calibri"/>
              <a:cs typeface="Calibri"/>
              <a:sym typeface="Calibri"/>
            </a:endParaRPr>
          </a:p>
        </p:txBody>
      </p:sp>
      <p:pic>
        <p:nvPicPr>
          <p:cNvPr id="4" name="Google Shape;102;p17">
            <a:extLst>
              <a:ext uri="{FF2B5EF4-FFF2-40B4-BE49-F238E27FC236}">
                <a16:creationId xmlns:a16="http://schemas.microsoft.com/office/drawing/2014/main" xmlns="" id="{2051C83D-8004-4243-B9B7-452E151330C7}"/>
              </a:ext>
            </a:extLst>
          </p:cNvPr>
          <p:cNvPicPr preferRelativeResize="0"/>
          <p:nvPr/>
        </p:nvPicPr>
        <p:blipFill rotWithShape="1">
          <a:blip r:embed="rId2">
            <a:alphaModFix/>
          </a:blip>
          <a:srcRect/>
          <a:stretch/>
        </p:blipFill>
        <p:spPr>
          <a:xfrm>
            <a:off x="0" y="-6980"/>
            <a:ext cx="9144000" cy="2390775"/>
          </a:xfrm>
          <a:prstGeom prst="rect">
            <a:avLst/>
          </a:prstGeom>
          <a:noFill/>
          <a:ln>
            <a:noFill/>
          </a:ln>
        </p:spPr>
      </p:pic>
      <p:pic>
        <p:nvPicPr>
          <p:cNvPr id="5" name="Google Shape;103;p17">
            <a:extLst>
              <a:ext uri="{FF2B5EF4-FFF2-40B4-BE49-F238E27FC236}">
                <a16:creationId xmlns:a16="http://schemas.microsoft.com/office/drawing/2014/main" xmlns="" id="{677B342C-08AF-944F-807A-E950E8856196}"/>
              </a:ext>
            </a:extLst>
          </p:cNvPr>
          <p:cNvPicPr preferRelativeResize="0"/>
          <p:nvPr/>
        </p:nvPicPr>
        <p:blipFill rotWithShape="1">
          <a:blip r:embed="rId3">
            <a:alphaModFix/>
          </a:blip>
          <a:srcRect/>
          <a:stretch/>
        </p:blipFill>
        <p:spPr>
          <a:xfrm>
            <a:off x="0" y="0"/>
            <a:ext cx="9144000" cy="2390775"/>
          </a:xfrm>
          <a:prstGeom prst="rect">
            <a:avLst/>
          </a:prstGeom>
          <a:noFill/>
          <a:ln>
            <a:noFill/>
          </a:ln>
        </p:spPr>
      </p:pic>
      <p:sp>
        <p:nvSpPr>
          <p:cNvPr id="6" name="Google Shape;1881;p198">
            <a:extLst>
              <a:ext uri="{FF2B5EF4-FFF2-40B4-BE49-F238E27FC236}">
                <a16:creationId xmlns:a16="http://schemas.microsoft.com/office/drawing/2014/main" xmlns="" id="{8CDB8ACF-E1FE-B741-9FA8-E6258E36961F}"/>
              </a:ext>
            </a:extLst>
          </p:cNvPr>
          <p:cNvSpPr/>
          <p:nvPr/>
        </p:nvSpPr>
        <p:spPr>
          <a:xfrm>
            <a:off x="804821" y="1767904"/>
            <a:ext cx="1777684" cy="1777684"/>
          </a:xfrm>
          <a:prstGeom prst="pie">
            <a:avLst>
              <a:gd name="adj1" fmla="val 10800000"/>
              <a:gd name="adj2" fmla="val 10757"/>
            </a:avLst>
          </a:prstGeom>
          <a:solidFill>
            <a:schemeClr val="lt1">
              <a:alpha val="1098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7" name="Google Shape;1883;p198">
            <a:extLst>
              <a:ext uri="{FF2B5EF4-FFF2-40B4-BE49-F238E27FC236}">
                <a16:creationId xmlns:a16="http://schemas.microsoft.com/office/drawing/2014/main" xmlns="" id="{4342FC85-C236-624B-BD51-94838AA25C89}"/>
              </a:ext>
            </a:extLst>
          </p:cNvPr>
          <p:cNvSpPr/>
          <p:nvPr/>
        </p:nvSpPr>
        <p:spPr>
          <a:xfrm>
            <a:off x="892591" y="1855675"/>
            <a:ext cx="1602142" cy="1602142"/>
          </a:xfrm>
          <a:prstGeom prst="pie">
            <a:avLst>
              <a:gd name="adj1" fmla="val 10800000"/>
              <a:gd name="adj2" fmla="val 10757"/>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13" name="Google Shape;1889;p198">
            <a:extLst>
              <a:ext uri="{FF2B5EF4-FFF2-40B4-BE49-F238E27FC236}">
                <a16:creationId xmlns:a16="http://schemas.microsoft.com/office/drawing/2014/main" xmlns="" id="{B20B39AD-1EAF-D148-9ED5-5012E26F6763}"/>
              </a:ext>
            </a:extLst>
          </p:cNvPr>
          <p:cNvSpPr/>
          <p:nvPr/>
        </p:nvSpPr>
        <p:spPr>
          <a:xfrm>
            <a:off x="3640488" y="1767904"/>
            <a:ext cx="1777684" cy="1777684"/>
          </a:xfrm>
          <a:prstGeom prst="pie">
            <a:avLst>
              <a:gd name="adj1" fmla="val 10800000"/>
              <a:gd name="adj2" fmla="val 10757"/>
            </a:avLst>
          </a:prstGeom>
          <a:solidFill>
            <a:schemeClr val="lt1">
              <a:alpha val="1098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14" name="Google Shape;1890;p198">
            <a:extLst>
              <a:ext uri="{FF2B5EF4-FFF2-40B4-BE49-F238E27FC236}">
                <a16:creationId xmlns:a16="http://schemas.microsoft.com/office/drawing/2014/main" xmlns="" id="{E255A5C7-AED8-EF49-8586-6DB418057677}"/>
              </a:ext>
            </a:extLst>
          </p:cNvPr>
          <p:cNvSpPr/>
          <p:nvPr/>
        </p:nvSpPr>
        <p:spPr>
          <a:xfrm>
            <a:off x="3728259" y="1855675"/>
            <a:ext cx="1602142" cy="1602142"/>
          </a:xfrm>
          <a:prstGeom prst="pie">
            <a:avLst>
              <a:gd name="adj1" fmla="val 10800000"/>
              <a:gd name="adj2" fmla="val 10757"/>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15" name="Google Shape;1891;p198">
            <a:extLst>
              <a:ext uri="{FF2B5EF4-FFF2-40B4-BE49-F238E27FC236}">
                <a16:creationId xmlns:a16="http://schemas.microsoft.com/office/drawing/2014/main" xmlns="" id="{6EE0EFBE-D2CB-3F4F-99C3-59E87C2DDF01}"/>
              </a:ext>
            </a:extLst>
          </p:cNvPr>
          <p:cNvSpPr/>
          <p:nvPr/>
        </p:nvSpPr>
        <p:spPr>
          <a:xfrm>
            <a:off x="6460744" y="1767904"/>
            <a:ext cx="1777684" cy="1777684"/>
          </a:xfrm>
          <a:prstGeom prst="pie">
            <a:avLst>
              <a:gd name="adj1" fmla="val 10800000"/>
              <a:gd name="adj2" fmla="val 10757"/>
            </a:avLst>
          </a:prstGeom>
          <a:solidFill>
            <a:schemeClr val="lt1">
              <a:alpha val="24705"/>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16" name="Google Shape;1892;p198">
            <a:extLst>
              <a:ext uri="{FF2B5EF4-FFF2-40B4-BE49-F238E27FC236}">
                <a16:creationId xmlns:a16="http://schemas.microsoft.com/office/drawing/2014/main" xmlns="" id="{D35785D9-493F-B74F-BE99-8D4EB620929B}"/>
              </a:ext>
            </a:extLst>
          </p:cNvPr>
          <p:cNvSpPr/>
          <p:nvPr/>
        </p:nvSpPr>
        <p:spPr>
          <a:xfrm>
            <a:off x="6548515" y="1855675"/>
            <a:ext cx="1602142" cy="1602142"/>
          </a:xfrm>
          <a:prstGeom prst="pie">
            <a:avLst>
              <a:gd name="adj1" fmla="val 10800000"/>
              <a:gd name="adj2" fmla="val 10757"/>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1" name="Text Placeholder 24">
            <a:extLst>
              <a:ext uri="{FF2B5EF4-FFF2-40B4-BE49-F238E27FC236}">
                <a16:creationId xmlns:a16="http://schemas.microsoft.com/office/drawing/2014/main" xmlns="" id="{D44EE703-AE38-5344-9385-51CAE1748168}"/>
              </a:ext>
            </a:extLst>
          </p:cNvPr>
          <p:cNvSpPr>
            <a:spLocks noGrp="1"/>
          </p:cNvSpPr>
          <p:nvPr>
            <p:ph type="body" sz="quarter" idx="15"/>
          </p:nvPr>
        </p:nvSpPr>
        <p:spPr>
          <a:xfrm>
            <a:off x="679329" y="3034879"/>
            <a:ext cx="2031301" cy="498629"/>
          </a:xfrm>
        </p:spPr>
        <p:txBody>
          <a:bodyPr lIns="36000" tIns="36000" rIns="36000"/>
          <a:lstStyle>
            <a:lvl1pPr marL="7938" indent="0" algn="ctr">
              <a:spcBef>
                <a:spcPts val="0"/>
              </a:spcBef>
              <a:buNone/>
              <a:tabLst/>
              <a:defRPr sz="1400" b="1">
                <a:solidFill>
                  <a:schemeClr val="bg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22" name="Text Placeholder 24">
            <a:extLst>
              <a:ext uri="{FF2B5EF4-FFF2-40B4-BE49-F238E27FC236}">
                <a16:creationId xmlns:a16="http://schemas.microsoft.com/office/drawing/2014/main" xmlns="" id="{0D9B34C5-6DE4-F84D-B41B-482FF8A90B4E}"/>
              </a:ext>
            </a:extLst>
          </p:cNvPr>
          <p:cNvSpPr>
            <a:spLocks noGrp="1"/>
          </p:cNvSpPr>
          <p:nvPr>
            <p:ph type="body" sz="quarter" idx="23"/>
          </p:nvPr>
        </p:nvSpPr>
        <p:spPr>
          <a:xfrm>
            <a:off x="679329" y="3683338"/>
            <a:ext cx="2031301" cy="498629"/>
          </a:xfrm>
        </p:spPr>
        <p:txBody>
          <a:bodyPr lIns="36000" tIns="36000" rIns="36000"/>
          <a:lstStyle>
            <a:lvl1pPr marL="7938" indent="0" algn="ctr">
              <a:spcBef>
                <a:spcPts val="0"/>
              </a:spcBef>
              <a:buNone/>
              <a:tabLst/>
              <a:defRPr sz="1100" b="0">
                <a:solidFill>
                  <a:schemeClr val="bg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24" name="Text Placeholder 24">
            <a:extLst>
              <a:ext uri="{FF2B5EF4-FFF2-40B4-BE49-F238E27FC236}">
                <a16:creationId xmlns:a16="http://schemas.microsoft.com/office/drawing/2014/main" xmlns="" id="{B5C096EB-6F70-4A41-82CC-A8DC46BE0A7C}"/>
              </a:ext>
            </a:extLst>
          </p:cNvPr>
          <p:cNvSpPr>
            <a:spLocks noGrp="1"/>
          </p:cNvSpPr>
          <p:nvPr>
            <p:ph type="body" sz="quarter" idx="25"/>
          </p:nvPr>
        </p:nvSpPr>
        <p:spPr>
          <a:xfrm>
            <a:off x="3523969" y="3076815"/>
            <a:ext cx="2031301" cy="498629"/>
          </a:xfrm>
        </p:spPr>
        <p:txBody>
          <a:bodyPr lIns="36000" tIns="36000" rIns="36000"/>
          <a:lstStyle>
            <a:lvl1pPr marL="7938" indent="0" algn="ctr">
              <a:spcBef>
                <a:spcPts val="0"/>
              </a:spcBef>
              <a:buNone/>
              <a:tabLst/>
              <a:defRPr sz="1400" b="1">
                <a:solidFill>
                  <a:schemeClr val="bg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25" name="Text Placeholder 24">
            <a:extLst>
              <a:ext uri="{FF2B5EF4-FFF2-40B4-BE49-F238E27FC236}">
                <a16:creationId xmlns:a16="http://schemas.microsoft.com/office/drawing/2014/main" xmlns="" id="{AA1EAC13-5D1E-2A40-8241-9E9B640A759D}"/>
              </a:ext>
            </a:extLst>
          </p:cNvPr>
          <p:cNvSpPr>
            <a:spLocks noGrp="1"/>
          </p:cNvSpPr>
          <p:nvPr>
            <p:ph type="body" sz="quarter" idx="26"/>
          </p:nvPr>
        </p:nvSpPr>
        <p:spPr>
          <a:xfrm>
            <a:off x="3523969" y="3725274"/>
            <a:ext cx="2031301" cy="498629"/>
          </a:xfrm>
        </p:spPr>
        <p:txBody>
          <a:bodyPr lIns="36000" tIns="36000" rIns="36000"/>
          <a:lstStyle>
            <a:lvl1pPr marL="7938" indent="0" algn="ctr">
              <a:spcBef>
                <a:spcPts val="0"/>
              </a:spcBef>
              <a:buNone/>
              <a:tabLst/>
              <a:defRPr sz="1100" b="0">
                <a:solidFill>
                  <a:schemeClr val="bg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27" name="Text Placeholder 24">
            <a:extLst>
              <a:ext uri="{FF2B5EF4-FFF2-40B4-BE49-F238E27FC236}">
                <a16:creationId xmlns:a16="http://schemas.microsoft.com/office/drawing/2014/main" xmlns="" id="{7750F355-B700-A141-829F-CB2BF38306F6}"/>
              </a:ext>
            </a:extLst>
          </p:cNvPr>
          <p:cNvSpPr>
            <a:spLocks noGrp="1"/>
          </p:cNvSpPr>
          <p:nvPr>
            <p:ph type="body" sz="quarter" idx="28"/>
          </p:nvPr>
        </p:nvSpPr>
        <p:spPr>
          <a:xfrm>
            <a:off x="6338621" y="3071004"/>
            <a:ext cx="2031301" cy="498629"/>
          </a:xfrm>
        </p:spPr>
        <p:txBody>
          <a:bodyPr lIns="36000" tIns="36000" rIns="36000"/>
          <a:lstStyle>
            <a:lvl1pPr marL="7938" indent="0" algn="ctr">
              <a:spcBef>
                <a:spcPts val="0"/>
              </a:spcBef>
              <a:buNone/>
              <a:tabLst/>
              <a:defRPr sz="1400" b="1">
                <a:solidFill>
                  <a:schemeClr val="bg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28" name="Text Placeholder 24">
            <a:extLst>
              <a:ext uri="{FF2B5EF4-FFF2-40B4-BE49-F238E27FC236}">
                <a16:creationId xmlns:a16="http://schemas.microsoft.com/office/drawing/2014/main" xmlns="" id="{9C002567-4652-5E44-B2D4-7AD0F04FAE93}"/>
              </a:ext>
            </a:extLst>
          </p:cNvPr>
          <p:cNvSpPr>
            <a:spLocks noGrp="1"/>
          </p:cNvSpPr>
          <p:nvPr>
            <p:ph type="body" sz="quarter" idx="29"/>
          </p:nvPr>
        </p:nvSpPr>
        <p:spPr>
          <a:xfrm>
            <a:off x="6338621" y="3719463"/>
            <a:ext cx="2031301" cy="498629"/>
          </a:xfrm>
        </p:spPr>
        <p:txBody>
          <a:bodyPr lIns="36000" tIns="36000" rIns="36000"/>
          <a:lstStyle>
            <a:lvl1pPr marL="7938" indent="0" algn="ctr">
              <a:spcBef>
                <a:spcPts val="0"/>
              </a:spcBef>
              <a:buNone/>
              <a:tabLst/>
              <a:defRPr sz="1100" b="0">
                <a:solidFill>
                  <a:schemeClr val="bg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29" name="Text Placeholder 24">
            <a:extLst>
              <a:ext uri="{FF2B5EF4-FFF2-40B4-BE49-F238E27FC236}">
                <a16:creationId xmlns:a16="http://schemas.microsoft.com/office/drawing/2014/main" xmlns="" id="{30C07C90-4128-E948-87D3-54AB428F5B4F}"/>
              </a:ext>
            </a:extLst>
          </p:cNvPr>
          <p:cNvSpPr>
            <a:spLocks noGrp="1"/>
          </p:cNvSpPr>
          <p:nvPr>
            <p:ph type="body" sz="quarter" idx="20" hasCustomPrompt="1"/>
          </p:nvPr>
        </p:nvSpPr>
        <p:spPr>
          <a:xfrm>
            <a:off x="468127" y="438629"/>
            <a:ext cx="5601747" cy="282112"/>
          </a:xfrm>
        </p:spPr>
        <p:txBody>
          <a:bodyPr lIns="0" rIns="36000" anchor="ctr" anchorCtr="0"/>
          <a:lstStyle>
            <a:lvl1pPr marL="7938" indent="0" algn="l">
              <a:spcBef>
                <a:spcPts val="0"/>
              </a:spcBef>
              <a:buNone/>
              <a:tabLst/>
              <a:defRPr sz="1400">
                <a:solidFill>
                  <a:schemeClr val="bg1"/>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EDIT</a:t>
            </a:r>
            <a:endParaRPr lang="en-US" dirty="0"/>
          </a:p>
        </p:txBody>
      </p:sp>
      <p:sp>
        <p:nvSpPr>
          <p:cNvPr id="30" name="Text Placeholder 24">
            <a:extLst>
              <a:ext uri="{FF2B5EF4-FFF2-40B4-BE49-F238E27FC236}">
                <a16:creationId xmlns:a16="http://schemas.microsoft.com/office/drawing/2014/main" xmlns="" id="{932DC283-D7F7-304D-85A1-35FC95449BDC}"/>
              </a:ext>
            </a:extLst>
          </p:cNvPr>
          <p:cNvSpPr>
            <a:spLocks noGrp="1"/>
          </p:cNvSpPr>
          <p:nvPr>
            <p:ph type="body" sz="quarter" idx="21" hasCustomPrompt="1"/>
          </p:nvPr>
        </p:nvSpPr>
        <p:spPr>
          <a:xfrm>
            <a:off x="468127" y="624184"/>
            <a:ext cx="5601747" cy="576097"/>
          </a:xfrm>
        </p:spPr>
        <p:txBody>
          <a:bodyPr lIns="0" rIns="36000" anchor="t" anchorCtr="0"/>
          <a:lstStyle>
            <a:lvl1pPr marL="7938" indent="0" algn="l">
              <a:spcBef>
                <a:spcPts val="0"/>
              </a:spcBef>
              <a:buNone/>
              <a:tabLst/>
              <a:defRPr sz="3200" b="1">
                <a:solidFill>
                  <a:schemeClr val="tx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EDIT</a:t>
            </a:r>
            <a:endParaRPr lang="en-US" dirty="0"/>
          </a:p>
        </p:txBody>
      </p:sp>
      <p:sp>
        <p:nvSpPr>
          <p:cNvPr id="31" name="Text Placeholder 24">
            <a:extLst>
              <a:ext uri="{FF2B5EF4-FFF2-40B4-BE49-F238E27FC236}">
                <a16:creationId xmlns:a16="http://schemas.microsoft.com/office/drawing/2014/main" xmlns="" id="{D1739C4A-DE9D-9642-ABCD-1380DE5DFD90}"/>
              </a:ext>
            </a:extLst>
          </p:cNvPr>
          <p:cNvSpPr>
            <a:spLocks noGrp="1"/>
          </p:cNvSpPr>
          <p:nvPr>
            <p:ph type="body" sz="quarter" idx="22"/>
          </p:nvPr>
        </p:nvSpPr>
        <p:spPr>
          <a:xfrm>
            <a:off x="468127" y="1139302"/>
            <a:ext cx="5601747" cy="541451"/>
          </a:xfrm>
        </p:spPr>
        <p:txBody>
          <a:bodyPr lIns="0" rIns="36000" anchor="t" anchorCtr="0"/>
          <a:lstStyle>
            <a:lvl1pPr marL="7938" indent="0" algn="l">
              <a:spcBef>
                <a:spcPts val="0"/>
              </a:spcBef>
              <a:buNone/>
              <a:tabLst/>
              <a:defRPr sz="1200">
                <a:solidFill>
                  <a:schemeClr val="bg1"/>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32" name="Picture Placeholder 70">
            <a:extLst>
              <a:ext uri="{FF2B5EF4-FFF2-40B4-BE49-F238E27FC236}">
                <a16:creationId xmlns:a16="http://schemas.microsoft.com/office/drawing/2014/main" xmlns="" id="{8B35503F-7163-644D-8D66-19FD10264AFD}"/>
              </a:ext>
            </a:extLst>
          </p:cNvPr>
          <p:cNvSpPr>
            <a:spLocks noGrp="1"/>
          </p:cNvSpPr>
          <p:nvPr>
            <p:ph type="pic" sz="quarter" idx="27" hasCustomPrompt="1"/>
          </p:nvPr>
        </p:nvSpPr>
        <p:spPr>
          <a:xfrm>
            <a:off x="1252744" y="1924670"/>
            <a:ext cx="857250" cy="931863"/>
          </a:xfrm>
        </p:spPr>
        <p:txBody>
          <a:bodyPr anchor="ctr"/>
          <a:lstStyle>
            <a:lvl1pPr marL="7938" indent="-7938" algn="ctr">
              <a:buNone/>
              <a:tabLst/>
              <a:defRPr>
                <a:solidFill>
                  <a:schemeClr val="bg2"/>
                </a:solidFill>
              </a:defRPr>
            </a:lvl1pPr>
          </a:lstStyle>
          <a:p>
            <a:r>
              <a:rPr lang="en-US" dirty="0"/>
              <a:t>Click to insert</a:t>
            </a:r>
          </a:p>
        </p:txBody>
      </p:sp>
      <p:sp>
        <p:nvSpPr>
          <p:cNvPr id="33" name="Picture Placeholder 70">
            <a:extLst>
              <a:ext uri="{FF2B5EF4-FFF2-40B4-BE49-F238E27FC236}">
                <a16:creationId xmlns:a16="http://schemas.microsoft.com/office/drawing/2014/main" xmlns="" id="{ED2C70BA-AF13-924E-AF31-33755D977A09}"/>
              </a:ext>
            </a:extLst>
          </p:cNvPr>
          <p:cNvSpPr>
            <a:spLocks noGrp="1"/>
          </p:cNvSpPr>
          <p:nvPr>
            <p:ph type="pic" sz="quarter" idx="30" hasCustomPrompt="1"/>
          </p:nvPr>
        </p:nvSpPr>
        <p:spPr>
          <a:xfrm>
            <a:off x="4099057" y="1927099"/>
            <a:ext cx="857250" cy="931863"/>
          </a:xfrm>
        </p:spPr>
        <p:txBody>
          <a:bodyPr anchor="ctr"/>
          <a:lstStyle>
            <a:lvl1pPr marL="7938" indent="-7938" algn="ctr">
              <a:buNone/>
              <a:tabLst/>
              <a:defRPr>
                <a:solidFill>
                  <a:schemeClr val="bg2"/>
                </a:solidFill>
              </a:defRPr>
            </a:lvl1pPr>
          </a:lstStyle>
          <a:p>
            <a:r>
              <a:rPr lang="en-US" dirty="0"/>
              <a:t>Click to insert</a:t>
            </a:r>
          </a:p>
        </p:txBody>
      </p:sp>
      <p:sp>
        <p:nvSpPr>
          <p:cNvPr id="34" name="Picture Placeholder 70">
            <a:extLst>
              <a:ext uri="{FF2B5EF4-FFF2-40B4-BE49-F238E27FC236}">
                <a16:creationId xmlns:a16="http://schemas.microsoft.com/office/drawing/2014/main" xmlns="" id="{01328C53-5CC7-EC42-87B6-8AC30F0EB6B0}"/>
              </a:ext>
            </a:extLst>
          </p:cNvPr>
          <p:cNvSpPr>
            <a:spLocks noGrp="1"/>
          </p:cNvSpPr>
          <p:nvPr>
            <p:ph type="pic" sz="quarter" idx="31" hasCustomPrompt="1"/>
          </p:nvPr>
        </p:nvSpPr>
        <p:spPr>
          <a:xfrm>
            <a:off x="6930529" y="1917863"/>
            <a:ext cx="857250" cy="931863"/>
          </a:xfrm>
        </p:spPr>
        <p:txBody>
          <a:bodyPr anchor="ctr"/>
          <a:lstStyle>
            <a:lvl1pPr marL="7938" indent="-7938" algn="ctr">
              <a:buNone/>
              <a:tabLst/>
              <a:defRPr>
                <a:solidFill>
                  <a:schemeClr val="bg2"/>
                </a:solidFill>
              </a:defRPr>
            </a:lvl1pPr>
          </a:lstStyle>
          <a:p>
            <a:r>
              <a:rPr lang="en-US" dirty="0"/>
              <a:t>Click to insert</a:t>
            </a:r>
          </a:p>
        </p:txBody>
      </p:sp>
    </p:spTree>
    <p:extLst>
      <p:ext uri="{BB962C8B-B14F-4D97-AF65-F5344CB8AC3E}">
        <p14:creationId xmlns:p14="http://schemas.microsoft.com/office/powerpoint/2010/main" val="4200123769"/>
      </p:ext>
    </p:extLst>
  </p:cSld>
  <p:clrMapOvr>
    <a:masterClrMapping/>
  </p:clrMapOvr>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Slide 4">
    <p:spTree>
      <p:nvGrpSpPr>
        <p:cNvPr id="1" name=""/>
        <p:cNvGrpSpPr/>
        <p:nvPr/>
      </p:nvGrpSpPr>
      <p:grpSpPr>
        <a:xfrm>
          <a:off x="0" y="0"/>
          <a:ext cx="0" cy="0"/>
          <a:chOff x="0" y="0"/>
          <a:chExt cx="0" cy="0"/>
        </a:xfrm>
      </p:grpSpPr>
      <p:sp>
        <p:nvSpPr>
          <p:cNvPr id="3" name="Google Shape;105;p18">
            <a:extLst>
              <a:ext uri="{FF2B5EF4-FFF2-40B4-BE49-F238E27FC236}">
                <a16:creationId xmlns:a16="http://schemas.microsoft.com/office/drawing/2014/main" xmlns="" id="{9C035B40-EB16-9E4B-9DCB-98884FEC5187}"/>
              </a:ext>
            </a:extLst>
          </p:cNvPr>
          <p:cNvSpPr/>
          <p:nvPr/>
        </p:nvSpPr>
        <p:spPr>
          <a:xfrm rot="5400000">
            <a:off x="2000252" y="-2000250"/>
            <a:ext cx="5143502" cy="9144004"/>
          </a:xfrm>
          <a:prstGeom prst="triangle">
            <a:avLst>
              <a:gd name="adj" fmla="val 0"/>
            </a:avLst>
          </a:prstGeom>
          <a:gradFill>
            <a:gsLst>
              <a:gs pos="0">
                <a:schemeClr val="dk2"/>
              </a:gs>
              <a:gs pos="30000">
                <a:schemeClr val="dk2"/>
              </a:gs>
              <a:gs pos="99000">
                <a:schemeClr val="accent3"/>
              </a:gs>
              <a:gs pos="100000">
                <a:schemeClr val="accent3"/>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400" b="0" i="0" u="none" strike="noStrike" cap="none">
              <a:solidFill>
                <a:schemeClr val="lt1"/>
              </a:solidFill>
              <a:latin typeface="Calibri"/>
              <a:ea typeface="Calibri"/>
              <a:cs typeface="Calibri"/>
              <a:sym typeface="Calibri"/>
            </a:endParaRPr>
          </a:p>
        </p:txBody>
      </p:sp>
      <p:pic>
        <p:nvPicPr>
          <p:cNvPr id="4" name="Google Shape;106;p18">
            <a:extLst>
              <a:ext uri="{FF2B5EF4-FFF2-40B4-BE49-F238E27FC236}">
                <a16:creationId xmlns:a16="http://schemas.microsoft.com/office/drawing/2014/main" xmlns="" id="{9505FDA7-EAA5-1244-B4EC-CDBB45DAEC09}"/>
              </a:ext>
            </a:extLst>
          </p:cNvPr>
          <p:cNvPicPr preferRelativeResize="0"/>
          <p:nvPr/>
        </p:nvPicPr>
        <p:blipFill rotWithShape="1">
          <a:blip r:embed="rId2">
            <a:alphaModFix/>
          </a:blip>
          <a:srcRect/>
          <a:stretch/>
        </p:blipFill>
        <p:spPr>
          <a:xfrm>
            <a:off x="-1" y="0"/>
            <a:ext cx="9144000" cy="5143500"/>
          </a:xfrm>
          <a:prstGeom prst="rect">
            <a:avLst/>
          </a:prstGeom>
          <a:noFill/>
          <a:ln>
            <a:noFill/>
          </a:ln>
        </p:spPr>
      </p:pic>
      <p:sp>
        <p:nvSpPr>
          <p:cNvPr id="5" name="Google Shape;107;p18">
            <a:extLst>
              <a:ext uri="{FF2B5EF4-FFF2-40B4-BE49-F238E27FC236}">
                <a16:creationId xmlns:a16="http://schemas.microsoft.com/office/drawing/2014/main" xmlns="" id="{D413D270-ED2C-B041-B767-9AE3608CEB75}"/>
              </a:ext>
            </a:extLst>
          </p:cNvPr>
          <p:cNvSpPr txBox="1"/>
          <p:nvPr/>
        </p:nvSpPr>
        <p:spPr>
          <a:xfrm>
            <a:off x="1029722" y="4663217"/>
            <a:ext cx="4052247" cy="393600"/>
          </a:xfrm>
          <a:prstGeom prst="rect">
            <a:avLst/>
          </a:prstGeom>
          <a:noFill/>
          <a:ln>
            <a:noFill/>
          </a:ln>
        </p:spPr>
        <p:txBody>
          <a:bodyPr spcFirstLastPara="1" wrap="square" lIns="0" tIns="91425" rIns="0" bIns="91425"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 sz="800" b="0" i="0" u="none" strike="noStrike" cap="none">
                <a:solidFill>
                  <a:schemeClr val="dk2"/>
                </a:solidFill>
                <a:latin typeface="Barlow"/>
                <a:ea typeface="Barlow"/>
                <a:cs typeface="Barlow"/>
                <a:sym typeface="Barlow"/>
              </a:rPr>
              <a:t>©2021 Strictly Confidential</a:t>
            </a:r>
            <a:endParaRPr sz="1400" b="0" i="0" u="none" strike="noStrike" cap="none">
              <a:solidFill>
                <a:schemeClr val="dk2"/>
              </a:solidFill>
              <a:latin typeface="Barlow"/>
              <a:ea typeface="Barlow"/>
              <a:cs typeface="Barlow"/>
              <a:sym typeface="Barlow"/>
            </a:endParaRPr>
          </a:p>
        </p:txBody>
      </p:sp>
      <p:sp>
        <p:nvSpPr>
          <p:cNvPr id="6" name="Google Shape;108;p18">
            <a:extLst>
              <a:ext uri="{FF2B5EF4-FFF2-40B4-BE49-F238E27FC236}">
                <a16:creationId xmlns:a16="http://schemas.microsoft.com/office/drawing/2014/main" xmlns="" id="{1C0F99C5-C770-2C48-AFDF-A9D594672B09}"/>
              </a:ext>
            </a:extLst>
          </p:cNvPr>
          <p:cNvSpPr txBox="1"/>
          <p:nvPr/>
        </p:nvSpPr>
        <p:spPr>
          <a:xfrm>
            <a:off x="4885765" y="4663217"/>
            <a:ext cx="3946535" cy="393600"/>
          </a:xfrm>
          <a:prstGeom prst="rect">
            <a:avLst/>
          </a:prstGeom>
          <a:noFill/>
          <a:ln>
            <a:noFill/>
          </a:ln>
        </p:spPr>
        <p:txBody>
          <a:bodyPr spcFirstLastPara="1" wrap="square" lIns="0" tIns="91425" rIns="0" bIns="91425" anchor="ctr" anchorCtr="0">
            <a:noAutofit/>
          </a:bodyPr>
          <a:lstStyle/>
          <a:p>
            <a:pPr marL="0" marR="0" lvl="0" indent="0" algn="r" rtl="0">
              <a:lnSpc>
                <a:spcPct val="100000"/>
              </a:lnSpc>
              <a:spcBef>
                <a:spcPts val="0"/>
              </a:spcBef>
              <a:spcAft>
                <a:spcPts val="0"/>
              </a:spcAft>
              <a:buClr>
                <a:srgbClr val="000000"/>
              </a:buClr>
              <a:buSzPts val="600"/>
              <a:buFont typeface="Arial"/>
              <a:buNone/>
            </a:pPr>
            <a:r>
              <a:rPr lang="en" sz="800" b="0" i="0" u="none" strike="noStrike" cap="none">
                <a:solidFill>
                  <a:schemeClr val="dk2"/>
                </a:solidFill>
                <a:latin typeface="Barlow"/>
                <a:ea typeface="Barlow"/>
                <a:cs typeface="Barlow"/>
                <a:sym typeface="Barlow"/>
              </a:rPr>
              <a:t>construction.com    |    </a:t>
            </a:r>
            <a:fld id="{00000000-1234-1234-1234-123412341234}" type="slidenum">
              <a:rPr lang="en" sz="800" b="0" i="0" u="none" strike="noStrike" cap="none">
                <a:solidFill>
                  <a:schemeClr val="dk2"/>
                </a:solidFill>
                <a:latin typeface="Barlow"/>
                <a:ea typeface="Barlow"/>
                <a:cs typeface="Barlow"/>
                <a:sym typeface="Barlow"/>
              </a:rPr>
              <a:t>‹#›</a:t>
            </a:fld>
            <a:endParaRPr sz="800" b="0" i="0" u="none" strike="noStrike" cap="none">
              <a:solidFill>
                <a:schemeClr val="dk2"/>
              </a:solidFill>
              <a:latin typeface="Barlow"/>
              <a:ea typeface="Barlow"/>
              <a:cs typeface="Barlow"/>
              <a:sym typeface="Barlow"/>
            </a:endParaRPr>
          </a:p>
        </p:txBody>
      </p:sp>
      <p:sp>
        <p:nvSpPr>
          <p:cNvPr id="15" name="Text Placeholder 24">
            <a:extLst>
              <a:ext uri="{FF2B5EF4-FFF2-40B4-BE49-F238E27FC236}">
                <a16:creationId xmlns:a16="http://schemas.microsoft.com/office/drawing/2014/main" xmlns="" id="{CDD7A94B-A6D5-7841-88C3-90101D112750}"/>
              </a:ext>
            </a:extLst>
          </p:cNvPr>
          <p:cNvSpPr>
            <a:spLocks noGrp="1"/>
          </p:cNvSpPr>
          <p:nvPr>
            <p:ph type="body" sz="quarter" idx="20" hasCustomPrompt="1"/>
          </p:nvPr>
        </p:nvSpPr>
        <p:spPr>
          <a:xfrm>
            <a:off x="587917" y="705870"/>
            <a:ext cx="3485099" cy="282112"/>
          </a:xfrm>
        </p:spPr>
        <p:txBody>
          <a:bodyPr lIns="0" rIns="36000" anchor="ctr" anchorCtr="0"/>
          <a:lstStyle>
            <a:lvl1pPr marL="7938" indent="0" algn="l">
              <a:spcBef>
                <a:spcPts val="0"/>
              </a:spcBef>
              <a:buNone/>
              <a:tabLst/>
              <a:defRPr sz="1500">
                <a:solidFill>
                  <a:schemeClr val="bg1"/>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EDIT</a:t>
            </a:r>
            <a:endParaRPr lang="en-US" dirty="0"/>
          </a:p>
        </p:txBody>
      </p:sp>
      <p:sp>
        <p:nvSpPr>
          <p:cNvPr id="16" name="Text Placeholder 24">
            <a:extLst>
              <a:ext uri="{FF2B5EF4-FFF2-40B4-BE49-F238E27FC236}">
                <a16:creationId xmlns:a16="http://schemas.microsoft.com/office/drawing/2014/main" xmlns="" id="{E8A886BA-E6C9-F242-8C04-1406EFE8A4A0}"/>
              </a:ext>
            </a:extLst>
          </p:cNvPr>
          <p:cNvSpPr>
            <a:spLocks noGrp="1"/>
          </p:cNvSpPr>
          <p:nvPr>
            <p:ph type="body" sz="quarter" idx="21" hasCustomPrompt="1"/>
          </p:nvPr>
        </p:nvSpPr>
        <p:spPr>
          <a:xfrm>
            <a:off x="587917" y="902755"/>
            <a:ext cx="4441272" cy="861898"/>
          </a:xfrm>
        </p:spPr>
        <p:txBody>
          <a:bodyPr lIns="0" rIns="36000" anchor="t" anchorCtr="0"/>
          <a:lstStyle>
            <a:lvl1pPr marL="7938" indent="0" algn="l">
              <a:spcBef>
                <a:spcPts val="0"/>
              </a:spcBef>
              <a:buNone/>
              <a:tabLst/>
              <a:defRPr sz="5000" b="1">
                <a:solidFill>
                  <a:schemeClr val="tx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EDIT</a:t>
            </a:r>
            <a:endParaRPr lang="en-US" dirty="0"/>
          </a:p>
        </p:txBody>
      </p:sp>
      <p:sp>
        <p:nvSpPr>
          <p:cNvPr id="17" name="Text Placeholder 24">
            <a:extLst>
              <a:ext uri="{FF2B5EF4-FFF2-40B4-BE49-F238E27FC236}">
                <a16:creationId xmlns:a16="http://schemas.microsoft.com/office/drawing/2014/main" xmlns="" id="{90E0630F-EE79-6F4E-8E13-8C004FB60CCE}"/>
              </a:ext>
            </a:extLst>
          </p:cNvPr>
          <p:cNvSpPr>
            <a:spLocks noGrp="1"/>
          </p:cNvSpPr>
          <p:nvPr>
            <p:ph type="body" sz="quarter" idx="22"/>
          </p:nvPr>
        </p:nvSpPr>
        <p:spPr>
          <a:xfrm>
            <a:off x="587917" y="1583931"/>
            <a:ext cx="3485099" cy="282112"/>
          </a:xfrm>
        </p:spPr>
        <p:txBody>
          <a:bodyPr lIns="0" rIns="36000" anchor="ctr" anchorCtr="0"/>
          <a:lstStyle>
            <a:lvl1pPr marL="7938" indent="0" algn="l">
              <a:spcBef>
                <a:spcPts val="0"/>
              </a:spcBef>
              <a:buNone/>
              <a:tabLst/>
              <a:defRPr sz="1800">
                <a:solidFill>
                  <a:schemeClr val="bg1"/>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18" name="Text Placeholder 24">
            <a:extLst>
              <a:ext uri="{FF2B5EF4-FFF2-40B4-BE49-F238E27FC236}">
                <a16:creationId xmlns:a16="http://schemas.microsoft.com/office/drawing/2014/main" xmlns="" id="{7020C9D6-2DB2-9B4B-A212-FE86DC3EDEBE}"/>
              </a:ext>
            </a:extLst>
          </p:cNvPr>
          <p:cNvSpPr>
            <a:spLocks noGrp="1"/>
          </p:cNvSpPr>
          <p:nvPr>
            <p:ph type="body" sz="quarter" idx="23"/>
          </p:nvPr>
        </p:nvSpPr>
        <p:spPr>
          <a:xfrm>
            <a:off x="4713339" y="2731390"/>
            <a:ext cx="3485099" cy="282112"/>
          </a:xfrm>
        </p:spPr>
        <p:txBody>
          <a:bodyPr lIns="0" rIns="36000" anchor="ctr" anchorCtr="0"/>
          <a:lstStyle>
            <a:lvl1pPr marL="7938" indent="0" algn="l">
              <a:spcBef>
                <a:spcPts val="0"/>
              </a:spcBef>
              <a:buNone/>
              <a:tabLst/>
              <a:defRPr sz="1500" b="0" i="0">
                <a:solidFill>
                  <a:schemeClr val="bg2"/>
                </a:solidFill>
                <a:latin typeface="Barlow Thin" pitchFamily="2" charset="77"/>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19" name="Text Placeholder 24">
            <a:extLst>
              <a:ext uri="{FF2B5EF4-FFF2-40B4-BE49-F238E27FC236}">
                <a16:creationId xmlns:a16="http://schemas.microsoft.com/office/drawing/2014/main" xmlns="" id="{5503C693-F818-6D43-8862-F5E11B82E3F2}"/>
              </a:ext>
            </a:extLst>
          </p:cNvPr>
          <p:cNvSpPr>
            <a:spLocks noGrp="1"/>
          </p:cNvSpPr>
          <p:nvPr>
            <p:ph type="body" sz="quarter" idx="24" hasCustomPrompt="1"/>
          </p:nvPr>
        </p:nvSpPr>
        <p:spPr>
          <a:xfrm>
            <a:off x="4713339" y="3880650"/>
            <a:ext cx="3485099" cy="282112"/>
          </a:xfrm>
        </p:spPr>
        <p:txBody>
          <a:bodyPr lIns="0" rIns="36000" anchor="ctr" anchorCtr="0"/>
          <a:lstStyle>
            <a:lvl1pPr marL="7938" marR="0" indent="0" algn="l" defTabSz="914400" rtl="0" eaLnBrk="1" fontAlgn="auto" latinLnBrk="0" hangingPunct="1">
              <a:lnSpc>
                <a:spcPct val="90000"/>
              </a:lnSpc>
              <a:spcBef>
                <a:spcPts val="0"/>
              </a:spcBef>
              <a:spcAft>
                <a:spcPts val="0"/>
              </a:spcAft>
              <a:buClr>
                <a:schemeClr val="dk1"/>
              </a:buClr>
              <a:buSzPts val="1600"/>
              <a:buFont typeface="Arial"/>
              <a:buNone/>
              <a:tabLst/>
              <a:defRPr sz="1200" b="1" i="0">
                <a:solidFill>
                  <a:schemeClr val="bg2"/>
                </a:solidFill>
                <a:latin typeface="Barlow" pitchFamily="2" charset="77"/>
              </a:defRPr>
            </a:lvl1pPr>
            <a:lvl2pPr marL="596900" indent="0">
              <a:buNone/>
              <a:defRPr/>
            </a:lvl2pPr>
            <a:lvl3pPr marL="1073150" indent="0">
              <a:buNone/>
              <a:defRPr/>
            </a:lvl3pPr>
            <a:lvl4pPr marL="1536700" indent="0">
              <a:buNone/>
              <a:defRPr/>
            </a:lvl4pPr>
            <a:lvl5pPr marL="1993900" indent="0">
              <a:buNone/>
              <a:defRPr/>
            </a:lvl5pPr>
          </a:lstStyle>
          <a:p>
            <a:pPr marL="7938" marR="0" lvl="0" indent="0" algn="l" defTabSz="914400" rtl="0" eaLnBrk="1" fontAlgn="auto" latinLnBrk="0" hangingPunct="1">
              <a:lnSpc>
                <a:spcPct val="90000"/>
              </a:lnSpc>
              <a:spcBef>
                <a:spcPts val="600"/>
              </a:spcBef>
              <a:spcAft>
                <a:spcPts val="0"/>
              </a:spcAft>
              <a:buClr>
                <a:schemeClr val="dk1"/>
              </a:buClr>
              <a:buSzPts val="1600"/>
              <a:buFont typeface="Arial"/>
              <a:buNone/>
              <a:tabLst/>
              <a:defRPr/>
            </a:pPr>
            <a:r>
              <a:rPr kumimoji="0" lang="en" sz="1400" b="0" i="0" u="none" strike="noStrike" kern="0" cap="none" spc="0" normalizeH="0" baseline="0" noProof="0" dirty="0">
                <a:ln>
                  <a:noFill/>
                </a:ln>
                <a:solidFill>
                  <a:srgbClr val="000000"/>
                </a:solidFill>
                <a:effectLst/>
                <a:uLnTx/>
                <a:uFillTx/>
                <a:latin typeface="Arial"/>
                <a:ea typeface="Arial"/>
                <a:cs typeface="Arial"/>
                <a:sym typeface="Arial"/>
              </a:rPr>
              <a:t>─</a:t>
            </a:r>
            <a:r>
              <a:rPr lang="en-GB" dirty="0"/>
              <a:t> CLICK TO EDIT</a:t>
            </a:r>
            <a:endParaRPr lang="en-US" dirty="0"/>
          </a:p>
        </p:txBody>
      </p:sp>
      <p:sp>
        <p:nvSpPr>
          <p:cNvPr id="20" name="Text Placeholder 24">
            <a:extLst>
              <a:ext uri="{FF2B5EF4-FFF2-40B4-BE49-F238E27FC236}">
                <a16:creationId xmlns:a16="http://schemas.microsoft.com/office/drawing/2014/main" xmlns="" id="{C4C1CA07-A9F8-1C49-B941-768EA4ED431A}"/>
              </a:ext>
            </a:extLst>
          </p:cNvPr>
          <p:cNvSpPr>
            <a:spLocks noGrp="1"/>
          </p:cNvSpPr>
          <p:nvPr>
            <p:ph type="body" sz="quarter" idx="25"/>
          </p:nvPr>
        </p:nvSpPr>
        <p:spPr>
          <a:xfrm>
            <a:off x="6012257" y="3880650"/>
            <a:ext cx="2186182" cy="282112"/>
          </a:xfrm>
        </p:spPr>
        <p:txBody>
          <a:bodyPr lIns="0" rIns="36000" anchor="ctr" anchorCtr="0"/>
          <a:lstStyle>
            <a:lvl1pPr marL="7938" marR="0" indent="0" algn="l" defTabSz="914400" rtl="0" eaLnBrk="1" fontAlgn="auto" latinLnBrk="0" hangingPunct="1">
              <a:lnSpc>
                <a:spcPct val="90000"/>
              </a:lnSpc>
              <a:spcBef>
                <a:spcPts val="0"/>
              </a:spcBef>
              <a:spcAft>
                <a:spcPts val="0"/>
              </a:spcAft>
              <a:buClr>
                <a:schemeClr val="dk1"/>
              </a:buClr>
              <a:buSzPts val="1600"/>
              <a:buFont typeface="Arial"/>
              <a:buNone/>
              <a:tabLst/>
              <a:defRPr sz="900" b="0" i="0">
                <a:solidFill>
                  <a:schemeClr val="bg2"/>
                </a:solidFill>
                <a:latin typeface="Barlow Medium" pitchFamily="2" charset="77"/>
              </a:defRPr>
            </a:lvl1pPr>
            <a:lvl2pPr marL="596900" indent="0">
              <a:buNone/>
              <a:defRPr/>
            </a:lvl2pPr>
            <a:lvl3pPr marL="1073150" indent="0">
              <a:buNone/>
              <a:defRPr/>
            </a:lvl3pPr>
            <a:lvl4pPr marL="1536700" indent="0">
              <a:buNone/>
              <a:defRPr/>
            </a:lvl4pPr>
            <a:lvl5pPr marL="1993900" indent="0">
              <a:buNone/>
              <a:defRPr/>
            </a:lvl5pPr>
          </a:lstStyle>
          <a:p>
            <a:pPr marL="7938" marR="0" lvl="0" indent="0" algn="l" defTabSz="914400" rtl="0" eaLnBrk="1" fontAlgn="auto" latinLnBrk="0" hangingPunct="1">
              <a:lnSpc>
                <a:spcPct val="90000"/>
              </a:lnSpc>
              <a:spcBef>
                <a:spcPts val="600"/>
              </a:spcBef>
              <a:spcAft>
                <a:spcPts val="0"/>
              </a:spcAft>
              <a:buClr>
                <a:schemeClr val="dk1"/>
              </a:buClr>
              <a:buSzPts val="1600"/>
              <a:buFont typeface="Arial"/>
              <a:buNone/>
              <a:tabLst/>
              <a:defRPr/>
            </a:pPr>
            <a:r>
              <a:rPr lang="en-US"/>
              <a:t>Click to edit Master text styles</a:t>
            </a:r>
          </a:p>
        </p:txBody>
      </p:sp>
    </p:spTree>
    <p:extLst>
      <p:ext uri="{BB962C8B-B14F-4D97-AF65-F5344CB8AC3E}">
        <p14:creationId xmlns:p14="http://schemas.microsoft.com/office/powerpoint/2010/main" val="4120173680"/>
      </p:ext>
    </p:extLst>
  </p:cSld>
  <p:clrMapOvr>
    <a:masterClrMapping/>
  </p:clrMapOvr>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Slide 5">
    <p:spTree>
      <p:nvGrpSpPr>
        <p:cNvPr id="1" name=""/>
        <p:cNvGrpSpPr/>
        <p:nvPr/>
      </p:nvGrpSpPr>
      <p:grpSpPr>
        <a:xfrm>
          <a:off x="0" y="0"/>
          <a:ext cx="0" cy="0"/>
          <a:chOff x="0" y="0"/>
          <a:chExt cx="0" cy="0"/>
        </a:xfrm>
      </p:grpSpPr>
      <p:sp>
        <p:nvSpPr>
          <p:cNvPr id="3" name="Google Shape;110;p19">
            <a:extLst>
              <a:ext uri="{FF2B5EF4-FFF2-40B4-BE49-F238E27FC236}">
                <a16:creationId xmlns:a16="http://schemas.microsoft.com/office/drawing/2014/main" xmlns="" id="{A1D8E931-7A7A-534F-9D1C-D04ED246B703}"/>
              </a:ext>
            </a:extLst>
          </p:cNvPr>
          <p:cNvSpPr/>
          <p:nvPr/>
        </p:nvSpPr>
        <p:spPr>
          <a:xfrm>
            <a:off x="0" y="0"/>
            <a:ext cx="4586489" cy="5143500"/>
          </a:xfrm>
          <a:prstGeom prst="rect">
            <a:avLst/>
          </a:prstGeom>
          <a:gradFill>
            <a:gsLst>
              <a:gs pos="0">
                <a:schemeClr val="accent1"/>
              </a:gs>
              <a:gs pos="77000">
                <a:schemeClr val="accent3"/>
              </a:gs>
              <a:gs pos="100000">
                <a:schemeClr val="accent3"/>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400" b="0" i="0" u="none" strike="noStrike" cap="none">
              <a:solidFill>
                <a:schemeClr val="lt1"/>
              </a:solidFill>
              <a:latin typeface="Calibri"/>
              <a:ea typeface="Calibri"/>
              <a:cs typeface="Calibri"/>
              <a:sym typeface="Calibri"/>
            </a:endParaRPr>
          </a:p>
        </p:txBody>
      </p:sp>
      <p:pic>
        <p:nvPicPr>
          <p:cNvPr id="4" name="Google Shape;111;p19">
            <a:extLst>
              <a:ext uri="{FF2B5EF4-FFF2-40B4-BE49-F238E27FC236}">
                <a16:creationId xmlns:a16="http://schemas.microsoft.com/office/drawing/2014/main" xmlns="" id="{6D15A799-324E-D64C-96EC-0804DB00ACF6}"/>
              </a:ext>
            </a:extLst>
          </p:cNvPr>
          <p:cNvPicPr preferRelativeResize="0"/>
          <p:nvPr/>
        </p:nvPicPr>
        <p:blipFill rotWithShape="1">
          <a:blip r:embed="rId2">
            <a:alphaModFix amt="20000"/>
          </a:blip>
          <a:srcRect t="1503" r="13548"/>
          <a:stretch/>
        </p:blipFill>
        <p:spPr>
          <a:xfrm rot="5400000">
            <a:off x="-278506" y="278506"/>
            <a:ext cx="5143499" cy="4586490"/>
          </a:xfrm>
          <a:prstGeom prst="rect">
            <a:avLst/>
          </a:prstGeom>
          <a:noFill/>
          <a:ln>
            <a:noFill/>
          </a:ln>
        </p:spPr>
      </p:pic>
      <p:grpSp>
        <p:nvGrpSpPr>
          <p:cNvPr id="5" name="Google Shape;112;p19">
            <a:extLst>
              <a:ext uri="{FF2B5EF4-FFF2-40B4-BE49-F238E27FC236}">
                <a16:creationId xmlns:a16="http://schemas.microsoft.com/office/drawing/2014/main" xmlns="" id="{08396C37-E8FA-9540-AFFC-3E0E1916067A}"/>
              </a:ext>
            </a:extLst>
          </p:cNvPr>
          <p:cNvGrpSpPr/>
          <p:nvPr/>
        </p:nvGrpSpPr>
        <p:grpSpPr>
          <a:xfrm>
            <a:off x="171884" y="4744208"/>
            <a:ext cx="601885" cy="240030"/>
            <a:chOff x="747903" y="2177676"/>
            <a:chExt cx="3486150" cy="1390268"/>
          </a:xfrm>
        </p:grpSpPr>
        <p:sp>
          <p:nvSpPr>
            <p:cNvPr id="6" name="Google Shape;113;p19">
              <a:extLst>
                <a:ext uri="{FF2B5EF4-FFF2-40B4-BE49-F238E27FC236}">
                  <a16:creationId xmlns:a16="http://schemas.microsoft.com/office/drawing/2014/main" xmlns="" id="{25FD65F2-000B-D445-B201-D7234B31870F}"/>
                </a:ext>
              </a:extLst>
            </p:cNvPr>
            <p:cNvSpPr/>
            <p:nvPr/>
          </p:nvSpPr>
          <p:spPr>
            <a:xfrm>
              <a:off x="747903" y="3250190"/>
              <a:ext cx="3486150" cy="317754"/>
            </a:xfrm>
            <a:custGeom>
              <a:avLst/>
              <a:gdLst/>
              <a:ahLst/>
              <a:cxnLst/>
              <a:rect l="l" t="t" r="r" b="b"/>
              <a:pathLst>
                <a:path w="3486150" h="317754" extrusionOk="0">
                  <a:moveTo>
                    <a:pt x="3423190" y="93154"/>
                  </a:moveTo>
                  <a:cubicBezTo>
                    <a:pt x="3423190" y="100870"/>
                    <a:pt x="3425952" y="104585"/>
                    <a:pt x="3433667" y="104585"/>
                  </a:cubicBezTo>
                  <a:lnTo>
                    <a:pt x="3472053" y="104585"/>
                  </a:lnTo>
                  <a:cubicBezTo>
                    <a:pt x="3480245" y="104585"/>
                    <a:pt x="3483483" y="100965"/>
                    <a:pt x="3483483" y="93154"/>
                  </a:cubicBezTo>
                  <a:lnTo>
                    <a:pt x="3483483" y="74486"/>
                  </a:lnTo>
                  <a:cubicBezTo>
                    <a:pt x="3483483" y="36195"/>
                    <a:pt x="3457956" y="95"/>
                    <a:pt x="3378041" y="95"/>
                  </a:cubicBezTo>
                  <a:cubicBezTo>
                    <a:pt x="3298127" y="95"/>
                    <a:pt x="3274409" y="36195"/>
                    <a:pt x="3274409" y="74486"/>
                  </a:cubicBezTo>
                  <a:lnTo>
                    <a:pt x="3274409" y="101441"/>
                  </a:lnTo>
                  <a:cubicBezTo>
                    <a:pt x="3274409" y="128778"/>
                    <a:pt x="3294031" y="152114"/>
                    <a:pt x="3315938" y="160306"/>
                  </a:cubicBezTo>
                  <a:lnTo>
                    <a:pt x="3386709" y="186785"/>
                  </a:lnTo>
                  <a:cubicBezTo>
                    <a:pt x="3407283" y="194596"/>
                    <a:pt x="3425476" y="201835"/>
                    <a:pt x="3425476" y="220599"/>
                  </a:cubicBezTo>
                  <a:lnTo>
                    <a:pt x="3425476" y="235172"/>
                  </a:lnTo>
                  <a:cubicBezTo>
                    <a:pt x="3425476" y="257556"/>
                    <a:pt x="3407664" y="268034"/>
                    <a:pt x="3377089" y="268034"/>
                  </a:cubicBezTo>
                  <a:cubicBezTo>
                    <a:pt x="3346037" y="268034"/>
                    <a:pt x="3328702" y="257556"/>
                    <a:pt x="3328702" y="235172"/>
                  </a:cubicBezTo>
                  <a:lnTo>
                    <a:pt x="3328702" y="214598"/>
                  </a:lnTo>
                  <a:cubicBezTo>
                    <a:pt x="3328702" y="206407"/>
                    <a:pt x="3325940" y="202692"/>
                    <a:pt x="3317748" y="202692"/>
                  </a:cubicBezTo>
                  <a:lnTo>
                    <a:pt x="3279458" y="202692"/>
                  </a:lnTo>
                  <a:cubicBezTo>
                    <a:pt x="3271647" y="202692"/>
                    <a:pt x="3268504" y="206311"/>
                    <a:pt x="3268504" y="214598"/>
                  </a:cubicBezTo>
                  <a:lnTo>
                    <a:pt x="3268504" y="243364"/>
                  </a:lnTo>
                  <a:cubicBezTo>
                    <a:pt x="3268504" y="281654"/>
                    <a:pt x="3296317" y="317754"/>
                    <a:pt x="3377565" y="317754"/>
                  </a:cubicBezTo>
                  <a:cubicBezTo>
                    <a:pt x="3459290" y="317754"/>
                    <a:pt x="3486150" y="281654"/>
                    <a:pt x="3486150" y="243364"/>
                  </a:cubicBezTo>
                  <a:lnTo>
                    <a:pt x="3486150" y="208217"/>
                  </a:lnTo>
                  <a:cubicBezTo>
                    <a:pt x="3486150" y="174498"/>
                    <a:pt x="3463385" y="153448"/>
                    <a:pt x="3432334" y="142494"/>
                  </a:cubicBezTo>
                  <a:lnTo>
                    <a:pt x="3352895" y="114205"/>
                  </a:lnTo>
                  <a:cubicBezTo>
                    <a:pt x="3345561" y="111443"/>
                    <a:pt x="3334226" y="105537"/>
                    <a:pt x="3334226" y="89535"/>
                  </a:cubicBezTo>
                  <a:lnTo>
                    <a:pt x="3334226" y="82677"/>
                  </a:lnTo>
                  <a:cubicBezTo>
                    <a:pt x="3334226" y="60293"/>
                    <a:pt x="3349276" y="49816"/>
                    <a:pt x="3378994" y="49816"/>
                  </a:cubicBezTo>
                  <a:cubicBezTo>
                    <a:pt x="3408236" y="49816"/>
                    <a:pt x="3423285" y="60293"/>
                    <a:pt x="3423285" y="82677"/>
                  </a:cubicBezTo>
                  <a:lnTo>
                    <a:pt x="3423285" y="93154"/>
                  </a:lnTo>
                  <a:close/>
                  <a:moveTo>
                    <a:pt x="3227356" y="214979"/>
                  </a:moveTo>
                  <a:cubicBezTo>
                    <a:pt x="3227356" y="206788"/>
                    <a:pt x="3224594" y="203549"/>
                    <a:pt x="3216878" y="203549"/>
                  </a:cubicBezTo>
                  <a:lnTo>
                    <a:pt x="3178969" y="203549"/>
                  </a:lnTo>
                  <a:cubicBezTo>
                    <a:pt x="3170778" y="203549"/>
                    <a:pt x="3167539" y="206788"/>
                    <a:pt x="3167539" y="214979"/>
                  </a:cubicBezTo>
                  <a:lnTo>
                    <a:pt x="3167539" y="232315"/>
                  </a:lnTo>
                  <a:cubicBezTo>
                    <a:pt x="3167539" y="255080"/>
                    <a:pt x="3151537" y="266510"/>
                    <a:pt x="3120962" y="266510"/>
                  </a:cubicBezTo>
                  <a:cubicBezTo>
                    <a:pt x="3090386" y="266510"/>
                    <a:pt x="3074861" y="255080"/>
                    <a:pt x="3074861" y="232315"/>
                  </a:cubicBezTo>
                  <a:lnTo>
                    <a:pt x="3074861" y="85344"/>
                  </a:lnTo>
                  <a:cubicBezTo>
                    <a:pt x="3074861" y="62484"/>
                    <a:pt x="3090386" y="51149"/>
                    <a:pt x="3120962" y="51149"/>
                  </a:cubicBezTo>
                  <a:cubicBezTo>
                    <a:pt x="3151537" y="51149"/>
                    <a:pt x="3167539" y="62579"/>
                    <a:pt x="3167539" y="85344"/>
                  </a:cubicBezTo>
                  <a:lnTo>
                    <a:pt x="3167539" y="96298"/>
                  </a:lnTo>
                  <a:cubicBezTo>
                    <a:pt x="3167539" y="104489"/>
                    <a:pt x="3170682" y="107728"/>
                    <a:pt x="3178969" y="107728"/>
                  </a:cubicBezTo>
                  <a:lnTo>
                    <a:pt x="3216878" y="107728"/>
                  </a:lnTo>
                  <a:cubicBezTo>
                    <a:pt x="3224689" y="107728"/>
                    <a:pt x="3227356" y="104489"/>
                    <a:pt x="3227356" y="96298"/>
                  </a:cubicBezTo>
                  <a:lnTo>
                    <a:pt x="3227356" y="74390"/>
                  </a:lnTo>
                  <a:cubicBezTo>
                    <a:pt x="3227356" y="36100"/>
                    <a:pt x="3202686" y="0"/>
                    <a:pt x="3120104" y="0"/>
                  </a:cubicBezTo>
                  <a:cubicBezTo>
                    <a:pt x="3037523" y="0"/>
                    <a:pt x="3012853" y="36100"/>
                    <a:pt x="3012853" y="74390"/>
                  </a:cubicBezTo>
                  <a:lnTo>
                    <a:pt x="3012853" y="243269"/>
                  </a:lnTo>
                  <a:cubicBezTo>
                    <a:pt x="3012853" y="281559"/>
                    <a:pt x="3037523" y="317659"/>
                    <a:pt x="3120104" y="317659"/>
                  </a:cubicBezTo>
                  <a:cubicBezTo>
                    <a:pt x="3202686" y="317659"/>
                    <a:pt x="3227356" y="281559"/>
                    <a:pt x="3227356" y="243269"/>
                  </a:cubicBezTo>
                  <a:lnTo>
                    <a:pt x="3227356" y="214979"/>
                  </a:lnTo>
                  <a:close/>
                  <a:moveTo>
                    <a:pt x="2954465" y="15526"/>
                  </a:moveTo>
                  <a:cubicBezTo>
                    <a:pt x="2954465" y="7334"/>
                    <a:pt x="2951703" y="3620"/>
                    <a:pt x="2943511" y="3620"/>
                  </a:cubicBezTo>
                  <a:lnTo>
                    <a:pt x="2903791" y="3620"/>
                  </a:lnTo>
                  <a:cubicBezTo>
                    <a:pt x="2895600" y="3620"/>
                    <a:pt x="2892838" y="7239"/>
                    <a:pt x="2892838" y="15526"/>
                  </a:cubicBezTo>
                  <a:lnTo>
                    <a:pt x="2892838" y="302133"/>
                  </a:lnTo>
                  <a:cubicBezTo>
                    <a:pt x="2892838" y="310324"/>
                    <a:pt x="2895600" y="314039"/>
                    <a:pt x="2903791" y="314039"/>
                  </a:cubicBezTo>
                  <a:lnTo>
                    <a:pt x="2943511" y="314039"/>
                  </a:lnTo>
                  <a:cubicBezTo>
                    <a:pt x="2951703" y="314039"/>
                    <a:pt x="2954465" y="310420"/>
                    <a:pt x="2954465" y="302133"/>
                  </a:cubicBezTo>
                  <a:lnTo>
                    <a:pt x="2954465" y="15526"/>
                  </a:lnTo>
                  <a:close/>
                  <a:moveTo>
                    <a:pt x="2652332" y="3715"/>
                  </a:moveTo>
                  <a:cubicBezTo>
                    <a:pt x="2644140" y="3715"/>
                    <a:pt x="2640902" y="6477"/>
                    <a:pt x="2640902" y="14669"/>
                  </a:cubicBezTo>
                  <a:lnTo>
                    <a:pt x="2640902" y="43434"/>
                  </a:lnTo>
                  <a:cubicBezTo>
                    <a:pt x="2640902" y="51625"/>
                    <a:pt x="2644045" y="54864"/>
                    <a:pt x="2652332" y="54864"/>
                  </a:cubicBezTo>
                  <a:lnTo>
                    <a:pt x="2717102" y="54864"/>
                  </a:lnTo>
                  <a:lnTo>
                    <a:pt x="2717102" y="302228"/>
                  </a:lnTo>
                  <a:cubicBezTo>
                    <a:pt x="2717102" y="310420"/>
                    <a:pt x="2720340" y="314135"/>
                    <a:pt x="2728532" y="314135"/>
                  </a:cubicBezTo>
                  <a:lnTo>
                    <a:pt x="2768251" y="314135"/>
                  </a:lnTo>
                  <a:cubicBezTo>
                    <a:pt x="2776442" y="314135"/>
                    <a:pt x="2779205" y="310515"/>
                    <a:pt x="2779205" y="302228"/>
                  </a:cubicBezTo>
                  <a:lnTo>
                    <a:pt x="2779205" y="54864"/>
                  </a:lnTo>
                  <a:lnTo>
                    <a:pt x="2843974" y="54864"/>
                  </a:lnTo>
                  <a:cubicBezTo>
                    <a:pt x="2851690" y="54864"/>
                    <a:pt x="2855405" y="51625"/>
                    <a:pt x="2855405" y="43434"/>
                  </a:cubicBezTo>
                  <a:lnTo>
                    <a:pt x="2855405" y="14669"/>
                  </a:lnTo>
                  <a:cubicBezTo>
                    <a:pt x="2855405" y="6477"/>
                    <a:pt x="2851785" y="3715"/>
                    <a:pt x="2843974" y="3715"/>
                  </a:cubicBezTo>
                  <a:lnTo>
                    <a:pt x="2652332" y="3715"/>
                  </a:lnTo>
                  <a:close/>
                  <a:moveTo>
                    <a:pt x="2460689" y="15050"/>
                  </a:moveTo>
                  <a:cubicBezTo>
                    <a:pt x="2457926" y="8192"/>
                    <a:pt x="2454783" y="3620"/>
                    <a:pt x="2446973" y="3620"/>
                  </a:cubicBezTo>
                  <a:lnTo>
                    <a:pt x="2401824" y="3620"/>
                  </a:lnTo>
                  <a:cubicBezTo>
                    <a:pt x="2394014" y="3620"/>
                    <a:pt x="2390870" y="8192"/>
                    <a:pt x="2394014" y="15050"/>
                  </a:cubicBezTo>
                  <a:lnTo>
                    <a:pt x="2480691" y="202597"/>
                  </a:lnTo>
                  <a:lnTo>
                    <a:pt x="2480691" y="302514"/>
                  </a:lnTo>
                  <a:cubicBezTo>
                    <a:pt x="2480691" y="310324"/>
                    <a:pt x="2483930" y="313944"/>
                    <a:pt x="2492121" y="313944"/>
                  </a:cubicBezTo>
                  <a:lnTo>
                    <a:pt x="2531840" y="313944"/>
                  </a:lnTo>
                  <a:cubicBezTo>
                    <a:pt x="2540032" y="313944"/>
                    <a:pt x="2542794" y="310324"/>
                    <a:pt x="2542794" y="302514"/>
                  </a:cubicBezTo>
                  <a:lnTo>
                    <a:pt x="2542794" y="195263"/>
                  </a:lnTo>
                  <a:lnTo>
                    <a:pt x="2629091" y="14954"/>
                  </a:lnTo>
                  <a:cubicBezTo>
                    <a:pt x="2632710" y="7620"/>
                    <a:pt x="2628614" y="3524"/>
                    <a:pt x="2620899" y="3524"/>
                  </a:cubicBezTo>
                  <a:lnTo>
                    <a:pt x="2581656" y="3524"/>
                  </a:lnTo>
                  <a:cubicBezTo>
                    <a:pt x="2573941" y="3524"/>
                    <a:pt x="2571179" y="8573"/>
                    <a:pt x="2568416" y="14954"/>
                  </a:cubicBezTo>
                  <a:lnTo>
                    <a:pt x="2520029" y="118967"/>
                  </a:lnTo>
                  <a:cubicBezTo>
                    <a:pt x="2516410" y="126302"/>
                    <a:pt x="2512219" y="141351"/>
                    <a:pt x="2511838" y="143161"/>
                  </a:cubicBezTo>
                  <a:cubicBezTo>
                    <a:pt x="2511362" y="141351"/>
                    <a:pt x="2506790" y="126302"/>
                    <a:pt x="2504123" y="118967"/>
                  </a:cubicBezTo>
                  <a:lnTo>
                    <a:pt x="2460689" y="15050"/>
                  </a:lnTo>
                  <a:close/>
                  <a:moveTo>
                    <a:pt x="2304193" y="15526"/>
                  </a:moveTo>
                  <a:cubicBezTo>
                    <a:pt x="2304193" y="7334"/>
                    <a:pt x="2301431" y="3620"/>
                    <a:pt x="2293239" y="3620"/>
                  </a:cubicBezTo>
                  <a:lnTo>
                    <a:pt x="2253520" y="3620"/>
                  </a:lnTo>
                  <a:cubicBezTo>
                    <a:pt x="2245328" y="3620"/>
                    <a:pt x="2242566" y="7239"/>
                    <a:pt x="2242566" y="15526"/>
                  </a:cubicBezTo>
                  <a:lnTo>
                    <a:pt x="2242566" y="302133"/>
                  </a:lnTo>
                  <a:cubicBezTo>
                    <a:pt x="2242566" y="309848"/>
                    <a:pt x="2245328" y="314039"/>
                    <a:pt x="2252186" y="314039"/>
                  </a:cubicBezTo>
                  <a:lnTo>
                    <a:pt x="2406015" y="314039"/>
                  </a:lnTo>
                  <a:cubicBezTo>
                    <a:pt x="2413826" y="314039"/>
                    <a:pt x="2417445" y="310896"/>
                    <a:pt x="2417445" y="302609"/>
                  </a:cubicBezTo>
                  <a:lnTo>
                    <a:pt x="2417445" y="273844"/>
                  </a:lnTo>
                  <a:cubicBezTo>
                    <a:pt x="2417445" y="265652"/>
                    <a:pt x="2413826" y="262890"/>
                    <a:pt x="2406015" y="262890"/>
                  </a:cubicBezTo>
                  <a:lnTo>
                    <a:pt x="2304288" y="262890"/>
                  </a:lnTo>
                  <a:lnTo>
                    <a:pt x="2304288" y="15526"/>
                  </a:lnTo>
                  <a:close/>
                  <a:moveTo>
                    <a:pt x="2111597" y="198120"/>
                  </a:moveTo>
                  <a:lnTo>
                    <a:pt x="2053685" y="198120"/>
                  </a:lnTo>
                  <a:lnTo>
                    <a:pt x="2069211" y="146971"/>
                  </a:lnTo>
                  <a:cubicBezTo>
                    <a:pt x="2074736" y="127825"/>
                    <a:pt x="2082451" y="70295"/>
                    <a:pt x="2083308" y="64389"/>
                  </a:cubicBezTo>
                  <a:cubicBezTo>
                    <a:pt x="2083784" y="70295"/>
                    <a:pt x="2090642" y="128778"/>
                    <a:pt x="2096548" y="147447"/>
                  </a:cubicBezTo>
                  <a:lnTo>
                    <a:pt x="2111597" y="198120"/>
                  </a:lnTo>
                  <a:close/>
                  <a:moveTo>
                    <a:pt x="2064544" y="3715"/>
                  </a:moveTo>
                  <a:cubicBezTo>
                    <a:pt x="2056352" y="3715"/>
                    <a:pt x="2052638" y="7334"/>
                    <a:pt x="2050352" y="15145"/>
                  </a:cubicBezTo>
                  <a:lnTo>
                    <a:pt x="1965008" y="302609"/>
                  </a:lnTo>
                  <a:cubicBezTo>
                    <a:pt x="1962722" y="309944"/>
                    <a:pt x="1965484" y="314039"/>
                    <a:pt x="1973675" y="314039"/>
                  </a:cubicBezTo>
                  <a:lnTo>
                    <a:pt x="2010632" y="314039"/>
                  </a:lnTo>
                  <a:cubicBezTo>
                    <a:pt x="2018824" y="314039"/>
                    <a:pt x="2022062" y="309944"/>
                    <a:pt x="2024348" y="302609"/>
                  </a:cubicBezTo>
                  <a:lnTo>
                    <a:pt x="2040350" y="246888"/>
                  </a:lnTo>
                  <a:lnTo>
                    <a:pt x="2125218" y="246888"/>
                  </a:lnTo>
                  <a:lnTo>
                    <a:pt x="2141220" y="302609"/>
                  </a:lnTo>
                  <a:cubicBezTo>
                    <a:pt x="2143506" y="309944"/>
                    <a:pt x="2146649" y="314039"/>
                    <a:pt x="2154460" y="314039"/>
                  </a:cubicBezTo>
                  <a:lnTo>
                    <a:pt x="2195513" y="314039"/>
                  </a:lnTo>
                  <a:cubicBezTo>
                    <a:pt x="2203228" y="314039"/>
                    <a:pt x="2205990" y="309944"/>
                    <a:pt x="2203704" y="302609"/>
                  </a:cubicBezTo>
                  <a:lnTo>
                    <a:pt x="2118836" y="15145"/>
                  </a:lnTo>
                  <a:cubicBezTo>
                    <a:pt x="2116550" y="7429"/>
                    <a:pt x="2112455" y="3715"/>
                    <a:pt x="2104263" y="3715"/>
                  </a:cubicBezTo>
                  <a:lnTo>
                    <a:pt x="2064544" y="3715"/>
                  </a:lnTo>
                  <a:close/>
                  <a:moveTo>
                    <a:pt x="1926717" y="15050"/>
                  </a:moveTo>
                  <a:cubicBezTo>
                    <a:pt x="1926717" y="7334"/>
                    <a:pt x="1923955" y="3620"/>
                    <a:pt x="1915763" y="3620"/>
                  </a:cubicBezTo>
                  <a:lnTo>
                    <a:pt x="1879664" y="3620"/>
                  </a:lnTo>
                  <a:cubicBezTo>
                    <a:pt x="1871472" y="3620"/>
                    <a:pt x="1868710" y="7239"/>
                    <a:pt x="1868710" y="15050"/>
                  </a:cubicBezTo>
                  <a:lnTo>
                    <a:pt x="1868710" y="197644"/>
                  </a:lnTo>
                  <a:cubicBezTo>
                    <a:pt x="1868710" y="197644"/>
                    <a:pt x="1860995" y="178975"/>
                    <a:pt x="1853184" y="165735"/>
                  </a:cubicBezTo>
                  <a:lnTo>
                    <a:pt x="1761458" y="8287"/>
                  </a:lnTo>
                  <a:cubicBezTo>
                    <a:pt x="1759649" y="5048"/>
                    <a:pt x="1756886" y="3715"/>
                    <a:pt x="1751838" y="3715"/>
                  </a:cubicBezTo>
                  <a:lnTo>
                    <a:pt x="1715738" y="3715"/>
                  </a:lnTo>
                  <a:cubicBezTo>
                    <a:pt x="1707547" y="3715"/>
                    <a:pt x="1704785" y="7334"/>
                    <a:pt x="1704785" y="15145"/>
                  </a:cubicBezTo>
                  <a:lnTo>
                    <a:pt x="1704785" y="302609"/>
                  </a:lnTo>
                  <a:cubicBezTo>
                    <a:pt x="1704785" y="310420"/>
                    <a:pt x="1707547" y="314039"/>
                    <a:pt x="1715738" y="314039"/>
                  </a:cubicBezTo>
                  <a:lnTo>
                    <a:pt x="1751838" y="314039"/>
                  </a:lnTo>
                  <a:cubicBezTo>
                    <a:pt x="1760030" y="314039"/>
                    <a:pt x="1762792" y="310420"/>
                    <a:pt x="1762792" y="302609"/>
                  </a:cubicBezTo>
                  <a:lnTo>
                    <a:pt x="1762792" y="120491"/>
                  </a:lnTo>
                  <a:cubicBezTo>
                    <a:pt x="1763268" y="121825"/>
                    <a:pt x="1768697" y="136874"/>
                    <a:pt x="1781080" y="157448"/>
                  </a:cubicBezTo>
                  <a:lnTo>
                    <a:pt x="1869186" y="308515"/>
                  </a:lnTo>
                  <a:cubicBezTo>
                    <a:pt x="1871472" y="312611"/>
                    <a:pt x="1873758" y="313944"/>
                    <a:pt x="1879664" y="313944"/>
                  </a:cubicBezTo>
                  <a:lnTo>
                    <a:pt x="1915763" y="313944"/>
                  </a:lnTo>
                  <a:cubicBezTo>
                    <a:pt x="1923955" y="313944"/>
                    <a:pt x="1926717" y="310324"/>
                    <a:pt x="1926717" y="302514"/>
                  </a:cubicBezTo>
                  <a:lnTo>
                    <a:pt x="1926717" y="15050"/>
                  </a:lnTo>
                  <a:close/>
                  <a:moveTo>
                    <a:pt x="1574006" y="198120"/>
                  </a:moveTo>
                  <a:lnTo>
                    <a:pt x="1515999" y="198120"/>
                  </a:lnTo>
                  <a:lnTo>
                    <a:pt x="1531525" y="146971"/>
                  </a:lnTo>
                  <a:cubicBezTo>
                    <a:pt x="1537049" y="127825"/>
                    <a:pt x="1544764" y="70295"/>
                    <a:pt x="1545717" y="64389"/>
                  </a:cubicBezTo>
                  <a:cubicBezTo>
                    <a:pt x="1546193" y="70295"/>
                    <a:pt x="1553051" y="128778"/>
                    <a:pt x="1558957" y="147447"/>
                  </a:cubicBezTo>
                  <a:lnTo>
                    <a:pt x="1574006" y="198120"/>
                  </a:lnTo>
                  <a:close/>
                  <a:moveTo>
                    <a:pt x="1526953" y="3715"/>
                  </a:moveTo>
                  <a:cubicBezTo>
                    <a:pt x="1518761" y="3715"/>
                    <a:pt x="1515047" y="7334"/>
                    <a:pt x="1512856" y="15145"/>
                  </a:cubicBezTo>
                  <a:lnTo>
                    <a:pt x="1427512" y="302609"/>
                  </a:lnTo>
                  <a:cubicBezTo>
                    <a:pt x="1425226" y="309944"/>
                    <a:pt x="1427988" y="314039"/>
                    <a:pt x="1436180" y="314039"/>
                  </a:cubicBezTo>
                  <a:lnTo>
                    <a:pt x="1473137" y="314039"/>
                  </a:lnTo>
                  <a:cubicBezTo>
                    <a:pt x="1481328" y="314039"/>
                    <a:pt x="1484567" y="309944"/>
                    <a:pt x="1486853" y="302609"/>
                  </a:cubicBezTo>
                  <a:lnTo>
                    <a:pt x="1502855" y="246888"/>
                  </a:lnTo>
                  <a:lnTo>
                    <a:pt x="1587722" y="246888"/>
                  </a:lnTo>
                  <a:lnTo>
                    <a:pt x="1603724" y="302609"/>
                  </a:lnTo>
                  <a:cubicBezTo>
                    <a:pt x="1606010" y="309944"/>
                    <a:pt x="1609249" y="314039"/>
                    <a:pt x="1616964" y="314039"/>
                  </a:cubicBezTo>
                  <a:lnTo>
                    <a:pt x="1658017" y="314039"/>
                  </a:lnTo>
                  <a:cubicBezTo>
                    <a:pt x="1665732" y="314039"/>
                    <a:pt x="1668494" y="309944"/>
                    <a:pt x="1666208" y="302609"/>
                  </a:cubicBezTo>
                  <a:lnTo>
                    <a:pt x="1581341" y="15145"/>
                  </a:lnTo>
                  <a:cubicBezTo>
                    <a:pt x="1579055" y="7429"/>
                    <a:pt x="1574959" y="3715"/>
                    <a:pt x="1566767" y="3715"/>
                  </a:cubicBezTo>
                  <a:lnTo>
                    <a:pt x="1526953" y="3715"/>
                  </a:lnTo>
                  <a:close/>
                  <a:moveTo>
                    <a:pt x="1161002" y="268415"/>
                  </a:moveTo>
                  <a:cubicBezTo>
                    <a:pt x="1121759" y="268415"/>
                    <a:pt x="1103090" y="256985"/>
                    <a:pt x="1103090" y="234601"/>
                  </a:cubicBezTo>
                  <a:lnTo>
                    <a:pt x="1103090" y="212217"/>
                  </a:lnTo>
                  <a:cubicBezTo>
                    <a:pt x="1103090" y="189452"/>
                    <a:pt x="1117664" y="178880"/>
                    <a:pt x="1147763" y="178880"/>
                  </a:cubicBezTo>
                  <a:lnTo>
                    <a:pt x="1219010" y="178880"/>
                  </a:lnTo>
                  <a:lnTo>
                    <a:pt x="1219010" y="234601"/>
                  </a:lnTo>
                  <a:cubicBezTo>
                    <a:pt x="1218914" y="256985"/>
                    <a:pt x="1199769" y="268415"/>
                    <a:pt x="1161002" y="268415"/>
                  </a:cubicBezTo>
                  <a:moveTo>
                    <a:pt x="1151858" y="129635"/>
                  </a:moveTo>
                  <a:cubicBezTo>
                    <a:pt x="1121283" y="129635"/>
                    <a:pt x="1107091" y="118681"/>
                    <a:pt x="1107091" y="95917"/>
                  </a:cubicBezTo>
                  <a:lnTo>
                    <a:pt x="1107091" y="83153"/>
                  </a:lnTo>
                  <a:cubicBezTo>
                    <a:pt x="1107091" y="60770"/>
                    <a:pt x="1119378" y="49435"/>
                    <a:pt x="1149096" y="49435"/>
                  </a:cubicBezTo>
                  <a:cubicBezTo>
                    <a:pt x="1179195" y="49435"/>
                    <a:pt x="1191578" y="60865"/>
                    <a:pt x="1191578" y="83153"/>
                  </a:cubicBezTo>
                  <a:lnTo>
                    <a:pt x="1191578" y="89059"/>
                  </a:lnTo>
                  <a:cubicBezTo>
                    <a:pt x="1191578" y="96774"/>
                    <a:pt x="1194721" y="100489"/>
                    <a:pt x="1202531" y="100489"/>
                  </a:cubicBezTo>
                  <a:lnTo>
                    <a:pt x="1240917" y="100489"/>
                  </a:lnTo>
                  <a:cubicBezTo>
                    <a:pt x="1248632" y="100489"/>
                    <a:pt x="1251395" y="96869"/>
                    <a:pt x="1251395" y="89059"/>
                  </a:cubicBezTo>
                  <a:lnTo>
                    <a:pt x="1251395" y="74486"/>
                  </a:lnTo>
                  <a:cubicBezTo>
                    <a:pt x="1251395" y="36195"/>
                    <a:pt x="1229963" y="95"/>
                    <a:pt x="1148715" y="95"/>
                  </a:cubicBezTo>
                  <a:cubicBezTo>
                    <a:pt x="1067943" y="95"/>
                    <a:pt x="1046988" y="34766"/>
                    <a:pt x="1046988" y="72676"/>
                  </a:cubicBezTo>
                  <a:lnTo>
                    <a:pt x="1046988" y="105061"/>
                  </a:lnTo>
                  <a:cubicBezTo>
                    <a:pt x="1046988" y="128778"/>
                    <a:pt x="1055656" y="143827"/>
                    <a:pt x="1081183" y="152495"/>
                  </a:cubicBezTo>
                  <a:cubicBezTo>
                    <a:pt x="1052417" y="162973"/>
                    <a:pt x="1042892" y="181261"/>
                    <a:pt x="1042892" y="204502"/>
                  </a:cubicBezTo>
                  <a:lnTo>
                    <a:pt x="1042892" y="245078"/>
                  </a:lnTo>
                  <a:cubicBezTo>
                    <a:pt x="1042892" y="282988"/>
                    <a:pt x="1067943" y="317659"/>
                    <a:pt x="1160145" y="317659"/>
                  </a:cubicBezTo>
                  <a:cubicBezTo>
                    <a:pt x="1252823" y="317659"/>
                    <a:pt x="1278827" y="281559"/>
                    <a:pt x="1278827" y="243269"/>
                  </a:cubicBezTo>
                  <a:lnTo>
                    <a:pt x="1278827" y="178880"/>
                  </a:lnTo>
                  <a:lnTo>
                    <a:pt x="1305782" y="178880"/>
                  </a:lnTo>
                  <a:cubicBezTo>
                    <a:pt x="1313593" y="178880"/>
                    <a:pt x="1317212" y="175641"/>
                    <a:pt x="1317212" y="167449"/>
                  </a:cubicBezTo>
                  <a:lnTo>
                    <a:pt x="1317212" y="140494"/>
                  </a:lnTo>
                  <a:cubicBezTo>
                    <a:pt x="1317212" y="132302"/>
                    <a:pt x="1313593" y="129540"/>
                    <a:pt x="1305782" y="129540"/>
                  </a:cubicBezTo>
                  <a:lnTo>
                    <a:pt x="1151858" y="129540"/>
                  </a:lnTo>
                  <a:close/>
                  <a:moveTo>
                    <a:pt x="826961" y="198120"/>
                  </a:moveTo>
                  <a:lnTo>
                    <a:pt x="769049" y="198120"/>
                  </a:lnTo>
                  <a:lnTo>
                    <a:pt x="784574" y="146971"/>
                  </a:lnTo>
                  <a:cubicBezTo>
                    <a:pt x="790099" y="127825"/>
                    <a:pt x="797814" y="70295"/>
                    <a:pt x="798767" y="64389"/>
                  </a:cubicBezTo>
                  <a:cubicBezTo>
                    <a:pt x="799243" y="70295"/>
                    <a:pt x="806101" y="128778"/>
                    <a:pt x="812006" y="147447"/>
                  </a:cubicBezTo>
                  <a:lnTo>
                    <a:pt x="826961" y="198120"/>
                  </a:lnTo>
                  <a:close/>
                  <a:moveTo>
                    <a:pt x="779907" y="3715"/>
                  </a:moveTo>
                  <a:cubicBezTo>
                    <a:pt x="771715" y="3715"/>
                    <a:pt x="768001" y="7334"/>
                    <a:pt x="765810" y="15145"/>
                  </a:cubicBezTo>
                  <a:lnTo>
                    <a:pt x="680466" y="302609"/>
                  </a:lnTo>
                  <a:cubicBezTo>
                    <a:pt x="678180" y="309944"/>
                    <a:pt x="680942" y="314039"/>
                    <a:pt x="689134" y="314039"/>
                  </a:cubicBezTo>
                  <a:lnTo>
                    <a:pt x="726091" y="314039"/>
                  </a:lnTo>
                  <a:cubicBezTo>
                    <a:pt x="734282" y="314039"/>
                    <a:pt x="737521" y="309944"/>
                    <a:pt x="739807" y="302609"/>
                  </a:cubicBezTo>
                  <a:lnTo>
                    <a:pt x="755809" y="246888"/>
                  </a:lnTo>
                  <a:lnTo>
                    <a:pt x="840677" y="246888"/>
                  </a:lnTo>
                  <a:lnTo>
                    <a:pt x="856679" y="302609"/>
                  </a:lnTo>
                  <a:cubicBezTo>
                    <a:pt x="858965" y="309944"/>
                    <a:pt x="862203" y="314039"/>
                    <a:pt x="869918" y="314039"/>
                  </a:cubicBezTo>
                  <a:lnTo>
                    <a:pt x="910971" y="314039"/>
                  </a:lnTo>
                  <a:cubicBezTo>
                    <a:pt x="918686" y="314039"/>
                    <a:pt x="921449" y="309944"/>
                    <a:pt x="919163" y="302609"/>
                  </a:cubicBezTo>
                  <a:lnTo>
                    <a:pt x="834295" y="15145"/>
                  </a:lnTo>
                  <a:cubicBezTo>
                    <a:pt x="832009" y="7429"/>
                    <a:pt x="827913" y="3715"/>
                    <a:pt x="819722" y="3715"/>
                  </a:cubicBezTo>
                  <a:lnTo>
                    <a:pt x="779907" y="3715"/>
                  </a:lnTo>
                  <a:close/>
                  <a:moveTo>
                    <a:pt x="489680" y="3715"/>
                  </a:moveTo>
                  <a:cubicBezTo>
                    <a:pt x="481489" y="3715"/>
                    <a:pt x="478250" y="6477"/>
                    <a:pt x="478250" y="14669"/>
                  </a:cubicBezTo>
                  <a:lnTo>
                    <a:pt x="478250" y="43434"/>
                  </a:lnTo>
                  <a:cubicBezTo>
                    <a:pt x="478250" y="51625"/>
                    <a:pt x="481489" y="54864"/>
                    <a:pt x="489680" y="54864"/>
                  </a:cubicBezTo>
                  <a:lnTo>
                    <a:pt x="554450" y="54864"/>
                  </a:lnTo>
                  <a:lnTo>
                    <a:pt x="554450" y="302228"/>
                  </a:lnTo>
                  <a:cubicBezTo>
                    <a:pt x="554450" y="310420"/>
                    <a:pt x="557689" y="314135"/>
                    <a:pt x="565880" y="314135"/>
                  </a:cubicBezTo>
                  <a:lnTo>
                    <a:pt x="605600" y="314135"/>
                  </a:lnTo>
                  <a:cubicBezTo>
                    <a:pt x="613791" y="314135"/>
                    <a:pt x="616553" y="310515"/>
                    <a:pt x="616553" y="302228"/>
                  </a:cubicBezTo>
                  <a:lnTo>
                    <a:pt x="616553" y="54864"/>
                  </a:lnTo>
                  <a:lnTo>
                    <a:pt x="681323" y="54864"/>
                  </a:lnTo>
                  <a:cubicBezTo>
                    <a:pt x="689134" y="54864"/>
                    <a:pt x="692753" y="51625"/>
                    <a:pt x="692753" y="43434"/>
                  </a:cubicBezTo>
                  <a:lnTo>
                    <a:pt x="692753" y="14669"/>
                  </a:lnTo>
                  <a:cubicBezTo>
                    <a:pt x="692753" y="6477"/>
                    <a:pt x="689134" y="3715"/>
                    <a:pt x="681323" y="3715"/>
                  </a:cubicBezTo>
                  <a:lnTo>
                    <a:pt x="489680" y="3715"/>
                  </a:lnTo>
                  <a:close/>
                  <a:moveTo>
                    <a:pt x="399764" y="198120"/>
                  </a:moveTo>
                  <a:lnTo>
                    <a:pt x="341757" y="198120"/>
                  </a:lnTo>
                  <a:lnTo>
                    <a:pt x="357283" y="146971"/>
                  </a:lnTo>
                  <a:cubicBezTo>
                    <a:pt x="362712" y="127825"/>
                    <a:pt x="370523" y="70295"/>
                    <a:pt x="371475" y="64389"/>
                  </a:cubicBezTo>
                  <a:cubicBezTo>
                    <a:pt x="371951" y="70295"/>
                    <a:pt x="378809" y="128778"/>
                    <a:pt x="384715" y="147447"/>
                  </a:cubicBezTo>
                  <a:lnTo>
                    <a:pt x="399764" y="198120"/>
                  </a:lnTo>
                  <a:close/>
                  <a:moveTo>
                    <a:pt x="352806" y="3715"/>
                  </a:moveTo>
                  <a:cubicBezTo>
                    <a:pt x="344615" y="3715"/>
                    <a:pt x="340900" y="7334"/>
                    <a:pt x="338614" y="15145"/>
                  </a:cubicBezTo>
                  <a:lnTo>
                    <a:pt x="253270" y="302609"/>
                  </a:lnTo>
                  <a:cubicBezTo>
                    <a:pt x="250984" y="309944"/>
                    <a:pt x="253746" y="314039"/>
                    <a:pt x="261938" y="314039"/>
                  </a:cubicBezTo>
                  <a:lnTo>
                    <a:pt x="298895" y="314039"/>
                  </a:lnTo>
                  <a:cubicBezTo>
                    <a:pt x="307086" y="314039"/>
                    <a:pt x="310325" y="309944"/>
                    <a:pt x="312611" y="302609"/>
                  </a:cubicBezTo>
                  <a:lnTo>
                    <a:pt x="328613" y="246888"/>
                  </a:lnTo>
                  <a:lnTo>
                    <a:pt x="413480" y="246888"/>
                  </a:lnTo>
                  <a:lnTo>
                    <a:pt x="429482" y="302609"/>
                  </a:lnTo>
                  <a:cubicBezTo>
                    <a:pt x="431768" y="309944"/>
                    <a:pt x="435007" y="314039"/>
                    <a:pt x="442722" y="314039"/>
                  </a:cubicBezTo>
                  <a:lnTo>
                    <a:pt x="483775" y="314039"/>
                  </a:lnTo>
                  <a:cubicBezTo>
                    <a:pt x="491490" y="314039"/>
                    <a:pt x="494252" y="309944"/>
                    <a:pt x="491966" y="302609"/>
                  </a:cubicBezTo>
                  <a:lnTo>
                    <a:pt x="407099" y="15145"/>
                  </a:lnTo>
                  <a:cubicBezTo>
                    <a:pt x="404813" y="7429"/>
                    <a:pt x="400717" y="3715"/>
                    <a:pt x="392525" y="3715"/>
                  </a:cubicBezTo>
                  <a:lnTo>
                    <a:pt x="352806" y="3715"/>
                  </a:lnTo>
                  <a:close/>
                  <a:moveTo>
                    <a:pt x="110490" y="54769"/>
                  </a:moveTo>
                  <a:cubicBezTo>
                    <a:pt x="141542" y="54769"/>
                    <a:pt x="160211" y="66199"/>
                    <a:pt x="160211" y="88964"/>
                  </a:cubicBezTo>
                  <a:lnTo>
                    <a:pt x="160211" y="228600"/>
                  </a:lnTo>
                  <a:cubicBezTo>
                    <a:pt x="160211" y="251460"/>
                    <a:pt x="141542" y="262795"/>
                    <a:pt x="110490" y="262795"/>
                  </a:cubicBezTo>
                  <a:lnTo>
                    <a:pt x="61627" y="262795"/>
                  </a:lnTo>
                  <a:lnTo>
                    <a:pt x="61627" y="54673"/>
                  </a:lnTo>
                  <a:lnTo>
                    <a:pt x="110490" y="54673"/>
                  </a:lnTo>
                  <a:close/>
                  <a:moveTo>
                    <a:pt x="110490" y="314039"/>
                  </a:moveTo>
                  <a:cubicBezTo>
                    <a:pt x="193072" y="314039"/>
                    <a:pt x="221837" y="278035"/>
                    <a:pt x="221837" y="239649"/>
                  </a:cubicBezTo>
                  <a:lnTo>
                    <a:pt x="221837" y="78105"/>
                  </a:lnTo>
                  <a:cubicBezTo>
                    <a:pt x="221837" y="39815"/>
                    <a:pt x="193072" y="3715"/>
                    <a:pt x="110490" y="3715"/>
                  </a:cubicBezTo>
                  <a:lnTo>
                    <a:pt x="10954" y="3715"/>
                  </a:lnTo>
                  <a:cubicBezTo>
                    <a:pt x="2762" y="3715"/>
                    <a:pt x="0" y="7334"/>
                    <a:pt x="0" y="15621"/>
                  </a:cubicBezTo>
                  <a:lnTo>
                    <a:pt x="0" y="302228"/>
                  </a:lnTo>
                  <a:cubicBezTo>
                    <a:pt x="0" y="309944"/>
                    <a:pt x="2286" y="314135"/>
                    <a:pt x="9620" y="314135"/>
                  </a:cubicBezTo>
                  <a:lnTo>
                    <a:pt x="110490" y="31413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7" name="Google Shape;114;p19">
              <a:extLst>
                <a:ext uri="{FF2B5EF4-FFF2-40B4-BE49-F238E27FC236}">
                  <a16:creationId xmlns:a16="http://schemas.microsoft.com/office/drawing/2014/main" xmlns="" id="{746CF649-F2CC-384B-A31A-16A38CED68C5}"/>
                </a:ext>
              </a:extLst>
            </p:cNvPr>
            <p:cNvSpPr/>
            <p:nvPr/>
          </p:nvSpPr>
          <p:spPr>
            <a:xfrm>
              <a:off x="747903" y="2188534"/>
              <a:ext cx="620077" cy="921734"/>
            </a:xfrm>
            <a:custGeom>
              <a:avLst/>
              <a:gdLst/>
              <a:ahLst/>
              <a:cxnLst/>
              <a:rect l="l" t="t" r="r" b="b"/>
              <a:pathLst>
                <a:path w="620077" h="921734" extrusionOk="0">
                  <a:moveTo>
                    <a:pt x="172212" y="151829"/>
                  </a:moveTo>
                  <a:lnTo>
                    <a:pt x="172212" y="770001"/>
                  </a:lnTo>
                  <a:lnTo>
                    <a:pt x="308705" y="770001"/>
                  </a:lnTo>
                  <a:cubicBezTo>
                    <a:pt x="395478" y="770001"/>
                    <a:pt x="447770" y="736092"/>
                    <a:pt x="447770" y="668369"/>
                  </a:cubicBezTo>
                  <a:lnTo>
                    <a:pt x="447770" y="253460"/>
                  </a:lnTo>
                  <a:cubicBezTo>
                    <a:pt x="447770" y="185642"/>
                    <a:pt x="395383" y="151733"/>
                    <a:pt x="308705" y="151733"/>
                  </a:cubicBezTo>
                  <a:lnTo>
                    <a:pt x="172212" y="151733"/>
                  </a:lnTo>
                  <a:close/>
                  <a:moveTo>
                    <a:pt x="26765"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765" y="921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8" name="Google Shape;115;p19">
              <a:extLst>
                <a:ext uri="{FF2B5EF4-FFF2-40B4-BE49-F238E27FC236}">
                  <a16:creationId xmlns:a16="http://schemas.microsoft.com/office/drawing/2014/main" xmlns="" id="{4840E2A2-C3FF-EB42-9BFA-4ABF78447F46}"/>
                </a:ext>
              </a:extLst>
            </p:cNvPr>
            <p:cNvSpPr/>
            <p:nvPr/>
          </p:nvSpPr>
          <p:spPr>
            <a:xfrm>
              <a:off x="1486566" y="2177676"/>
              <a:ext cx="620077" cy="943451"/>
            </a:xfrm>
            <a:custGeom>
              <a:avLst/>
              <a:gdLst/>
              <a:ahLst/>
              <a:cxnLst/>
              <a:rect l="l" t="t" r="r" b="b"/>
              <a:pathLst>
                <a:path w="620077" h="943451" extrusionOk="0">
                  <a:moveTo>
                    <a:pt x="447865" y="253460"/>
                  </a:moveTo>
                  <a:cubicBezTo>
                    <a:pt x="447865" y="185738"/>
                    <a:pt x="395573" y="151829"/>
                    <a:pt x="310039" y="151829"/>
                  </a:cubicBezTo>
                  <a:cubicBezTo>
                    <a:pt x="224599" y="151829"/>
                    <a:pt x="173545" y="185738"/>
                    <a:pt x="173545" y="253460"/>
                  </a:cubicBezTo>
                  <a:lnTo>
                    <a:pt x="173545" y="689991"/>
                  </a:lnTo>
                  <a:cubicBezTo>
                    <a:pt x="173545" y="757809"/>
                    <a:pt x="224599" y="791718"/>
                    <a:pt x="310039" y="791718"/>
                  </a:cubicBezTo>
                  <a:cubicBezTo>
                    <a:pt x="395573" y="791718"/>
                    <a:pt x="447865" y="757809"/>
                    <a:pt x="447865" y="689991"/>
                  </a:cubicBezTo>
                  <a:lnTo>
                    <a:pt x="447865" y="253460"/>
                  </a:lnTo>
                  <a:close/>
                  <a:moveTo>
                    <a:pt x="0" y="220980"/>
                  </a:moveTo>
                  <a:cubicBezTo>
                    <a:pt x="0" y="107061"/>
                    <a:pt x="79057" y="0"/>
                    <a:pt x="310039" y="0"/>
                  </a:cubicBezTo>
                  <a:cubicBezTo>
                    <a:pt x="540925" y="0"/>
                    <a:pt x="620077" y="107061"/>
                    <a:pt x="620077" y="220980"/>
                  </a:cubicBezTo>
                  <a:lnTo>
                    <a:pt x="620077" y="722471"/>
                  </a:lnTo>
                  <a:cubicBezTo>
                    <a:pt x="620077" y="836390"/>
                    <a:pt x="540925" y="943451"/>
                    <a:pt x="310039" y="943451"/>
                  </a:cubicBezTo>
                  <a:cubicBezTo>
                    <a:pt x="79057" y="943451"/>
                    <a:pt x="0" y="836295"/>
                    <a:pt x="0" y="722471"/>
                  </a:cubicBezTo>
                  <a:lnTo>
                    <a:pt x="0" y="22098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9" name="Google Shape;116;p19">
              <a:extLst>
                <a:ext uri="{FF2B5EF4-FFF2-40B4-BE49-F238E27FC236}">
                  <a16:creationId xmlns:a16="http://schemas.microsoft.com/office/drawing/2014/main" xmlns="" id="{88D32D19-67FD-5E4E-8E92-E85B684B6E2B}"/>
                </a:ext>
              </a:extLst>
            </p:cNvPr>
            <p:cNvSpPr/>
            <p:nvPr/>
          </p:nvSpPr>
          <p:spPr>
            <a:xfrm>
              <a:off x="2240470" y="2188534"/>
              <a:ext cx="620077" cy="921734"/>
            </a:xfrm>
            <a:custGeom>
              <a:avLst/>
              <a:gdLst/>
              <a:ahLst/>
              <a:cxnLst/>
              <a:rect l="l" t="t" r="r" b="b"/>
              <a:pathLst>
                <a:path w="620077" h="921734" extrusionOk="0">
                  <a:moveTo>
                    <a:pt x="172307" y="151829"/>
                  </a:moveTo>
                  <a:lnTo>
                    <a:pt x="172307" y="770001"/>
                  </a:lnTo>
                  <a:lnTo>
                    <a:pt x="308800" y="770001"/>
                  </a:lnTo>
                  <a:cubicBezTo>
                    <a:pt x="395573" y="770001"/>
                    <a:pt x="447866" y="736092"/>
                    <a:pt x="447866" y="668369"/>
                  </a:cubicBezTo>
                  <a:lnTo>
                    <a:pt x="447866" y="253460"/>
                  </a:lnTo>
                  <a:cubicBezTo>
                    <a:pt x="447866" y="185642"/>
                    <a:pt x="395573" y="151733"/>
                    <a:pt x="308800" y="151733"/>
                  </a:cubicBezTo>
                  <a:lnTo>
                    <a:pt x="172307" y="151733"/>
                  </a:lnTo>
                  <a:close/>
                  <a:moveTo>
                    <a:pt x="26861"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861" y="921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0" name="Google Shape;117;p19">
              <a:extLst>
                <a:ext uri="{FF2B5EF4-FFF2-40B4-BE49-F238E27FC236}">
                  <a16:creationId xmlns:a16="http://schemas.microsoft.com/office/drawing/2014/main" xmlns="" id="{E03B4834-A8A6-4340-9C6D-7BE22CAAFAD1}"/>
                </a:ext>
              </a:extLst>
            </p:cNvPr>
            <p:cNvSpPr/>
            <p:nvPr/>
          </p:nvSpPr>
          <p:spPr>
            <a:xfrm>
              <a:off x="2979229" y="2177676"/>
              <a:ext cx="599598" cy="943546"/>
            </a:xfrm>
            <a:custGeom>
              <a:avLst/>
              <a:gdLst/>
              <a:ahLst/>
              <a:cxnLst/>
              <a:rect l="l" t="t" r="r" b="b"/>
              <a:pathLst>
                <a:path w="599598" h="943546" extrusionOk="0">
                  <a:moveTo>
                    <a:pt x="567690" y="448723"/>
                  </a:moveTo>
                  <a:cubicBezTo>
                    <a:pt x="589407" y="448723"/>
                    <a:pt x="599599" y="456914"/>
                    <a:pt x="599599" y="481298"/>
                  </a:cubicBezTo>
                  <a:lnTo>
                    <a:pt x="599599" y="722567"/>
                  </a:lnTo>
                  <a:cubicBezTo>
                    <a:pt x="599599" y="836486"/>
                    <a:pt x="530733" y="943547"/>
                    <a:pt x="299752" y="943547"/>
                  </a:cubicBezTo>
                  <a:cubicBezTo>
                    <a:pt x="68866" y="943547"/>
                    <a:pt x="0" y="836486"/>
                    <a:pt x="0" y="722567"/>
                  </a:cubicBezTo>
                  <a:lnTo>
                    <a:pt x="0" y="220980"/>
                  </a:lnTo>
                  <a:cubicBezTo>
                    <a:pt x="0" y="107061"/>
                    <a:pt x="68866" y="0"/>
                    <a:pt x="299752" y="0"/>
                  </a:cubicBezTo>
                  <a:cubicBezTo>
                    <a:pt x="530733" y="0"/>
                    <a:pt x="599599" y="107061"/>
                    <a:pt x="599599" y="220980"/>
                  </a:cubicBezTo>
                  <a:lnTo>
                    <a:pt x="599599" y="275177"/>
                  </a:lnTo>
                  <a:cubicBezTo>
                    <a:pt x="599599" y="298228"/>
                    <a:pt x="591979" y="309086"/>
                    <a:pt x="570262" y="309086"/>
                  </a:cubicBezTo>
                  <a:lnTo>
                    <a:pt x="464344" y="309086"/>
                  </a:lnTo>
                  <a:cubicBezTo>
                    <a:pt x="441389" y="309086"/>
                    <a:pt x="432435" y="298228"/>
                    <a:pt x="432435" y="275177"/>
                  </a:cubicBezTo>
                  <a:lnTo>
                    <a:pt x="432435" y="253460"/>
                  </a:lnTo>
                  <a:cubicBezTo>
                    <a:pt x="432435" y="185738"/>
                    <a:pt x="387763" y="151829"/>
                    <a:pt x="302324" y="151829"/>
                  </a:cubicBezTo>
                  <a:cubicBezTo>
                    <a:pt x="216789" y="151829"/>
                    <a:pt x="173450" y="185738"/>
                    <a:pt x="173450" y="253460"/>
                  </a:cubicBezTo>
                  <a:lnTo>
                    <a:pt x="173450" y="689991"/>
                  </a:lnTo>
                  <a:cubicBezTo>
                    <a:pt x="173450" y="757809"/>
                    <a:pt x="216789" y="791718"/>
                    <a:pt x="302324" y="791718"/>
                  </a:cubicBezTo>
                  <a:cubicBezTo>
                    <a:pt x="387763" y="791718"/>
                    <a:pt x="432435" y="757809"/>
                    <a:pt x="432435" y="691420"/>
                  </a:cubicBezTo>
                  <a:lnTo>
                    <a:pt x="432435" y="600551"/>
                  </a:lnTo>
                  <a:lnTo>
                    <a:pt x="307372" y="600551"/>
                  </a:lnTo>
                  <a:cubicBezTo>
                    <a:pt x="284417" y="600551"/>
                    <a:pt x="274225" y="592455"/>
                    <a:pt x="274225" y="568071"/>
                  </a:cubicBezTo>
                  <a:lnTo>
                    <a:pt x="274225" y="481394"/>
                  </a:lnTo>
                  <a:cubicBezTo>
                    <a:pt x="274225" y="457010"/>
                    <a:pt x="284417" y="448818"/>
                    <a:pt x="307372" y="448818"/>
                  </a:cubicBezTo>
                  <a:lnTo>
                    <a:pt x="567690" y="44881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1" name="Google Shape;118;p19">
              <a:extLst>
                <a:ext uri="{FF2B5EF4-FFF2-40B4-BE49-F238E27FC236}">
                  <a16:creationId xmlns:a16="http://schemas.microsoft.com/office/drawing/2014/main" xmlns="" id="{EFB22B9C-5E52-3B4A-B656-7980C12513AF}"/>
                </a:ext>
              </a:extLst>
            </p:cNvPr>
            <p:cNvSpPr/>
            <p:nvPr/>
          </p:nvSpPr>
          <p:spPr>
            <a:xfrm>
              <a:off x="3695795" y="2231777"/>
              <a:ext cx="517398" cy="156019"/>
            </a:xfrm>
            <a:custGeom>
              <a:avLst/>
              <a:gdLst/>
              <a:ahLst/>
              <a:cxnLst/>
              <a:rect l="l" t="t" r="r" b="b"/>
              <a:pathLst>
                <a:path w="517398" h="156019" extrusionOk="0">
                  <a:moveTo>
                    <a:pt x="517398" y="135255"/>
                  </a:moveTo>
                  <a:cubicBezTo>
                    <a:pt x="517398" y="146685"/>
                    <a:pt x="508540" y="156020"/>
                    <a:pt x="497777" y="156020"/>
                  </a:cubicBezTo>
                  <a:lnTo>
                    <a:pt x="19526" y="156020"/>
                  </a:lnTo>
                  <a:cubicBezTo>
                    <a:pt x="8763" y="156020"/>
                    <a:pt x="0" y="146685"/>
                    <a:pt x="0" y="135255"/>
                  </a:cubicBezTo>
                  <a:lnTo>
                    <a:pt x="0" y="20765"/>
                  </a:lnTo>
                  <a:cubicBezTo>
                    <a:pt x="0" y="9335"/>
                    <a:pt x="8763" y="0"/>
                    <a:pt x="19526" y="0"/>
                  </a:cubicBezTo>
                  <a:lnTo>
                    <a:pt x="497777" y="0"/>
                  </a:lnTo>
                  <a:cubicBezTo>
                    <a:pt x="508540" y="0"/>
                    <a:pt x="517398" y="9335"/>
                    <a:pt x="517398" y="20765"/>
                  </a:cubicBezTo>
                  <a:lnTo>
                    <a:pt x="517398" y="13525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2" name="Google Shape;119;p19">
              <a:extLst>
                <a:ext uri="{FF2B5EF4-FFF2-40B4-BE49-F238E27FC236}">
                  <a16:creationId xmlns:a16="http://schemas.microsoft.com/office/drawing/2014/main" xmlns="" id="{94C95C57-3E80-194C-B433-EBE02AC5D36E}"/>
                </a:ext>
              </a:extLst>
            </p:cNvPr>
            <p:cNvSpPr/>
            <p:nvPr/>
          </p:nvSpPr>
          <p:spPr>
            <a:xfrm>
              <a:off x="3695890" y="2584012"/>
              <a:ext cx="388239" cy="144970"/>
            </a:xfrm>
            <a:custGeom>
              <a:avLst/>
              <a:gdLst/>
              <a:ahLst/>
              <a:cxnLst/>
              <a:rect l="l" t="t" r="r" b="b"/>
              <a:pathLst>
                <a:path w="388239" h="144970" extrusionOk="0">
                  <a:moveTo>
                    <a:pt x="388239" y="124206"/>
                  </a:moveTo>
                  <a:cubicBezTo>
                    <a:pt x="388239" y="135636"/>
                    <a:pt x="379381" y="144971"/>
                    <a:pt x="368618" y="144971"/>
                  </a:cubicBezTo>
                  <a:lnTo>
                    <a:pt x="19526" y="144971"/>
                  </a:lnTo>
                  <a:cubicBezTo>
                    <a:pt x="8763" y="144971"/>
                    <a:pt x="0" y="135636"/>
                    <a:pt x="0" y="124206"/>
                  </a:cubicBezTo>
                  <a:lnTo>
                    <a:pt x="0" y="20765"/>
                  </a:lnTo>
                  <a:cubicBezTo>
                    <a:pt x="0" y="9334"/>
                    <a:pt x="8858" y="0"/>
                    <a:pt x="19526" y="0"/>
                  </a:cubicBezTo>
                  <a:lnTo>
                    <a:pt x="368618" y="0"/>
                  </a:lnTo>
                  <a:cubicBezTo>
                    <a:pt x="379381" y="0"/>
                    <a:pt x="388239" y="9334"/>
                    <a:pt x="388239" y="20765"/>
                  </a:cubicBezTo>
                  <a:lnTo>
                    <a:pt x="388239" y="124206"/>
                  </a:lnTo>
                  <a:close/>
                </a:path>
              </a:pathLst>
            </a:custGeom>
            <a:solidFill>
              <a:srgbClr val="FFFFFF">
                <a:alpha val="49803"/>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3" name="Google Shape;120;p19">
              <a:extLst>
                <a:ext uri="{FF2B5EF4-FFF2-40B4-BE49-F238E27FC236}">
                  <a16:creationId xmlns:a16="http://schemas.microsoft.com/office/drawing/2014/main" xmlns="" id="{FC10C4A9-36D0-0E43-A5F6-AC1DF5728308}"/>
                </a:ext>
              </a:extLst>
            </p:cNvPr>
            <p:cNvSpPr/>
            <p:nvPr/>
          </p:nvSpPr>
          <p:spPr>
            <a:xfrm>
              <a:off x="3695795" y="2915577"/>
              <a:ext cx="517398" cy="151447"/>
            </a:xfrm>
            <a:custGeom>
              <a:avLst/>
              <a:gdLst/>
              <a:ahLst/>
              <a:cxnLst/>
              <a:rect l="l" t="t" r="r" b="b"/>
              <a:pathLst>
                <a:path w="517398" h="151447" extrusionOk="0">
                  <a:moveTo>
                    <a:pt x="517398" y="130683"/>
                  </a:moveTo>
                  <a:cubicBezTo>
                    <a:pt x="517398" y="142113"/>
                    <a:pt x="508540" y="151448"/>
                    <a:pt x="497777" y="151448"/>
                  </a:cubicBezTo>
                  <a:lnTo>
                    <a:pt x="19526" y="151448"/>
                  </a:lnTo>
                  <a:cubicBezTo>
                    <a:pt x="8763" y="151448"/>
                    <a:pt x="0" y="142113"/>
                    <a:pt x="0" y="130683"/>
                  </a:cubicBezTo>
                  <a:lnTo>
                    <a:pt x="0" y="20765"/>
                  </a:lnTo>
                  <a:cubicBezTo>
                    <a:pt x="0" y="9334"/>
                    <a:pt x="8763" y="0"/>
                    <a:pt x="19526" y="0"/>
                  </a:cubicBezTo>
                  <a:lnTo>
                    <a:pt x="497777" y="0"/>
                  </a:lnTo>
                  <a:cubicBezTo>
                    <a:pt x="508540" y="0"/>
                    <a:pt x="517398" y="9334"/>
                    <a:pt x="517398" y="20765"/>
                  </a:cubicBezTo>
                  <a:lnTo>
                    <a:pt x="517398" y="130683"/>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pic>
        <p:nvPicPr>
          <p:cNvPr id="14" name="Google Shape;121;p19">
            <a:extLst>
              <a:ext uri="{FF2B5EF4-FFF2-40B4-BE49-F238E27FC236}">
                <a16:creationId xmlns:a16="http://schemas.microsoft.com/office/drawing/2014/main" xmlns="" id="{1622B230-6D3A-DE44-A50C-C8E768CE30BD}"/>
              </a:ext>
            </a:extLst>
          </p:cNvPr>
          <p:cNvPicPr preferRelativeResize="0"/>
          <p:nvPr/>
        </p:nvPicPr>
        <p:blipFill rotWithShape="1">
          <a:blip r:embed="rId3">
            <a:alphaModFix amt="50000"/>
          </a:blip>
          <a:srcRect l="32298" t="25374" r="31819"/>
          <a:stretch/>
        </p:blipFill>
        <p:spPr>
          <a:xfrm>
            <a:off x="2587805" y="990382"/>
            <a:ext cx="1996935" cy="4153118"/>
          </a:xfrm>
          <a:prstGeom prst="rect">
            <a:avLst/>
          </a:prstGeom>
          <a:noFill/>
          <a:ln>
            <a:noFill/>
          </a:ln>
        </p:spPr>
      </p:pic>
      <p:sp>
        <p:nvSpPr>
          <p:cNvPr id="19" name="Google Shape;1924;p200">
            <a:extLst>
              <a:ext uri="{FF2B5EF4-FFF2-40B4-BE49-F238E27FC236}">
                <a16:creationId xmlns:a16="http://schemas.microsoft.com/office/drawing/2014/main" xmlns="" id="{7482DCF3-4345-5E44-9256-2CA0ED4824FF}"/>
              </a:ext>
            </a:extLst>
          </p:cNvPr>
          <p:cNvSpPr/>
          <p:nvPr/>
        </p:nvSpPr>
        <p:spPr>
          <a:xfrm rot="5400000">
            <a:off x="5361084" y="223042"/>
            <a:ext cx="1411053" cy="1411053"/>
          </a:xfrm>
          <a:prstGeom prst="ellipse">
            <a:avLst/>
          </a:prstGeom>
          <a:solidFill>
            <a:srgbClr val="F2F2F2"/>
          </a:solidFill>
          <a:ln>
            <a:noFill/>
          </a:ln>
          <a:effectLst>
            <a:outerShdw blurRad="762000" sx="102000" sy="102000" algn="ctr" rotWithShape="0">
              <a:srgbClr val="000000">
                <a:alpha val="20000"/>
              </a:srgbClr>
            </a:outerShdw>
          </a:effectLst>
        </p:spPr>
        <p:txBody>
          <a:bodyPr spcFirstLastPara="1" wrap="square" lIns="0" tIns="0" rIns="0" bIns="0" anchor="ctr" anchorCtr="0">
            <a:noAutofit/>
          </a:bodyPr>
          <a:lstStyle/>
          <a:p>
            <a:pPr marL="0" marR="0" lvl="0" indent="0" algn="ctr" rtl="0">
              <a:spcBef>
                <a:spcPts val="0"/>
              </a:spcBef>
              <a:spcAft>
                <a:spcPts val="0"/>
              </a:spcAft>
              <a:buNone/>
            </a:pPr>
            <a:endParaRPr sz="1600">
              <a:solidFill>
                <a:srgbClr val="E5EEF4"/>
              </a:solidFill>
              <a:latin typeface="Barlow"/>
              <a:ea typeface="Barlow"/>
              <a:cs typeface="Barlow"/>
              <a:sym typeface="Barlow"/>
            </a:endParaRPr>
          </a:p>
        </p:txBody>
      </p:sp>
      <p:sp>
        <p:nvSpPr>
          <p:cNvPr id="20" name="Google Shape;1925;p200">
            <a:extLst>
              <a:ext uri="{FF2B5EF4-FFF2-40B4-BE49-F238E27FC236}">
                <a16:creationId xmlns:a16="http://schemas.microsoft.com/office/drawing/2014/main" xmlns="" id="{AC06E1F1-B6AD-0B46-AE29-1C7D6A96C52D}"/>
              </a:ext>
            </a:extLst>
          </p:cNvPr>
          <p:cNvSpPr/>
          <p:nvPr/>
        </p:nvSpPr>
        <p:spPr>
          <a:xfrm rot="5400000">
            <a:off x="5432246" y="296079"/>
            <a:ext cx="1268730" cy="1268730"/>
          </a:xfrm>
          <a:prstGeom prst="ellipse">
            <a:avLst/>
          </a:prstGeom>
          <a:gradFill>
            <a:gsLst>
              <a:gs pos="0">
                <a:schemeClr val="accent1"/>
              </a:gs>
              <a:gs pos="90000">
                <a:schemeClr val="accent3"/>
              </a:gs>
              <a:gs pos="100000">
                <a:schemeClr val="accent3"/>
              </a:gs>
            </a:gsLst>
            <a:lin ang="2700000" scaled="0"/>
          </a:gradFill>
          <a:ln>
            <a:noFill/>
          </a:ln>
        </p:spPr>
        <p:txBody>
          <a:bodyPr spcFirstLastPara="1" wrap="square" lIns="0" tIns="0" rIns="0" bIns="0" anchor="ctr" anchorCtr="0">
            <a:noAutofit/>
          </a:bodyPr>
          <a:lstStyle/>
          <a:p>
            <a:pPr marL="0" marR="0" lvl="0" indent="0" algn="ctr" rtl="0">
              <a:spcBef>
                <a:spcPts val="0"/>
              </a:spcBef>
              <a:spcAft>
                <a:spcPts val="0"/>
              </a:spcAft>
              <a:buNone/>
            </a:pPr>
            <a:endParaRPr sz="1600">
              <a:solidFill>
                <a:srgbClr val="E5EEF4"/>
              </a:solidFill>
              <a:latin typeface="Barlow"/>
              <a:ea typeface="Barlow"/>
              <a:cs typeface="Barlow"/>
              <a:sym typeface="Barlow"/>
            </a:endParaRPr>
          </a:p>
        </p:txBody>
      </p:sp>
      <p:grpSp>
        <p:nvGrpSpPr>
          <p:cNvPr id="24" name="Google Shape;1929;p200">
            <a:extLst>
              <a:ext uri="{FF2B5EF4-FFF2-40B4-BE49-F238E27FC236}">
                <a16:creationId xmlns:a16="http://schemas.microsoft.com/office/drawing/2014/main" xmlns="" id="{5D239132-4162-874F-A03E-4D3F242F34BA}"/>
              </a:ext>
            </a:extLst>
          </p:cNvPr>
          <p:cNvGrpSpPr/>
          <p:nvPr/>
        </p:nvGrpSpPr>
        <p:grpSpPr>
          <a:xfrm>
            <a:off x="5361082" y="1728455"/>
            <a:ext cx="1411054" cy="1411052"/>
            <a:chOff x="5361083" y="1818730"/>
            <a:chExt cx="1411054" cy="1411053"/>
          </a:xfrm>
        </p:grpSpPr>
        <p:sp>
          <p:nvSpPr>
            <p:cNvPr id="25" name="Google Shape;1930;p200">
              <a:extLst>
                <a:ext uri="{FF2B5EF4-FFF2-40B4-BE49-F238E27FC236}">
                  <a16:creationId xmlns:a16="http://schemas.microsoft.com/office/drawing/2014/main" xmlns="" id="{B53CB15F-6406-784B-856B-81B00FAFAFC9}"/>
                </a:ext>
              </a:extLst>
            </p:cNvPr>
            <p:cNvSpPr/>
            <p:nvPr/>
          </p:nvSpPr>
          <p:spPr>
            <a:xfrm rot="5400000">
              <a:off x="5361083" y="1818730"/>
              <a:ext cx="1411053" cy="1411054"/>
            </a:xfrm>
            <a:prstGeom prst="ellipse">
              <a:avLst/>
            </a:prstGeom>
            <a:solidFill>
              <a:srgbClr val="F2F2F2"/>
            </a:solidFill>
            <a:ln>
              <a:noFill/>
            </a:ln>
            <a:effectLst>
              <a:outerShdw blurRad="762000" sx="102000" sy="102000" algn="ctr" rotWithShape="0">
                <a:srgbClr val="000000">
                  <a:alpha val="20000"/>
                </a:srgbClr>
              </a:outerShdw>
            </a:effectLst>
          </p:spPr>
          <p:txBody>
            <a:bodyPr spcFirstLastPara="1" wrap="square" lIns="0" tIns="0" rIns="0" bIns="0" anchor="ctr" anchorCtr="0">
              <a:noAutofit/>
            </a:bodyPr>
            <a:lstStyle/>
            <a:p>
              <a:pPr marL="0" marR="0" lvl="0" indent="0" algn="ctr" rtl="0">
                <a:spcBef>
                  <a:spcPts val="0"/>
                </a:spcBef>
                <a:spcAft>
                  <a:spcPts val="0"/>
                </a:spcAft>
                <a:buNone/>
              </a:pPr>
              <a:endParaRPr sz="1600">
                <a:solidFill>
                  <a:srgbClr val="E5EEF4"/>
                </a:solidFill>
                <a:latin typeface="Barlow"/>
                <a:ea typeface="Barlow"/>
                <a:cs typeface="Barlow"/>
                <a:sym typeface="Barlow"/>
              </a:endParaRPr>
            </a:p>
          </p:txBody>
        </p:sp>
        <p:sp>
          <p:nvSpPr>
            <p:cNvPr id="26" name="Google Shape;1931;p200">
              <a:extLst>
                <a:ext uri="{FF2B5EF4-FFF2-40B4-BE49-F238E27FC236}">
                  <a16:creationId xmlns:a16="http://schemas.microsoft.com/office/drawing/2014/main" xmlns="" id="{2F8965A6-3B72-3F4C-9F00-08C7A170B48C}"/>
                </a:ext>
              </a:extLst>
            </p:cNvPr>
            <p:cNvSpPr/>
            <p:nvPr/>
          </p:nvSpPr>
          <p:spPr>
            <a:xfrm rot="5400000">
              <a:off x="5432247" y="1888051"/>
              <a:ext cx="1268730" cy="1268730"/>
            </a:xfrm>
            <a:prstGeom prst="ellipse">
              <a:avLst/>
            </a:prstGeom>
            <a:gradFill>
              <a:gsLst>
                <a:gs pos="0">
                  <a:schemeClr val="accent1"/>
                </a:gs>
                <a:gs pos="90000">
                  <a:schemeClr val="accent3"/>
                </a:gs>
                <a:gs pos="100000">
                  <a:schemeClr val="accent3"/>
                </a:gs>
              </a:gsLst>
              <a:lin ang="2700000" scaled="0"/>
            </a:gradFill>
            <a:ln>
              <a:noFill/>
            </a:ln>
          </p:spPr>
          <p:txBody>
            <a:bodyPr spcFirstLastPara="1" wrap="square" lIns="0" tIns="0" rIns="0" bIns="0" anchor="ctr" anchorCtr="0">
              <a:noAutofit/>
            </a:bodyPr>
            <a:lstStyle/>
            <a:p>
              <a:pPr marL="0" marR="0" lvl="0" indent="0" algn="ctr" rtl="0">
                <a:spcBef>
                  <a:spcPts val="0"/>
                </a:spcBef>
                <a:spcAft>
                  <a:spcPts val="0"/>
                </a:spcAft>
                <a:buNone/>
              </a:pPr>
              <a:endParaRPr sz="1600">
                <a:solidFill>
                  <a:srgbClr val="E5EEF4"/>
                </a:solidFill>
                <a:latin typeface="Barlow"/>
                <a:ea typeface="Barlow"/>
                <a:cs typeface="Barlow"/>
                <a:sym typeface="Barlow"/>
              </a:endParaRPr>
            </a:p>
          </p:txBody>
        </p:sp>
      </p:grpSp>
      <p:grpSp>
        <p:nvGrpSpPr>
          <p:cNvPr id="30" name="Google Shape;1935;p200">
            <a:extLst>
              <a:ext uri="{FF2B5EF4-FFF2-40B4-BE49-F238E27FC236}">
                <a16:creationId xmlns:a16="http://schemas.microsoft.com/office/drawing/2014/main" xmlns="" id="{CE7CC702-0D38-F745-9B19-67527D959F3A}"/>
              </a:ext>
            </a:extLst>
          </p:cNvPr>
          <p:cNvGrpSpPr/>
          <p:nvPr/>
        </p:nvGrpSpPr>
        <p:grpSpPr>
          <a:xfrm>
            <a:off x="5361084" y="3228627"/>
            <a:ext cx="1411054" cy="1411053"/>
            <a:chOff x="5343204" y="3179133"/>
            <a:chExt cx="1411054" cy="1411054"/>
          </a:xfrm>
        </p:grpSpPr>
        <p:sp>
          <p:nvSpPr>
            <p:cNvPr id="31" name="Google Shape;1936;p200">
              <a:extLst>
                <a:ext uri="{FF2B5EF4-FFF2-40B4-BE49-F238E27FC236}">
                  <a16:creationId xmlns:a16="http://schemas.microsoft.com/office/drawing/2014/main" xmlns="" id="{3EEE8060-5F53-E348-864D-B85289779A5D}"/>
                </a:ext>
              </a:extLst>
            </p:cNvPr>
            <p:cNvSpPr/>
            <p:nvPr/>
          </p:nvSpPr>
          <p:spPr>
            <a:xfrm rot="5400000">
              <a:off x="5343204" y="3179133"/>
              <a:ext cx="1411054" cy="1411054"/>
            </a:xfrm>
            <a:prstGeom prst="ellipse">
              <a:avLst/>
            </a:prstGeom>
            <a:solidFill>
              <a:srgbClr val="F2F2F2"/>
            </a:solidFill>
            <a:ln>
              <a:noFill/>
            </a:ln>
            <a:effectLst>
              <a:outerShdw blurRad="762000" sx="102000" sy="102000" algn="ctr" rotWithShape="0">
                <a:srgbClr val="000000">
                  <a:alpha val="20000"/>
                </a:srgbClr>
              </a:outerShdw>
            </a:effectLst>
          </p:spPr>
          <p:txBody>
            <a:bodyPr spcFirstLastPara="1" wrap="square" lIns="0" tIns="0" rIns="0" bIns="0" anchor="ctr" anchorCtr="0">
              <a:noAutofit/>
            </a:bodyPr>
            <a:lstStyle/>
            <a:p>
              <a:pPr marL="0" marR="0" lvl="0" indent="0" algn="ctr" rtl="0">
                <a:spcBef>
                  <a:spcPts val="0"/>
                </a:spcBef>
                <a:spcAft>
                  <a:spcPts val="0"/>
                </a:spcAft>
                <a:buNone/>
              </a:pPr>
              <a:endParaRPr sz="1600">
                <a:solidFill>
                  <a:srgbClr val="E5EEF4"/>
                </a:solidFill>
                <a:latin typeface="Barlow"/>
                <a:ea typeface="Barlow"/>
                <a:cs typeface="Barlow"/>
                <a:sym typeface="Barlow"/>
              </a:endParaRPr>
            </a:p>
          </p:txBody>
        </p:sp>
        <p:sp>
          <p:nvSpPr>
            <p:cNvPr id="32" name="Google Shape;1937;p200">
              <a:extLst>
                <a:ext uri="{FF2B5EF4-FFF2-40B4-BE49-F238E27FC236}">
                  <a16:creationId xmlns:a16="http://schemas.microsoft.com/office/drawing/2014/main" xmlns="" id="{91ECF11B-5FA9-EB4D-923E-DE5C6AE02FE0}"/>
                </a:ext>
              </a:extLst>
            </p:cNvPr>
            <p:cNvSpPr/>
            <p:nvPr/>
          </p:nvSpPr>
          <p:spPr>
            <a:xfrm rot="5400000">
              <a:off x="5414365" y="3250294"/>
              <a:ext cx="1268731" cy="1268730"/>
            </a:xfrm>
            <a:prstGeom prst="ellipse">
              <a:avLst/>
            </a:prstGeom>
            <a:gradFill>
              <a:gsLst>
                <a:gs pos="0">
                  <a:schemeClr val="accent1"/>
                </a:gs>
                <a:gs pos="90000">
                  <a:schemeClr val="accent3"/>
                </a:gs>
                <a:gs pos="100000">
                  <a:schemeClr val="accent3"/>
                </a:gs>
              </a:gsLst>
              <a:lin ang="2700000" scaled="0"/>
            </a:gradFill>
            <a:ln>
              <a:noFill/>
            </a:ln>
          </p:spPr>
          <p:txBody>
            <a:bodyPr spcFirstLastPara="1" wrap="square" lIns="0" tIns="0" rIns="0" bIns="0" anchor="ctr" anchorCtr="0">
              <a:noAutofit/>
            </a:bodyPr>
            <a:lstStyle/>
            <a:p>
              <a:pPr marL="0" marR="0" lvl="0" indent="0" algn="ctr" rtl="0">
                <a:spcBef>
                  <a:spcPts val="0"/>
                </a:spcBef>
                <a:spcAft>
                  <a:spcPts val="0"/>
                </a:spcAft>
                <a:buNone/>
              </a:pPr>
              <a:endParaRPr sz="1600">
                <a:solidFill>
                  <a:srgbClr val="E5EEF4"/>
                </a:solidFill>
                <a:latin typeface="Barlow"/>
                <a:ea typeface="Barlow"/>
                <a:cs typeface="Barlow"/>
                <a:sym typeface="Barlow"/>
              </a:endParaRPr>
            </a:p>
          </p:txBody>
        </p:sp>
      </p:grpSp>
      <p:sp>
        <p:nvSpPr>
          <p:cNvPr id="38" name="Text Placeholder 24">
            <a:extLst>
              <a:ext uri="{FF2B5EF4-FFF2-40B4-BE49-F238E27FC236}">
                <a16:creationId xmlns:a16="http://schemas.microsoft.com/office/drawing/2014/main" xmlns="" id="{D4D57535-EB36-5F40-83CB-F8AF8D88783B}"/>
              </a:ext>
            </a:extLst>
          </p:cNvPr>
          <p:cNvSpPr>
            <a:spLocks noGrp="1"/>
          </p:cNvSpPr>
          <p:nvPr>
            <p:ph type="body" sz="quarter" idx="20" hasCustomPrompt="1"/>
          </p:nvPr>
        </p:nvSpPr>
        <p:spPr>
          <a:xfrm>
            <a:off x="410640" y="1440807"/>
            <a:ext cx="3485099" cy="282112"/>
          </a:xfrm>
        </p:spPr>
        <p:txBody>
          <a:bodyPr lIns="0" rIns="36000" anchor="ctr" anchorCtr="0"/>
          <a:lstStyle>
            <a:lvl1pPr marL="7938" indent="0" algn="l">
              <a:spcBef>
                <a:spcPts val="0"/>
              </a:spcBef>
              <a:buNone/>
              <a:tabLst/>
              <a:defRPr sz="1800">
                <a:solidFill>
                  <a:schemeClr val="bg1"/>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EDIT</a:t>
            </a:r>
            <a:endParaRPr lang="en-US" dirty="0"/>
          </a:p>
        </p:txBody>
      </p:sp>
      <p:sp>
        <p:nvSpPr>
          <p:cNvPr id="40" name="Text Placeholder 24">
            <a:extLst>
              <a:ext uri="{FF2B5EF4-FFF2-40B4-BE49-F238E27FC236}">
                <a16:creationId xmlns:a16="http://schemas.microsoft.com/office/drawing/2014/main" xmlns="" id="{85950FEA-CD07-E74A-8309-C0121F67D056}"/>
              </a:ext>
            </a:extLst>
          </p:cNvPr>
          <p:cNvSpPr>
            <a:spLocks noGrp="1"/>
          </p:cNvSpPr>
          <p:nvPr>
            <p:ph type="body" sz="quarter" idx="22"/>
          </p:nvPr>
        </p:nvSpPr>
        <p:spPr>
          <a:xfrm>
            <a:off x="410640" y="3004053"/>
            <a:ext cx="3485099" cy="1821598"/>
          </a:xfrm>
        </p:spPr>
        <p:txBody>
          <a:bodyPr lIns="0" rIns="36000" anchor="t" anchorCtr="0"/>
          <a:lstStyle>
            <a:lvl1pPr marL="7938" indent="0" algn="l">
              <a:spcBef>
                <a:spcPts val="0"/>
              </a:spcBef>
              <a:buNone/>
              <a:tabLst/>
              <a:defRPr sz="1500" b="0" i="0">
                <a:solidFill>
                  <a:schemeClr val="bg1"/>
                </a:solidFill>
                <a:latin typeface="Barlow Thin" pitchFamily="2" charset="77"/>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41" name="Text Placeholder 24">
            <a:extLst>
              <a:ext uri="{FF2B5EF4-FFF2-40B4-BE49-F238E27FC236}">
                <a16:creationId xmlns:a16="http://schemas.microsoft.com/office/drawing/2014/main" xmlns="" id="{024C23A4-E233-E343-9F72-8C3F2E89678C}"/>
              </a:ext>
            </a:extLst>
          </p:cNvPr>
          <p:cNvSpPr>
            <a:spLocks noGrp="1"/>
          </p:cNvSpPr>
          <p:nvPr>
            <p:ph type="body" sz="quarter" idx="23" hasCustomPrompt="1"/>
          </p:nvPr>
        </p:nvSpPr>
        <p:spPr>
          <a:xfrm>
            <a:off x="410640" y="1067290"/>
            <a:ext cx="3485099" cy="282112"/>
          </a:xfrm>
        </p:spPr>
        <p:txBody>
          <a:bodyPr lIns="0" rIns="36000" anchor="ctr" anchorCtr="0"/>
          <a:lstStyle>
            <a:lvl1pPr marL="7938" indent="0" algn="l">
              <a:spcBef>
                <a:spcPts val="0"/>
              </a:spcBef>
              <a:buNone/>
              <a:tabLst/>
              <a:defRPr sz="2000" b="0" i="1">
                <a:solidFill>
                  <a:schemeClr val="accent5"/>
                </a:solidFill>
                <a:latin typeface="Barlow" pitchFamily="2" charset="77"/>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Edit</a:t>
            </a:r>
            <a:endParaRPr lang="en-US" dirty="0"/>
          </a:p>
        </p:txBody>
      </p:sp>
      <p:sp>
        <p:nvSpPr>
          <p:cNvPr id="42" name="Text Placeholder 24">
            <a:extLst>
              <a:ext uri="{FF2B5EF4-FFF2-40B4-BE49-F238E27FC236}">
                <a16:creationId xmlns:a16="http://schemas.microsoft.com/office/drawing/2014/main" xmlns="" id="{701F2E05-115C-1E49-B5F9-A72F12D69380}"/>
              </a:ext>
            </a:extLst>
          </p:cNvPr>
          <p:cNvSpPr>
            <a:spLocks noGrp="1"/>
          </p:cNvSpPr>
          <p:nvPr>
            <p:ph type="body" sz="quarter" idx="24" hasCustomPrompt="1"/>
          </p:nvPr>
        </p:nvSpPr>
        <p:spPr>
          <a:xfrm>
            <a:off x="5432245" y="636990"/>
            <a:ext cx="1268731" cy="624910"/>
          </a:xfrm>
        </p:spPr>
        <p:txBody>
          <a:bodyPr lIns="0" rIns="36000" anchor="ctr" anchorCtr="0"/>
          <a:lstStyle>
            <a:lvl1pPr marL="7938" indent="0" algn="ctr">
              <a:spcBef>
                <a:spcPts val="0"/>
              </a:spcBef>
              <a:buNone/>
              <a:tabLst/>
              <a:defRPr sz="3600" b="0" i="0">
                <a:solidFill>
                  <a:schemeClr val="bg1"/>
                </a:solidFill>
                <a:latin typeface="Barlow Medium" pitchFamily="2" charset="77"/>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000</a:t>
            </a:r>
            <a:endParaRPr lang="en-US" dirty="0"/>
          </a:p>
        </p:txBody>
      </p:sp>
      <p:sp>
        <p:nvSpPr>
          <p:cNvPr id="46" name="Text Placeholder 24">
            <a:extLst>
              <a:ext uri="{FF2B5EF4-FFF2-40B4-BE49-F238E27FC236}">
                <a16:creationId xmlns:a16="http://schemas.microsoft.com/office/drawing/2014/main" xmlns="" id="{382EDDC4-1A9E-7C40-96CF-293196433CC7}"/>
              </a:ext>
            </a:extLst>
          </p:cNvPr>
          <p:cNvSpPr>
            <a:spLocks noGrp="1"/>
          </p:cNvSpPr>
          <p:nvPr>
            <p:ph type="body" sz="quarter" idx="15"/>
          </p:nvPr>
        </p:nvSpPr>
        <p:spPr>
          <a:xfrm>
            <a:off x="6877802" y="503403"/>
            <a:ext cx="2073608" cy="795338"/>
          </a:xfrm>
        </p:spPr>
        <p:txBody>
          <a:bodyPr lIns="36000" tIns="36000" bIns="36000" anchor="ctr" anchorCtr="0"/>
          <a:lstStyle>
            <a:lvl1pPr marL="7938" indent="0" algn="l">
              <a:spcBef>
                <a:spcPts val="0"/>
              </a:spcBef>
              <a:buNone/>
              <a:tabLst/>
              <a:defRPr sz="1200">
                <a:solidFill>
                  <a:schemeClr val="bg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52" name="Text Placeholder 24">
            <a:extLst>
              <a:ext uri="{FF2B5EF4-FFF2-40B4-BE49-F238E27FC236}">
                <a16:creationId xmlns:a16="http://schemas.microsoft.com/office/drawing/2014/main" xmlns="" id="{BFBDA905-F3E7-854A-973E-20031E08C6DE}"/>
              </a:ext>
            </a:extLst>
          </p:cNvPr>
          <p:cNvSpPr>
            <a:spLocks noGrp="1"/>
          </p:cNvSpPr>
          <p:nvPr>
            <p:ph type="body" sz="quarter" idx="27"/>
          </p:nvPr>
        </p:nvSpPr>
        <p:spPr>
          <a:xfrm>
            <a:off x="6877802" y="2034472"/>
            <a:ext cx="2073608" cy="795338"/>
          </a:xfrm>
        </p:spPr>
        <p:txBody>
          <a:bodyPr lIns="36000" tIns="36000" bIns="36000" anchor="ctr" anchorCtr="0"/>
          <a:lstStyle>
            <a:lvl1pPr marL="7938" indent="0" algn="l">
              <a:spcBef>
                <a:spcPts val="0"/>
              </a:spcBef>
              <a:buNone/>
              <a:tabLst/>
              <a:defRPr sz="1200">
                <a:solidFill>
                  <a:schemeClr val="bg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53" name="Text Placeholder 24">
            <a:extLst>
              <a:ext uri="{FF2B5EF4-FFF2-40B4-BE49-F238E27FC236}">
                <a16:creationId xmlns:a16="http://schemas.microsoft.com/office/drawing/2014/main" xmlns="" id="{90A993B0-6E48-994C-A022-A55AFE557A63}"/>
              </a:ext>
            </a:extLst>
          </p:cNvPr>
          <p:cNvSpPr>
            <a:spLocks noGrp="1"/>
          </p:cNvSpPr>
          <p:nvPr>
            <p:ph type="body" sz="quarter" idx="28" hasCustomPrompt="1"/>
          </p:nvPr>
        </p:nvSpPr>
        <p:spPr>
          <a:xfrm>
            <a:off x="5424271" y="2119686"/>
            <a:ext cx="1268731" cy="624910"/>
          </a:xfrm>
        </p:spPr>
        <p:txBody>
          <a:bodyPr lIns="0" rIns="36000" anchor="ctr" anchorCtr="0"/>
          <a:lstStyle>
            <a:lvl1pPr marL="7938" indent="0" algn="ctr">
              <a:spcBef>
                <a:spcPts val="0"/>
              </a:spcBef>
              <a:buNone/>
              <a:tabLst/>
              <a:defRPr sz="3600" b="0" i="0">
                <a:solidFill>
                  <a:schemeClr val="bg1"/>
                </a:solidFill>
                <a:latin typeface="Barlow Medium" pitchFamily="2" charset="77"/>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000</a:t>
            </a:r>
            <a:endParaRPr lang="en-US" dirty="0"/>
          </a:p>
        </p:txBody>
      </p:sp>
      <p:sp>
        <p:nvSpPr>
          <p:cNvPr id="54" name="Text Placeholder 24">
            <a:extLst>
              <a:ext uri="{FF2B5EF4-FFF2-40B4-BE49-F238E27FC236}">
                <a16:creationId xmlns:a16="http://schemas.microsoft.com/office/drawing/2014/main" xmlns="" id="{72086D34-46A9-C546-833B-77E522476D65}"/>
              </a:ext>
            </a:extLst>
          </p:cNvPr>
          <p:cNvSpPr>
            <a:spLocks noGrp="1"/>
          </p:cNvSpPr>
          <p:nvPr>
            <p:ph type="body" sz="quarter" idx="29" hasCustomPrompt="1"/>
          </p:nvPr>
        </p:nvSpPr>
        <p:spPr>
          <a:xfrm>
            <a:off x="5424270" y="3625811"/>
            <a:ext cx="1268731" cy="624910"/>
          </a:xfrm>
        </p:spPr>
        <p:txBody>
          <a:bodyPr lIns="0" rIns="36000" anchor="ctr" anchorCtr="0"/>
          <a:lstStyle>
            <a:lvl1pPr marL="7938" indent="0" algn="ctr">
              <a:spcBef>
                <a:spcPts val="0"/>
              </a:spcBef>
              <a:buNone/>
              <a:tabLst/>
              <a:defRPr sz="3600" b="0" i="0">
                <a:solidFill>
                  <a:schemeClr val="bg1"/>
                </a:solidFill>
                <a:latin typeface="Barlow Medium" pitchFamily="2" charset="77"/>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000</a:t>
            </a:r>
            <a:endParaRPr lang="en-US" dirty="0"/>
          </a:p>
        </p:txBody>
      </p:sp>
      <p:sp>
        <p:nvSpPr>
          <p:cNvPr id="55" name="Text Placeholder 24">
            <a:extLst>
              <a:ext uri="{FF2B5EF4-FFF2-40B4-BE49-F238E27FC236}">
                <a16:creationId xmlns:a16="http://schemas.microsoft.com/office/drawing/2014/main" xmlns="" id="{E679DA2F-DD4A-BE48-96BA-6B27DA1F04B4}"/>
              </a:ext>
            </a:extLst>
          </p:cNvPr>
          <p:cNvSpPr>
            <a:spLocks noGrp="1"/>
          </p:cNvSpPr>
          <p:nvPr>
            <p:ph type="body" sz="quarter" idx="30"/>
          </p:nvPr>
        </p:nvSpPr>
        <p:spPr>
          <a:xfrm>
            <a:off x="6877802" y="3536484"/>
            <a:ext cx="2073608" cy="795338"/>
          </a:xfrm>
        </p:spPr>
        <p:txBody>
          <a:bodyPr lIns="36000" tIns="36000" bIns="36000" anchor="ctr" anchorCtr="0"/>
          <a:lstStyle>
            <a:lvl1pPr marL="7938" indent="0" algn="l">
              <a:spcBef>
                <a:spcPts val="0"/>
              </a:spcBef>
              <a:buNone/>
              <a:tabLst/>
              <a:defRPr sz="1200">
                <a:solidFill>
                  <a:schemeClr val="bg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56" name="Text Placeholder 24">
            <a:extLst>
              <a:ext uri="{FF2B5EF4-FFF2-40B4-BE49-F238E27FC236}">
                <a16:creationId xmlns:a16="http://schemas.microsoft.com/office/drawing/2014/main" xmlns="" id="{836C4BF7-D481-AC43-AEFA-D5D5083C417B}"/>
              </a:ext>
            </a:extLst>
          </p:cNvPr>
          <p:cNvSpPr>
            <a:spLocks noGrp="1"/>
          </p:cNvSpPr>
          <p:nvPr>
            <p:ph type="body" sz="quarter" idx="31" hasCustomPrompt="1"/>
          </p:nvPr>
        </p:nvSpPr>
        <p:spPr>
          <a:xfrm>
            <a:off x="5475097" y="4681979"/>
            <a:ext cx="2073608" cy="216694"/>
          </a:xfrm>
        </p:spPr>
        <p:txBody>
          <a:bodyPr tIns="36000" bIns="36000" anchor="t" anchorCtr="0"/>
          <a:lstStyle>
            <a:lvl1pPr marL="7938" indent="0" algn="l">
              <a:spcBef>
                <a:spcPts val="0"/>
              </a:spcBef>
              <a:buNone/>
              <a:tabLst/>
              <a:defRPr sz="700" b="0" i="1">
                <a:solidFill>
                  <a:schemeClr val="accent3"/>
                </a:solidFill>
                <a:latin typeface="Barlow" pitchFamily="2" charset="77"/>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Source here – click to edit</a:t>
            </a:r>
            <a:endParaRPr lang="en-US" dirty="0"/>
          </a:p>
        </p:txBody>
      </p:sp>
      <p:sp>
        <p:nvSpPr>
          <p:cNvPr id="33" name="Text Placeholder 24">
            <a:extLst>
              <a:ext uri="{FF2B5EF4-FFF2-40B4-BE49-F238E27FC236}">
                <a16:creationId xmlns:a16="http://schemas.microsoft.com/office/drawing/2014/main" xmlns="" id="{105D91B9-E0B0-6746-AAEE-0DC52CA47F65}"/>
              </a:ext>
            </a:extLst>
          </p:cNvPr>
          <p:cNvSpPr>
            <a:spLocks noGrp="1"/>
          </p:cNvSpPr>
          <p:nvPr>
            <p:ph type="body" sz="quarter" idx="21" hasCustomPrompt="1"/>
          </p:nvPr>
        </p:nvSpPr>
        <p:spPr>
          <a:xfrm>
            <a:off x="410640" y="1740971"/>
            <a:ext cx="4161360" cy="1245967"/>
          </a:xfrm>
        </p:spPr>
        <p:txBody>
          <a:bodyPr lIns="0" rIns="36000" anchor="t" anchorCtr="0"/>
          <a:lstStyle>
            <a:lvl1pPr marL="0" indent="0" algn="l">
              <a:lnSpc>
                <a:spcPts val="4800"/>
              </a:lnSpc>
              <a:spcBef>
                <a:spcPts val="0"/>
              </a:spcBef>
              <a:buNone/>
              <a:tabLst/>
              <a:defRPr sz="5000" b="1">
                <a:solidFill>
                  <a:schemeClr val="tx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a:t>
            </a:r>
            <a:br>
              <a:rPr lang="en-GB" dirty="0"/>
            </a:br>
            <a:r>
              <a:rPr lang="en-GB" dirty="0"/>
              <a:t>EDIT</a:t>
            </a:r>
            <a:endParaRPr lang="en-US" dirty="0"/>
          </a:p>
        </p:txBody>
      </p:sp>
    </p:spTree>
    <p:extLst>
      <p:ext uri="{BB962C8B-B14F-4D97-AF65-F5344CB8AC3E}">
        <p14:creationId xmlns:p14="http://schemas.microsoft.com/office/powerpoint/2010/main" val="320329405"/>
      </p:ext>
    </p:extLst>
  </p:cSld>
  <p:clrMapOvr>
    <a:masterClrMapping/>
  </p:clrMapOvr>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Slide 5B">
    <p:spTree>
      <p:nvGrpSpPr>
        <p:cNvPr id="1" name=""/>
        <p:cNvGrpSpPr/>
        <p:nvPr/>
      </p:nvGrpSpPr>
      <p:grpSpPr>
        <a:xfrm>
          <a:off x="0" y="0"/>
          <a:ext cx="0" cy="0"/>
          <a:chOff x="0" y="0"/>
          <a:chExt cx="0" cy="0"/>
        </a:xfrm>
      </p:grpSpPr>
      <p:sp>
        <p:nvSpPr>
          <p:cNvPr id="3" name="Google Shape;110;p19">
            <a:extLst>
              <a:ext uri="{FF2B5EF4-FFF2-40B4-BE49-F238E27FC236}">
                <a16:creationId xmlns:a16="http://schemas.microsoft.com/office/drawing/2014/main" xmlns="" id="{A1D8E931-7A7A-534F-9D1C-D04ED246B703}"/>
              </a:ext>
            </a:extLst>
          </p:cNvPr>
          <p:cNvSpPr/>
          <p:nvPr/>
        </p:nvSpPr>
        <p:spPr>
          <a:xfrm>
            <a:off x="0" y="0"/>
            <a:ext cx="4586489" cy="5143500"/>
          </a:xfrm>
          <a:prstGeom prst="rect">
            <a:avLst/>
          </a:prstGeom>
          <a:gradFill>
            <a:gsLst>
              <a:gs pos="0">
                <a:schemeClr val="accent1"/>
              </a:gs>
              <a:gs pos="77000">
                <a:schemeClr val="accent3"/>
              </a:gs>
              <a:gs pos="100000">
                <a:schemeClr val="accent3"/>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400" b="0" i="0" u="none" strike="noStrike" cap="none">
              <a:solidFill>
                <a:schemeClr val="lt1"/>
              </a:solidFill>
              <a:latin typeface="Calibri"/>
              <a:ea typeface="Calibri"/>
              <a:cs typeface="Calibri"/>
              <a:sym typeface="Calibri"/>
            </a:endParaRPr>
          </a:p>
        </p:txBody>
      </p:sp>
      <p:pic>
        <p:nvPicPr>
          <p:cNvPr id="4" name="Google Shape;111;p19">
            <a:extLst>
              <a:ext uri="{FF2B5EF4-FFF2-40B4-BE49-F238E27FC236}">
                <a16:creationId xmlns:a16="http://schemas.microsoft.com/office/drawing/2014/main" xmlns="" id="{6D15A799-324E-D64C-96EC-0804DB00ACF6}"/>
              </a:ext>
            </a:extLst>
          </p:cNvPr>
          <p:cNvPicPr preferRelativeResize="0"/>
          <p:nvPr/>
        </p:nvPicPr>
        <p:blipFill rotWithShape="1">
          <a:blip r:embed="rId2">
            <a:alphaModFix amt="20000"/>
          </a:blip>
          <a:srcRect t="1503" r="13548"/>
          <a:stretch/>
        </p:blipFill>
        <p:spPr>
          <a:xfrm rot="5400000">
            <a:off x="-278506" y="278506"/>
            <a:ext cx="5143499" cy="4586490"/>
          </a:xfrm>
          <a:prstGeom prst="rect">
            <a:avLst/>
          </a:prstGeom>
          <a:noFill/>
          <a:ln>
            <a:noFill/>
          </a:ln>
        </p:spPr>
      </p:pic>
      <p:grpSp>
        <p:nvGrpSpPr>
          <p:cNvPr id="5" name="Google Shape;112;p19">
            <a:extLst>
              <a:ext uri="{FF2B5EF4-FFF2-40B4-BE49-F238E27FC236}">
                <a16:creationId xmlns:a16="http://schemas.microsoft.com/office/drawing/2014/main" xmlns="" id="{08396C37-E8FA-9540-AFFC-3E0E1916067A}"/>
              </a:ext>
            </a:extLst>
          </p:cNvPr>
          <p:cNvGrpSpPr/>
          <p:nvPr/>
        </p:nvGrpSpPr>
        <p:grpSpPr>
          <a:xfrm>
            <a:off x="171884" y="4744208"/>
            <a:ext cx="601885" cy="240030"/>
            <a:chOff x="747903" y="2177676"/>
            <a:chExt cx="3486150" cy="1390268"/>
          </a:xfrm>
        </p:grpSpPr>
        <p:sp>
          <p:nvSpPr>
            <p:cNvPr id="6" name="Google Shape;113;p19">
              <a:extLst>
                <a:ext uri="{FF2B5EF4-FFF2-40B4-BE49-F238E27FC236}">
                  <a16:creationId xmlns:a16="http://schemas.microsoft.com/office/drawing/2014/main" xmlns="" id="{25FD65F2-000B-D445-B201-D7234B31870F}"/>
                </a:ext>
              </a:extLst>
            </p:cNvPr>
            <p:cNvSpPr/>
            <p:nvPr/>
          </p:nvSpPr>
          <p:spPr>
            <a:xfrm>
              <a:off x="747903" y="3250190"/>
              <a:ext cx="3486150" cy="317754"/>
            </a:xfrm>
            <a:custGeom>
              <a:avLst/>
              <a:gdLst/>
              <a:ahLst/>
              <a:cxnLst/>
              <a:rect l="l" t="t" r="r" b="b"/>
              <a:pathLst>
                <a:path w="3486150" h="317754" extrusionOk="0">
                  <a:moveTo>
                    <a:pt x="3423190" y="93154"/>
                  </a:moveTo>
                  <a:cubicBezTo>
                    <a:pt x="3423190" y="100870"/>
                    <a:pt x="3425952" y="104585"/>
                    <a:pt x="3433667" y="104585"/>
                  </a:cubicBezTo>
                  <a:lnTo>
                    <a:pt x="3472053" y="104585"/>
                  </a:lnTo>
                  <a:cubicBezTo>
                    <a:pt x="3480245" y="104585"/>
                    <a:pt x="3483483" y="100965"/>
                    <a:pt x="3483483" y="93154"/>
                  </a:cubicBezTo>
                  <a:lnTo>
                    <a:pt x="3483483" y="74486"/>
                  </a:lnTo>
                  <a:cubicBezTo>
                    <a:pt x="3483483" y="36195"/>
                    <a:pt x="3457956" y="95"/>
                    <a:pt x="3378041" y="95"/>
                  </a:cubicBezTo>
                  <a:cubicBezTo>
                    <a:pt x="3298127" y="95"/>
                    <a:pt x="3274409" y="36195"/>
                    <a:pt x="3274409" y="74486"/>
                  </a:cubicBezTo>
                  <a:lnTo>
                    <a:pt x="3274409" y="101441"/>
                  </a:lnTo>
                  <a:cubicBezTo>
                    <a:pt x="3274409" y="128778"/>
                    <a:pt x="3294031" y="152114"/>
                    <a:pt x="3315938" y="160306"/>
                  </a:cubicBezTo>
                  <a:lnTo>
                    <a:pt x="3386709" y="186785"/>
                  </a:lnTo>
                  <a:cubicBezTo>
                    <a:pt x="3407283" y="194596"/>
                    <a:pt x="3425476" y="201835"/>
                    <a:pt x="3425476" y="220599"/>
                  </a:cubicBezTo>
                  <a:lnTo>
                    <a:pt x="3425476" y="235172"/>
                  </a:lnTo>
                  <a:cubicBezTo>
                    <a:pt x="3425476" y="257556"/>
                    <a:pt x="3407664" y="268034"/>
                    <a:pt x="3377089" y="268034"/>
                  </a:cubicBezTo>
                  <a:cubicBezTo>
                    <a:pt x="3346037" y="268034"/>
                    <a:pt x="3328702" y="257556"/>
                    <a:pt x="3328702" y="235172"/>
                  </a:cubicBezTo>
                  <a:lnTo>
                    <a:pt x="3328702" y="214598"/>
                  </a:lnTo>
                  <a:cubicBezTo>
                    <a:pt x="3328702" y="206407"/>
                    <a:pt x="3325940" y="202692"/>
                    <a:pt x="3317748" y="202692"/>
                  </a:cubicBezTo>
                  <a:lnTo>
                    <a:pt x="3279458" y="202692"/>
                  </a:lnTo>
                  <a:cubicBezTo>
                    <a:pt x="3271647" y="202692"/>
                    <a:pt x="3268504" y="206311"/>
                    <a:pt x="3268504" y="214598"/>
                  </a:cubicBezTo>
                  <a:lnTo>
                    <a:pt x="3268504" y="243364"/>
                  </a:lnTo>
                  <a:cubicBezTo>
                    <a:pt x="3268504" y="281654"/>
                    <a:pt x="3296317" y="317754"/>
                    <a:pt x="3377565" y="317754"/>
                  </a:cubicBezTo>
                  <a:cubicBezTo>
                    <a:pt x="3459290" y="317754"/>
                    <a:pt x="3486150" y="281654"/>
                    <a:pt x="3486150" y="243364"/>
                  </a:cubicBezTo>
                  <a:lnTo>
                    <a:pt x="3486150" y="208217"/>
                  </a:lnTo>
                  <a:cubicBezTo>
                    <a:pt x="3486150" y="174498"/>
                    <a:pt x="3463385" y="153448"/>
                    <a:pt x="3432334" y="142494"/>
                  </a:cubicBezTo>
                  <a:lnTo>
                    <a:pt x="3352895" y="114205"/>
                  </a:lnTo>
                  <a:cubicBezTo>
                    <a:pt x="3345561" y="111443"/>
                    <a:pt x="3334226" y="105537"/>
                    <a:pt x="3334226" y="89535"/>
                  </a:cubicBezTo>
                  <a:lnTo>
                    <a:pt x="3334226" y="82677"/>
                  </a:lnTo>
                  <a:cubicBezTo>
                    <a:pt x="3334226" y="60293"/>
                    <a:pt x="3349276" y="49816"/>
                    <a:pt x="3378994" y="49816"/>
                  </a:cubicBezTo>
                  <a:cubicBezTo>
                    <a:pt x="3408236" y="49816"/>
                    <a:pt x="3423285" y="60293"/>
                    <a:pt x="3423285" y="82677"/>
                  </a:cubicBezTo>
                  <a:lnTo>
                    <a:pt x="3423285" y="93154"/>
                  </a:lnTo>
                  <a:close/>
                  <a:moveTo>
                    <a:pt x="3227356" y="214979"/>
                  </a:moveTo>
                  <a:cubicBezTo>
                    <a:pt x="3227356" y="206788"/>
                    <a:pt x="3224594" y="203549"/>
                    <a:pt x="3216878" y="203549"/>
                  </a:cubicBezTo>
                  <a:lnTo>
                    <a:pt x="3178969" y="203549"/>
                  </a:lnTo>
                  <a:cubicBezTo>
                    <a:pt x="3170778" y="203549"/>
                    <a:pt x="3167539" y="206788"/>
                    <a:pt x="3167539" y="214979"/>
                  </a:cubicBezTo>
                  <a:lnTo>
                    <a:pt x="3167539" y="232315"/>
                  </a:lnTo>
                  <a:cubicBezTo>
                    <a:pt x="3167539" y="255080"/>
                    <a:pt x="3151537" y="266510"/>
                    <a:pt x="3120962" y="266510"/>
                  </a:cubicBezTo>
                  <a:cubicBezTo>
                    <a:pt x="3090386" y="266510"/>
                    <a:pt x="3074861" y="255080"/>
                    <a:pt x="3074861" y="232315"/>
                  </a:cubicBezTo>
                  <a:lnTo>
                    <a:pt x="3074861" y="85344"/>
                  </a:lnTo>
                  <a:cubicBezTo>
                    <a:pt x="3074861" y="62484"/>
                    <a:pt x="3090386" y="51149"/>
                    <a:pt x="3120962" y="51149"/>
                  </a:cubicBezTo>
                  <a:cubicBezTo>
                    <a:pt x="3151537" y="51149"/>
                    <a:pt x="3167539" y="62579"/>
                    <a:pt x="3167539" y="85344"/>
                  </a:cubicBezTo>
                  <a:lnTo>
                    <a:pt x="3167539" y="96298"/>
                  </a:lnTo>
                  <a:cubicBezTo>
                    <a:pt x="3167539" y="104489"/>
                    <a:pt x="3170682" y="107728"/>
                    <a:pt x="3178969" y="107728"/>
                  </a:cubicBezTo>
                  <a:lnTo>
                    <a:pt x="3216878" y="107728"/>
                  </a:lnTo>
                  <a:cubicBezTo>
                    <a:pt x="3224689" y="107728"/>
                    <a:pt x="3227356" y="104489"/>
                    <a:pt x="3227356" y="96298"/>
                  </a:cubicBezTo>
                  <a:lnTo>
                    <a:pt x="3227356" y="74390"/>
                  </a:lnTo>
                  <a:cubicBezTo>
                    <a:pt x="3227356" y="36100"/>
                    <a:pt x="3202686" y="0"/>
                    <a:pt x="3120104" y="0"/>
                  </a:cubicBezTo>
                  <a:cubicBezTo>
                    <a:pt x="3037523" y="0"/>
                    <a:pt x="3012853" y="36100"/>
                    <a:pt x="3012853" y="74390"/>
                  </a:cubicBezTo>
                  <a:lnTo>
                    <a:pt x="3012853" y="243269"/>
                  </a:lnTo>
                  <a:cubicBezTo>
                    <a:pt x="3012853" y="281559"/>
                    <a:pt x="3037523" y="317659"/>
                    <a:pt x="3120104" y="317659"/>
                  </a:cubicBezTo>
                  <a:cubicBezTo>
                    <a:pt x="3202686" y="317659"/>
                    <a:pt x="3227356" y="281559"/>
                    <a:pt x="3227356" y="243269"/>
                  </a:cubicBezTo>
                  <a:lnTo>
                    <a:pt x="3227356" y="214979"/>
                  </a:lnTo>
                  <a:close/>
                  <a:moveTo>
                    <a:pt x="2954465" y="15526"/>
                  </a:moveTo>
                  <a:cubicBezTo>
                    <a:pt x="2954465" y="7334"/>
                    <a:pt x="2951703" y="3620"/>
                    <a:pt x="2943511" y="3620"/>
                  </a:cubicBezTo>
                  <a:lnTo>
                    <a:pt x="2903791" y="3620"/>
                  </a:lnTo>
                  <a:cubicBezTo>
                    <a:pt x="2895600" y="3620"/>
                    <a:pt x="2892838" y="7239"/>
                    <a:pt x="2892838" y="15526"/>
                  </a:cubicBezTo>
                  <a:lnTo>
                    <a:pt x="2892838" y="302133"/>
                  </a:lnTo>
                  <a:cubicBezTo>
                    <a:pt x="2892838" y="310324"/>
                    <a:pt x="2895600" y="314039"/>
                    <a:pt x="2903791" y="314039"/>
                  </a:cubicBezTo>
                  <a:lnTo>
                    <a:pt x="2943511" y="314039"/>
                  </a:lnTo>
                  <a:cubicBezTo>
                    <a:pt x="2951703" y="314039"/>
                    <a:pt x="2954465" y="310420"/>
                    <a:pt x="2954465" y="302133"/>
                  </a:cubicBezTo>
                  <a:lnTo>
                    <a:pt x="2954465" y="15526"/>
                  </a:lnTo>
                  <a:close/>
                  <a:moveTo>
                    <a:pt x="2652332" y="3715"/>
                  </a:moveTo>
                  <a:cubicBezTo>
                    <a:pt x="2644140" y="3715"/>
                    <a:pt x="2640902" y="6477"/>
                    <a:pt x="2640902" y="14669"/>
                  </a:cubicBezTo>
                  <a:lnTo>
                    <a:pt x="2640902" y="43434"/>
                  </a:lnTo>
                  <a:cubicBezTo>
                    <a:pt x="2640902" y="51625"/>
                    <a:pt x="2644045" y="54864"/>
                    <a:pt x="2652332" y="54864"/>
                  </a:cubicBezTo>
                  <a:lnTo>
                    <a:pt x="2717102" y="54864"/>
                  </a:lnTo>
                  <a:lnTo>
                    <a:pt x="2717102" y="302228"/>
                  </a:lnTo>
                  <a:cubicBezTo>
                    <a:pt x="2717102" y="310420"/>
                    <a:pt x="2720340" y="314135"/>
                    <a:pt x="2728532" y="314135"/>
                  </a:cubicBezTo>
                  <a:lnTo>
                    <a:pt x="2768251" y="314135"/>
                  </a:lnTo>
                  <a:cubicBezTo>
                    <a:pt x="2776442" y="314135"/>
                    <a:pt x="2779205" y="310515"/>
                    <a:pt x="2779205" y="302228"/>
                  </a:cubicBezTo>
                  <a:lnTo>
                    <a:pt x="2779205" y="54864"/>
                  </a:lnTo>
                  <a:lnTo>
                    <a:pt x="2843974" y="54864"/>
                  </a:lnTo>
                  <a:cubicBezTo>
                    <a:pt x="2851690" y="54864"/>
                    <a:pt x="2855405" y="51625"/>
                    <a:pt x="2855405" y="43434"/>
                  </a:cubicBezTo>
                  <a:lnTo>
                    <a:pt x="2855405" y="14669"/>
                  </a:lnTo>
                  <a:cubicBezTo>
                    <a:pt x="2855405" y="6477"/>
                    <a:pt x="2851785" y="3715"/>
                    <a:pt x="2843974" y="3715"/>
                  </a:cubicBezTo>
                  <a:lnTo>
                    <a:pt x="2652332" y="3715"/>
                  </a:lnTo>
                  <a:close/>
                  <a:moveTo>
                    <a:pt x="2460689" y="15050"/>
                  </a:moveTo>
                  <a:cubicBezTo>
                    <a:pt x="2457926" y="8192"/>
                    <a:pt x="2454783" y="3620"/>
                    <a:pt x="2446973" y="3620"/>
                  </a:cubicBezTo>
                  <a:lnTo>
                    <a:pt x="2401824" y="3620"/>
                  </a:lnTo>
                  <a:cubicBezTo>
                    <a:pt x="2394014" y="3620"/>
                    <a:pt x="2390870" y="8192"/>
                    <a:pt x="2394014" y="15050"/>
                  </a:cubicBezTo>
                  <a:lnTo>
                    <a:pt x="2480691" y="202597"/>
                  </a:lnTo>
                  <a:lnTo>
                    <a:pt x="2480691" y="302514"/>
                  </a:lnTo>
                  <a:cubicBezTo>
                    <a:pt x="2480691" y="310324"/>
                    <a:pt x="2483930" y="313944"/>
                    <a:pt x="2492121" y="313944"/>
                  </a:cubicBezTo>
                  <a:lnTo>
                    <a:pt x="2531840" y="313944"/>
                  </a:lnTo>
                  <a:cubicBezTo>
                    <a:pt x="2540032" y="313944"/>
                    <a:pt x="2542794" y="310324"/>
                    <a:pt x="2542794" y="302514"/>
                  </a:cubicBezTo>
                  <a:lnTo>
                    <a:pt x="2542794" y="195263"/>
                  </a:lnTo>
                  <a:lnTo>
                    <a:pt x="2629091" y="14954"/>
                  </a:lnTo>
                  <a:cubicBezTo>
                    <a:pt x="2632710" y="7620"/>
                    <a:pt x="2628614" y="3524"/>
                    <a:pt x="2620899" y="3524"/>
                  </a:cubicBezTo>
                  <a:lnTo>
                    <a:pt x="2581656" y="3524"/>
                  </a:lnTo>
                  <a:cubicBezTo>
                    <a:pt x="2573941" y="3524"/>
                    <a:pt x="2571179" y="8573"/>
                    <a:pt x="2568416" y="14954"/>
                  </a:cubicBezTo>
                  <a:lnTo>
                    <a:pt x="2520029" y="118967"/>
                  </a:lnTo>
                  <a:cubicBezTo>
                    <a:pt x="2516410" y="126302"/>
                    <a:pt x="2512219" y="141351"/>
                    <a:pt x="2511838" y="143161"/>
                  </a:cubicBezTo>
                  <a:cubicBezTo>
                    <a:pt x="2511362" y="141351"/>
                    <a:pt x="2506790" y="126302"/>
                    <a:pt x="2504123" y="118967"/>
                  </a:cubicBezTo>
                  <a:lnTo>
                    <a:pt x="2460689" y="15050"/>
                  </a:lnTo>
                  <a:close/>
                  <a:moveTo>
                    <a:pt x="2304193" y="15526"/>
                  </a:moveTo>
                  <a:cubicBezTo>
                    <a:pt x="2304193" y="7334"/>
                    <a:pt x="2301431" y="3620"/>
                    <a:pt x="2293239" y="3620"/>
                  </a:cubicBezTo>
                  <a:lnTo>
                    <a:pt x="2253520" y="3620"/>
                  </a:lnTo>
                  <a:cubicBezTo>
                    <a:pt x="2245328" y="3620"/>
                    <a:pt x="2242566" y="7239"/>
                    <a:pt x="2242566" y="15526"/>
                  </a:cubicBezTo>
                  <a:lnTo>
                    <a:pt x="2242566" y="302133"/>
                  </a:lnTo>
                  <a:cubicBezTo>
                    <a:pt x="2242566" y="309848"/>
                    <a:pt x="2245328" y="314039"/>
                    <a:pt x="2252186" y="314039"/>
                  </a:cubicBezTo>
                  <a:lnTo>
                    <a:pt x="2406015" y="314039"/>
                  </a:lnTo>
                  <a:cubicBezTo>
                    <a:pt x="2413826" y="314039"/>
                    <a:pt x="2417445" y="310896"/>
                    <a:pt x="2417445" y="302609"/>
                  </a:cubicBezTo>
                  <a:lnTo>
                    <a:pt x="2417445" y="273844"/>
                  </a:lnTo>
                  <a:cubicBezTo>
                    <a:pt x="2417445" y="265652"/>
                    <a:pt x="2413826" y="262890"/>
                    <a:pt x="2406015" y="262890"/>
                  </a:cubicBezTo>
                  <a:lnTo>
                    <a:pt x="2304288" y="262890"/>
                  </a:lnTo>
                  <a:lnTo>
                    <a:pt x="2304288" y="15526"/>
                  </a:lnTo>
                  <a:close/>
                  <a:moveTo>
                    <a:pt x="2111597" y="198120"/>
                  </a:moveTo>
                  <a:lnTo>
                    <a:pt x="2053685" y="198120"/>
                  </a:lnTo>
                  <a:lnTo>
                    <a:pt x="2069211" y="146971"/>
                  </a:lnTo>
                  <a:cubicBezTo>
                    <a:pt x="2074736" y="127825"/>
                    <a:pt x="2082451" y="70295"/>
                    <a:pt x="2083308" y="64389"/>
                  </a:cubicBezTo>
                  <a:cubicBezTo>
                    <a:pt x="2083784" y="70295"/>
                    <a:pt x="2090642" y="128778"/>
                    <a:pt x="2096548" y="147447"/>
                  </a:cubicBezTo>
                  <a:lnTo>
                    <a:pt x="2111597" y="198120"/>
                  </a:lnTo>
                  <a:close/>
                  <a:moveTo>
                    <a:pt x="2064544" y="3715"/>
                  </a:moveTo>
                  <a:cubicBezTo>
                    <a:pt x="2056352" y="3715"/>
                    <a:pt x="2052638" y="7334"/>
                    <a:pt x="2050352" y="15145"/>
                  </a:cubicBezTo>
                  <a:lnTo>
                    <a:pt x="1965008" y="302609"/>
                  </a:lnTo>
                  <a:cubicBezTo>
                    <a:pt x="1962722" y="309944"/>
                    <a:pt x="1965484" y="314039"/>
                    <a:pt x="1973675" y="314039"/>
                  </a:cubicBezTo>
                  <a:lnTo>
                    <a:pt x="2010632" y="314039"/>
                  </a:lnTo>
                  <a:cubicBezTo>
                    <a:pt x="2018824" y="314039"/>
                    <a:pt x="2022062" y="309944"/>
                    <a:pt x="2024348" y="302609"/>
                  </a:cubicBezTo>
                  <a:lnTo>
                    <a:pt x="2040350" y="246888"/>
                  </a:lnTo>
                  <a:lnTo>
                    <a:pt x="2125218" y="246888"/>
                  </a:lnTo>
                  <a:lnTo>
                    <a:pt x="2141220" y="302609"/>
                  </a:lnTo>
                  <a:cubicBezTo>
                    <a:pt x="2143506" y="309944"/>
                    <a:pt x="2146649" y="314039"/>
                    <a:pt x="2154460" y="314039"/>
                  </a:cubicBezTo>
                  <a:lnTo>
                    <a:pt x="2195513" y="314039"/>
                  </a:lnTo>
                  <a:cubicBezTo>
                    <a:pt x="2203228" y="314039"/>
                    <a:pt x="2205990" y="309944"/>
                    <a:pt x="2203704" y="302609"/>
                  </a:cubicBezTo>
                  <a:lnTo>
                    <a:pt x="2118836" y="15145"/>
                  </a:lnTo>
                  <a:cubicBezTo>
                    <a:pt x="2116550" y="7429"/>
                    <a:pt x="2112455" y="3715"/>
                    <a:pt x="2104263" y="3715"/>
                  </a:cubicBezTo>
                  <a:lnTo>
                    <a:pt x="2064544" y="3715"/>
                  </a:lnTo>
                  <a:close/>
                  <a:moveTo>
                    <a:pt x="1926717" y="15050"/>
                  </a:moveTo>
                  <a:cubicBezTo>
                    <a:pt x="1926717" y="7334"/>
                    <a:pt x="1923955" y="3620"/>
                    <a:pt x="1915763" y="3620"/>
                  </a:cubicBezTo>
                  <a:lnTo>
                    <a:pt x="1879664" y="3620"/>
                  </a:lnTo>
                  <a:cubicBezTo>
                    <a:pt x="1871472" y="3620"/>
                    <a:pt x="1868710" y="7239"/>
                    <a:pt x="1868710" y="15050"/>
                  </a:cubicBezTo>
                  <a:lnTo>
                    <a:pt x="1868710" y="197644"/>
                  </a:lnTo>
                  <a:cubicBezTo>
                    <a:pt x="1868710" y="197644"/>
                    <a:pt x="1860995" y="178975"/>
                    <a:pt x="1853184" y="165735"/>
                  </a:cubicBezTo>
                  <a:lnTo>
                    <a:pt x="1761458" y="8287"/>
                  </a:lnTo>
                  <a:cubicBezTo>
                    <a:pt x="1759649" y="5048"/>
                    <a:pt x="1756886" y="3715"/>
                    <a:pt x="1751838" y="3715"/>
                  </a:cubicBezTo>
                  <a:lnTo>
                    <a:pt x="1715738" y="3715"/>
                  </a:lnTo>
                  <a:cubicBezTo>
                    <a:pt x="1707547" y="3715"/>
                    <a:pt x="1704785" y="7334"/>
                    <a:pt x="1704785" y="15145"/>
                  </a:cubicBezTo>
                  <a:lnTo>
                    <a:pt x="1704785" y="302609"/>
                  </a:lnTo>
                  <a:cubicBezTo>
                    <a:pt x="1704785" y="310420"/>
                    <a:pt x="1707547" y="314039"/>
                    <a:pt x="1715738" y="314039"/>
                  </a:cubicBezTo>
                  <a:lnTo>
                    <a:pt x="1751838" y="314039"/>
                  </a:lnTo>
                  <a:cubicBezTo>
                    <a:pt x="1760030" y="314039"/>
                    <a:pt x="1762792" y="310420"/>
                    <a:pt x="1762792" y="302609"/>
                  </a:cubicBezTo>
                  <a:lnTo>
                    <a:pt x="1762792" y="120491"/>
                  </a:lnTo>
                  <a:cubicBezTo>
                    <a:pt x="1763268" y="121825"/>
                    <a:pt x="1768697" y="136874"/>
                    <a:pt x="1781080" y="157448"/>
                  </a:cubicBezTo>
                  <a:lnTo>
                    <a:pt x="1869186" y="308515"/>
                  </a:lnTo>
                  <a:cubicBezTo>
                    <a:pt x="1871472" y="312611"/>
                    <a:pt x="1873758" y="313944"/>
                    <a:pt x="1879664" y="313944"/>
                  </a:cubicBezTo>
                  <a:lnTo>
                    <a:pt x="1915763" y="313944"/>
                  </a:lnTo>
                  <a:cubicBezTo>
                    <a:pt x="1923955" y="313944"/>
                    <a:pt x="1926717" y="310324"/>
                    <a:pt x="1926717" y="302514"/>
                  </a:cubicBezTo>
                  <a:lnTo>
                    <a:pt x="1926717" y="15050"/>
                  </a:lnTo>
                  <a:close/>
                  <a:moveTo>
                    <a:pt x="1574006" y="198120"/>
                  </a:moveTo>
                  <a:lnTo>
                    <a:pt x="1515999" y="198120"/>
                  </a:lnTo>
                  <a:lnTo>
                    <a:pt x="1531525" y="146971"/>
                  </a:lnTo>
                  <a:cubicBezTo>
                    <a:pt x="1537049" y="127825"/>
                    <a:pt x="1544764" y="70295"/>
                    <a:pt x="1545717" y="64389"/>
                  </a:cubicBezTo>
                  <a:cubicBezTo>
                    <a:pt x="1546193" y="70295"/>
                    <a:pt x="1553051" y="128778"/>
                    <a:pt x="1558957" y="147447"/>
                  </a:cubicBezTo>
                  <a:lnTo>
                    <a:pt x="1574006" y="198120"/>
                  </a:lnTo>
                  <a:close/>
                  <a:moveTo>
                    <a:pt x="1526953" y="3715"/>
                  </a:moveTo>
                  <a:cubicBezTo>
                    <a:pt x="1518761" y="3715"/>
                    <a:pt x="1515047" y="7334"/>
                    <a:pt x="1512856" y="15145"/>
                  </a:cubicBezTo>
                  <a:lnTo>
                    <a:pt x="1427512" y="302609"/>
                  </a:lnTo>
                  <a:cubicBezTo>
                    <a:pt x="1425226" y="309944"/>
                    <a:pt x="1427988" y="314039"/>
                    <a:pt x="1436180" y="314039"/>
                  </a:cubicBezTo>
                  <a:lnTo>
                    <a:pt x="1473137" y="314039"/>
                  </a:lnTo>
                  <a:cubicBezTo>
                    <a:pt x="1481328" y="314039"/>
                    <a:pt x="1484567" y="309944"/>
                    <a:pt x="1486853" y="302609"/>
                  </a:cubicBezTo>
                  <a:lnTo>
                    <a:pt x="1502855" y="246888"/>
                  </a:lnTo>
                  <a:lnTo>
                    <a:pt x="1587722" y="246888"/>
                  </a:lnTo>
                  <a:lnTo>
                    <a:pt x="1603724" y="302609"/>
                  </a:lnTo>
                  <a:cubicBezTo>
                    <a:pt x="1606010" y="309944"/>
                    <a:pt x="1609249" y="314039"/>
                    <a:pt x="1616964" y="314039"/>
                  </a:cubicBezTo>
                  <a:lnTo>
                    <a:pt x="1658017" y="314039"/>
                  </a:lnTo>
                  <a:cubicBezTo>
                    <a:pt x="1665732" y="314039"/>
                    <a:pt x="1668494" y="309944"/>
                    <a:pt x="1666208" y="302609"/>
                  </a:cubicBezTo>
                  <a:lnTo>
                    <a:pt x="1581341" y="15145"/>
                  </a:lnTo>
                  <a:cubicBezTo>
                    <a:pt x="1579055" y="7429"/>
                    <a:pt x="1574959" y="3715"/>
                    <a:pt x="1566767" y="3715"/>
                  </a:cubicBezTo>
                  <a:lnTo>
                    <a:pt x="1526953" y="3715"/>
                  </a:lnTo>
                  <a:close/>
                  <a:moveTo>
                    <a:pt x="1161002" y="268415"/>
                  </a:moveTo>
                  <a:cubicBezTo>
                    <a:pt x="1121759" y="268415"/>
                    <a:pt x="1103090" y="256985"/>
                    <a:pt x="1103090" y="234601"/>
                  </a:cubicBezTo>
                  <a:lnTo>
                    <a:pt x="1103090" y="212217"/>
                  </a:lnTo>
                  <a:cubicBezTo>
                    <a:pt x="1103090" y="189452"/>
                    <a:pt x="1117664" y="178880"/>
                    <a:pt x="1147763" y="178880"/>
                  </a:cubicBezTo>
                  <a:lnTo>
                    <a:pt x="1219010" y="178880"/>
                  </a:lnTo>
                  <a:lnTo>
                    <a:pt x="1219010" y="234601"/>
                  </a:lnTo>
                  <a:cubicBezTo>
                    <a:pt x="1218914" y="256985"/>
                    <a:pt x="1199769" y="268415"/>
                    <a:pt x="1161002" y="268415"/>
                  </a:cubicBezTo>
                  <a:moveTo>
                    <a:pt x="1151858" y="129635"/>
                  </a:moveTo>
                  <a:cubicBezTo>
                    <a:pt x="1121283" y="129635"/>
                    <a:pt x="1107091" y="118681"/>
                    <a:pt x="1107091" y="95917"/>
                  </a:cubicBezTo>
                  <a:lnTo>
                    <a:pt x="1107091" y="83153"/>
                  </a:lnTo>
                  <a:cubicBezTo>
                    <a:pt x="1107091" y="60770"/>
                    <a:pt x="1119378" y="49435"/>
                    <a:pt x="1149096" y="49435"/>
                  </a:cubicBezTo>
                  <a:cubicBezTo>
                    <a:pt x="1179195" y="49435"/>
                    <a:pt x="1191578" y="60865"/>
                    <a:pt x="1191578" y="83153"/>
                  </a:cubicBezTo>
                  <a:lnTo>
                    <a:pt x="1191578" y="89059"/>
                  </a:lnTo>
                  <a:cubicBezTo>
                    <a:pt x="1191578" y="96774"/>
                    <a:pt x="1194721" y="100489"/>
                    <a:pt x="1202531" y="100489"/>
                  </a:cubicBezTo>
                  <a:lnTo>
                    <a:pt x="1240917" y="100489"/>
                  </a:lnTo>
                  <a:cubicBezTo>
                    <a:pt x="1248632" y="100489"/>
                    <a:pt x="1251395" y="96869"/>
                    <a:pt x="1251395" y="89059"/>
                  </a:cubicBezTo>
                  <a:lnTo>
                    <a:pt x="1251395" y="74486"/>
                  </a:lnTo>
                  <a:cubicBezTo>
                    <a:pt x="1251395" y="36195"/>
                    <a:pt x="1229963" y="95"/>
                    <a:pt x="1148715" y="95"/>
                  </a:cubicBezTo>
                  <a:cubicBezTo>
                    <a:pt x="1067943" y="95"/>
                    <a:pt x="1046988" y="34766"/>
                    <a:pt x="1046988" y="72676"/>
                  </a:cubicBezTo>
                  <a:lnTo>
                    <a:pt x="1046988" y="105061"/>
                  </a:lnTo>
                  <a:cubicBezTo>
                    <a:pt x="1046988" y="128778"/>
                    <a:pt x="1055656" y="143827"/>
                    <a:pt x="1081183" y="152495"/>
                  </a:cubicBezTo>
                  <a:cubicBezTo>
                    <a:pt x="1052417" y="162973"/>
                    <a:pt x="1042892" y="181261"/>
                    <a:pt x="1042892" y="204502"/>
                  </a:cubicBezTo>
                  <a:lnTo>
                    <a:pt x="1042892" y="245078"/>
                  </a:lnTo>
                  <a:cubicBezTo>
                    <a:pt x="1042892" y="282988"/>
                    <a:pt x="1067943" y="317659"/>
                    <a:pt x="1160145" y="317659"/>
                  </a:cubicBezTo>
                  <a:cubicBezTo>
                    <a:pt x="1252823" y="317659"/>
                    <a:pt x="1278827" y="281559"/>
                    <a:pt x="1278827" y="243269"/>
                  </a:cubicBezTo>
                  <a:lnTo>
                    <a:pt x="1278827" y="178880"/>
                  </a:lnTo>
                  <a:lnTo>
                    <a:pt x="1305782" y="178880"/>
                  </a:lnTo>
                  <a:cubicBezTo>
                    <a:pt x="1313593" y="178880"/>
                    <a:pt x="1317212" y="175641"/>
                    <a:pt x="1317212" y="167449"/>
                  </a:cubicBezTo>
                  <a:lnTo>
                    <a:pt x="1317212" y="140494"/>
                  </a:lnTo>
                  <a:cubicBezTo>
                    <a:pt x="1317212" y="132302"/>
                    <a:pt x="1313593" y="129540"/>
                    <a:pt x="1305782" y="129540"/>
                  </a:cubicBezTo>
                  <a:lnTo>
                    <a:pt x="1151858" y="129540"/>
                  </a:lnTo>
                  <a:close/>
                  <a:moveTo>
                    <a:pt x="826961" y="198120"/>
                  </a:moveTo>
                  <a:lnTo>
                    <a:pt x="769049" y="198120"/>
                  </a:lnTo>
                  <a:lnTo>
                    <a:pt x="784574" y="146971"/>
                  </a:lnTo>
                  <a:cubicBezTo>
                    <a:pt x="790099" y="127825"/>
                    <a:pt x="797814" y="70295"/>
                    <a:pt x="798767" y="64389"/>
                  </a:cubicBezTo>
                  <a:cubicBezTo>
                    <a:pt x="799243" y="70295"/>
                    <a:pt x="806101" y="128778"/>
                    <a:pt x="812006" y="147447"/>
                  </a:cubicBezTo>
                  <a:lnTo>
                    <a:pt x="826961" y="198120"/>
                  </a:lnTo>
                  <a:close/>
                  <a:moveTo>
                    <a:pt x="779907" y="3715"/>
                  </a:moveTo>
                  <a:cubicBezTo>
                    <a:pt x="771715" y="3715"/>
                    <a:pt x="768001" y="7334"/>
                    <a:pt x="765810" y="15145"/>
                  </a:cubicBezTo>
                  <a:lnTo>
                    <a:pt x="680466" y="302609"/>
                  </a:lnTo>
                  <a:cubicBezTo>
                    <a:pt x="678180" y="309944"/>
                    <a:pt x="680942" y="314039"/>
                    <a:pt x="689134" y="314039"/>
                  </a:cubicBezTo>
                  <a:lnTo>
                    <a:pt x="726091" y="314039"/>
                  </a:lnTo>
                  <a:cubicBezTo>
                    <a:pt x="734282" y="314039"/>
                    <a:pt x="737521" y="309944"/>
                    <a:pt x="739807" y="302609"/>
                  </a:cubicBezTo>
                  <a:lnTo>
                    <a:pt x="755809" y="246888"/>
                  </a:lnTo>
                  <a:lnTo>
                    <a:pt x="840677" y="246888"/>
                  </a:lnTo>
                  <a:lnTo>
                    <a:pt x="856679" y="302609"/>
                  </a:lnTo>
                  <a:cubicBezTo>
                    <a:pt x="858965" y="309944"/>
                    <a:pt x="862203" y="314039"/>
                    <a:pt x="869918" y="314039"/>
                  </a:cubicBezTo>
                  <a:lnTo>
                    <a:pt x="910971" y="314039"/>
                  </a:lnTo>
                  <a:cubicBezTo>
                    <a:pt x="918686" y="314039"/>
                    <a:pt x="921449" y="309944"/>
                    <a:pt x="919163" y="302609"/>
                  </a:cubicBezTo>
                  <a:lnTo>
                    <a:pt x="834295" y="15145"/>
                  </a:lnTo>
                  <a:cubicBezTo>
                    <a:pt x="832009" y="7429"/>
                    <a:pt x="827913" y="3715"/>
                    <a:pt x="819722" y="3715"/>
                  </a:cubicBezTo>
                  <a:lnTo>
                    <a:pt x="779907" y="3715"/>
                  </a:lnTo>
                  <a:close/>
                  <a:moveTo>
                    <a:pt x="489680" y="3715"/>
                  </a:moveTo>
                  <a:cubicBezTo>
                    <a:pt x="481489" y="3715"/>
                    <a:pt x="478250" y="6477"/>
                    <a:pt x="478250" y="14669"/>
                  </a:cubicBezTo>
                  <a:lnTo>
                    <a:pt x="478250" y="43434"/>
                  </a:lnTo>
                  <a:cubicBezTo>
                    <a:pt x="478250" y="51625"/>
                    <a:pt x="481489" y="54864"/>
                    <a:pt x="489680" y="54864"/>
                  </a:cubicBezTo>
                  <a:lnTo>
                    <a:pt x="554450" y="54864"/>
                  </a:lnTo>
                  <a:lnTo>
                    <a:pt x="554450" y="302228"/>
                  </a:lnTo>
                  <a:cubicBezTo>
                    <a:pt x="554450" y="310420"/>
                    <a:pt x="557689" y="314135"/>
                    <a:pt x="565880" y="314135"/>
                  </a:cubicBezTo>
                  <a:lnTo>
                    <a:pt x="605600" y="314135"/>
                  </a:lnTo>
                  <a:cubicBezTo>
                    <a:pt x="613791" y="314135"/>
                    <a:pt x="616553" y="310515"/>
                    <a:pt x="616553" y="302228"/>
                  </a:cubicBezTo>
                  <a:lnTo>
                    <a:pt x="616553" y="54864"/>
                  </a:lnTo>
                  <a:lnTo>
                    <a:pt x="681323" y="54864"/>
                  </a:lnTo>
                  <a:cubicBezTo>
                    <a:pt x="689134" y="54864"/>
                    <a:pt x="692753" y="51625"/>
                    <a:pt x="692753" y="43434"/>
                  </a:cubicBezTo>
                  <a:lnTo>
                    <a:pt x="692753" y="14669"/>
                  </a:lnTo>
                  <a:cubicBezTo>
                    <a:pt x="692753" y="6477"/>
                    <a:pt x="689134" y="3715"/>
                    <a:pt x="681323" y="3715"/>
                  </a:cubicBezTo>
                  <a:lnTo>
                    <a:pt x="489680" y="3715"/>
                  </a:lnTo>
                  <a:close/>
                  <a:moveTo>
                    <a:pt x="399764" y="198120"/>
                  </a:moveTo>
                  <a:lnTo>
                    <a:pt x="341757" y="198120"/>
                  </a:lnTo>
                  <a:lnTo>
                    <a:pt x="357283" y="146971"/>
                  </a:lnTo>
                  <a:cubicBezTo>
                    <a:pt x="362712" y="127825"/>
                    <a:pt x="370523" y="70295"/>
                    <a:pt x="371475" y="64389"/>
                  </a:cubicBezTo>
                  <a:cubicBezTo>
                    <a:pt x="371951" y="70295"/>
                    <a:pt x="378809" y="128778"/>
                    <a:pt x="384715" y="147447"/>
                  </a:cubicBezTo>
                  <a:lnTo>
                    <a:pt x="399764" y="198120"/>
                  </a:lnTo>
                  <a:close/>
                  <a:moveTo>
                    <a:pt x="352806" y="3715"/>
                  </a:moveTo>
                  <a:cubicBezTo>
                    <a:pt x="344615" y="3715"/>
                    <a:pt x="340900" y="7334"/>
                    <a:pt x="338614" y="15145"/>
                  </a:cubicBezTo>
                  <a:lnTo>
                    <a:pt x="253270" y="302609"/>
                  </a:lnTo>
                  <a:cubicBezTo>
                    <a:pt x="250984" y="309944"/>
                    <a:pt x="253746" y="314039"/>
                    <a:pt x="261938" y="314039"/>
                  </a:cubicBezTo>
                  <a:lnTo>
                    <a:pt x="298895" y="314039"/>
                  </a:lnTo>
                  <a:cubicBezTo>
                    <a:pt x="307086" y="314039"/>
                    <a:pt x="310325" y="309944"/>
                    <a:pt x="312611" y="302609"/>
                  </a:cubicBezTo>
                  <a:lnTo>
                    <a:pt x="328613" y="246888"/>
                  </a:lnTo>
                  <a:lnTo>
                    <a:pt x="413480" y="246888"/>
                  </a:lnTo>
                  <a:lnTo>
                    <a:pt x="429482" y="302609"/>
                  </a:lnTo>
                  <a:cubicBezTo>
                    <a:pt x="431768" y="309944"/>
                    <a:pt x="435007" y="314039"/>
                    <a:pt x="442722" y="314039"/>
                  </a:cubicBezTo>
                  <a:lnTo>
                    <a:pt x="483775" y="314039"/>
                  </a:lnTo>
                  <a:cubicBezTo>
                    <a:pt x="491490" y="314039"/>
                    <a:pt x="494252" y="309944"/>
                    <a:pt x="491966" y="302609"/>
                  </a:cubicBezTo>
                  <a:lnTo>
                    <a:pt x="407099" y="15145"/>
                  </a:lnTo>
                  <a:cubicBezTo>
                    <a:pt x="404813" y="7429"/>
                    <a:pt x="400717" y="3715"/>
                    <a:pt x="392525" y="3715"/>
                  </a:cubicBezTo>
                  <a:lnTo>
                    <a:pt x="352806" y="3715"/>
                  </a:lnTo>
                  <a:close/>
                  <a:moveTo>
                    <a:pt x="110490" y="54769"/>
                  </a:moveTo>
                  <a:cubicBezTo>
                    <a:pt x="141542" y="54769"/>
                    <a:pt x="160211" y="66199"/>
                    <a:pt x="160211" y="88964"/>
                  </a:cubicBezTo>
                  <a:lnTo>
                    <a:pt x="160211" y="228600"/>
                  </a:lnTo>
                  <a:cubicBezTo>
                    <a:pt x="160211" y="251460"/>
                    <a:pt x="141542" y="262795"/>
                    <a:pt x="110490" y="262795"/>
                  </a:cubicBezTo>
                  <a:lnTo>
                    <a:pt x="61627" y="262795"/>
                  </a:lnTo>
                  <a:lnTo>
                    <a:pt x="61627" y="54673"/>
                  </a:lnTo>
                  <a:lnTo>
                    <a:pt x="110490" y="54673"/>
                  </a:lnTo>
                  <a:close/>
                  <a:moveTo>
                    <a:pt x="110490" y="314039"/>
                  </a:moveTo>
                  <a:cubicBezTo>
                    <a:pt x="193072" y="314039"/>
                    <a:pt x="221837" y="278035"/>
                    <a:pt x="221837" y="239649"/>
                  </a:cubicBezTo>
                  <a:lnTo>
                    <a:pt x="221837" y="78105"/>
                  </a:lnTo>
                  <a:cubicBezTo>
                    <a:pt x="221837" y="39815"/>
                    <a:pt x="193072" y="3715"/>
                    <a:pt x="110490" y="3715"/>
                  </a:cubicBezTo>
                  <a:lnTo>
                    <a:pt x="10954" y="3715"/>
                  </a:lnTo>
                  <a:cubicBezTo>
                    <a:pt x="2762" y="3715"/>
                    <a:pt x="0" y="7334"/>
                    <a:pt x="0" y="15621"/>
                  </a:cubicBezTo>
                  <a:lnTo>
                    <a:pt x="0" y="302228"/>
                  </a:lnTo>
                  <a:cubicBezTo>
                    <a:pt x="0" y="309944"/>
                    <a:pt x="2286" y="314135"/>
                    <a:pt x="9620" y="314135"/>
                  </a:cubicBezTo>
                  <a:lnTo>
                    <a:pt x="110490" y="31413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7" name="Google Shape;114;p19">
              <a:extLst>
                <a:ext uri="{FF2B5EF4-FFF2-40B4-BE49-F238E27FC236}">
                  <a16:creationId xmlns:a16="http://schemas.microsoft.com/office/drawing/2014/main" xmlns="" id="{746CF649-F2CC-384B-A31A-16A38CED68C5}"/>
                </a:ext>
              </a:extLst>
            </p:cNvPr>
            <p:cNvSpPr/>
            <p:nvPr/>
          </p:nvSpPr>
          <p:spPr>
            <a:xfrm>
              <a:off x="747903" y="2188534"/>
              <a:ext cx="620077" cy="921734"/>
            </a:xfrm>
            <a:custGeom>
              <a:avLst/>
              <a:gdLst/>
              <a:ahLst/>
              <a:cxnLst/>
              <a:rect l="l" t="t" r="r" b="b"/>
              <a:pathLst>
                <a:path w="620077" h="921734" extrusionOk="0">
                  <a:moveTo>
                    <a:pt x="172212" y="151829"/>
                  </a:moveTo>
                  <a:lnTo>
                    <a:pt x="172212" y="770001"/>
                  </a:lnTo>
                  <a:lnTo>
                    <a:pt x="308705" y="770001"/>
                  </a:lnTo>
                  <a:cubicBezTo>
                    <a:pt x="395478" y="770001"/>
                    <a:pt x="447770" y="736092"/>
                    <a:pt x="447770" y="668369"/>
                  </a:cubicBezTo>
                  <a:lnTo>
                    <a:pt x="447770" y="253460"/>
                  </a:lnTo>
                  <a:cubicBezTo>
                    <a:pt x="447770" y="185642"/>
                    <a:pt x="395383" y="151733"/>
                    <a:pt x="308705" y="151733"/>
                  </a:cubicBezTo>
                  <a:lnTo>
                    <a:pt x="172212" y="151733"/>
                  </a:lnTo>
                  <a:close/>
                  <a:moveTo>
                    <a:pt x="26765"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765" y="921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8" name="Google Shape;115;p19">
              <a:extLst>
                <a:ext uri="{FF2B5EF4-FFF2-40B4-BE49-F238E27FC236}">
                  <a16:creationId xmlns:a16="http://schemas.microsoft.com/office/drawing/2014/main" xmlns="" id="{4840E2A2-C3FF-EB42-9BFA-4ABF78447F46}"/>
                </a:ext>
              </a:extLst>
            </p:cNvPr>
            <p:cNvSpPr/>
            <p:nvPr/>
          </p:nvSpPr>
          <p:spPr>
            <a:xfrm>
              <a:off x="1486566" y="2177676"/>
              <a:ext cx="620077" cy="943451"/>
            </a:xfrm>
            <a:custGeom>
              <a:avLst/>
              <a:gdLst/>
              <a:ahLst/>
              <a:cxnLst/>
              <a:rect l="l" t="t" r="r" b="b"/>
              <a:pathLst>
                <a:path w="620077" h="943451" extrusionOk="0">
                  <a:moveTo>
                    <a:pt x="447865" y="253460"/>
                  </a:moveTo>
                  <a:cubicBezTo>
                    <a:pt x="447865" y="185738"/>
                    <a:pt x="395573" y="151829"/>
                    <a:pt x="310039" y="151829"/>
                  </a:cubicBezTo>
                  <a:cubicBezTo>
                    <a:pt x="224599" y="151829"/>
                    <a:pt x="173545" y="185738"/>
                    <a:pt x="173545" y="253460"/>
                  </a:cubicBezTo>
                  <a:lnTo>
                    <a:pt x="173545" y="689991"/>
                  </a:lnTo>
                  <a:cubicBezTo>
                    <a:pt x="173545" y="757809"/>
                    <a:pt x="224599" y="791718"/>
                    <a:pt x="310039" y="791718"/>
                  </a:cubicBezTo>
                  <a:cubicBezTo>
                    <a:pt x="395573" y="791718"/>
                    <a:pt x="447865" y="757809"/>
                    <a:pt x="447865" y="689991"/>
                  </a:cubicBezTo>
                  <a:lnTo>
                    <a:pt x="447865" y="253460"/>
                  </a:lnTo>
                  <a:close/>
                  <a:moveTo>
                    <a:pt x="0" y="220980"/>
                  </a:moveTo>
                  <a:cubicBezTo>
                    <a:pt x="0" y="107061"/>
                    <a:pt x="79057" y="0"/>
                    <a:pt x="310039" y="0"/>
                  </a:cubicBezTo>
                  <a:cubicBezTo>
                    <a:pt x="540925" y="0"/>
                    <a:pt x="620077" y="107061"/>
                    <a:pt x="620077" y="220980"/>
                  </a:cubicBezTo>
                  <a:lnTo>
                    <a:pt x="620077" y="722471"/>
                  </a:lnTo>
                  <a:cubicBezTo>
                    <a:pt x="620077" y="836390"/>
                    <a:pt x="540925" y="943451"/>
                    <a:pt x="310039" y="943451"/>
                  </a:cubicBezTo>
                  <a:cubicBezTo>
                    <a:pt x="79057" y="943451"/>
                    <a:pt x="0" y="836295"/>
                    <a:pt x="0" y="722471"/>
                  </a:cubicBezTo>
                  <a:lnTo>
                    <a:pt x="0" y="22098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9" name="Google Shape;116;p19">
              <a:extLst>
                <a:ext uri="{FF2B5EF4-FFF2-40B4-BE49-F238E27FC236}">
                  <a16:creationId xmlns:a16="http://schemas.microsoft.com/office/drawing/2014/main" xmlns="" id="{88D32D19-67FD-5E4E-8E92-E85B684B6E2B}"/>
                </a:ext>
              </a:extLst>
            </p:cNvPr>
            <p:cNvSpPr/>
            <p:nvPr/>
          </p:nvSpPr>
          <p:spPr>
            <a:xfrm>
              <a:off x="2240470" y="2188534"/>
              <a:ext cx="620077" cy="921734"/>
            </a:xfrm>
            <a:custGeom>
              <a:avLst/>
              <a:gdLst/>
              <a:ahLst/>
              <a:cxnLst/>
              <a:rect l="l" t="t" r="r" b="b"/>
              <a:pathLst>
                <a:path w="620077" h="921734" extrusionOk="0">
                  <a:moveTo>
                    <a:pt x="172307" y="151829"/>
                  </a:moveTo>
                  <a:lnTo>
                    <a:pt x="172307" y="770001"/>
                  </a:lnTo>
                  <a:lnTo>
                    <a:pt x="308800" y="770001"/>
                  </a:lnTo>
                  <a:cubicBezTo>
                    <a:pt x="395573" y="770001"/>
                    <a:pt x="447866" y="736092"/>
                    <a:pt x="447866" y="668369"/>
                  </a:cubicBezTo>
                  <a:lnTo>
                    <a:pt x="447866" y="253460"/>
                  </a:lnTo>
                  <a:cubicBezTo>
                    <a:pt x="447866" y="185642"/>
                    <a:pt x="395573" y="151733"/>
                    <a:pt x="308800" y="151733"/>
                  </a:cubicBezTo>
                  <a:lnTo>
                    <a:pt x="172307" y="151733"/>
                  </a:lnTo>
                  <a:close/>
                  <a:moveTo>
                    <a:pt x="26861"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861" y="921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0" name="Google Shape;117;p19">
              <a:extLst>
                <a:ext uri="{FF2B5EF4-FFF2-40B4-BE49-F238E27FC236}">
                  <a16:creationId xmlns:a16="http://schemas.microsoft.com/office/drawing/2014/main" xmlns="" id="{E03B4834-A8A6-4340-9C6D-7BE22CAAFAD1}"/>
                </a:ext>
              </a:extLst>
            </p:cNvPr>
            <p:cNvSpPr/>
            <p:nvPr/>
          </p:nvSpPr>
          <p:spPr>
            <a:xfrm>
              <a:off x="2979229" y="2177676"/>
              <a:ext cx="599598" cy="943546"/>
            </a:xfrm>
            <a:custGeom>
              <a:avLst/>
              <a:gdLst/>
              <a:ahLst/>
              <a:cxnLst/>
              <a:rect l="l" t="t" r="r" b="b"/>
              <a:pathLst>
                <a:path w="599598" h="943546" extrusionOk="0">
                  <a:moveTo>
                    <a:pt x="567690" y="448723"/>
                  </a:moveTo>
                  <a:cubicBezTo>
                    <a:pt x="589407" y="448723"/>
                    <a:pt x="599599" y="456914"/>
                    <a:pt x="599599" y="481298"/>
                  </a:cubicBezTo>
                  <a:lnTo>
                    <a:pt x="599599" y="722567"/>
                  </a:lnTo>
                  <a:cubicBezTo>
                    <a:pt x="599599" y="836486"/>
                    <a:pt x="530733" y="943547"/>
                    <a:pt x="299752" y="943547"/>
                  </a:cubicBezTo>
                  <a:cubicBezTo>
                    <a:pt x="68866" y="943547"/>
                    <a:pt x="0" y="836486"/>
                    <a:pt x="0" y="722567"/>
                  </a:cubicBezTo>
                  <a:lnTo>
                    <a:pt x="0" y="220980"/>
                  </a:lnTo>
                  <a:cubicBezTo>
                    <a:pt x="0" y="107061"/>
                    <a:pt x="68866" y="0"/>
                    <a:pt x="299752" y="0"/>
                  </a:cubicBezTo>
                  <a:cubicBezTo>
                    <a:pt x="530733" y="0"/>
                    <a:pt x="599599" y="107061"/>
                    <a:pt x="599599" y="220980"/>
                  </a:cubicBezTo>
                  <a:lnTo>
                    <a:pt x="599599" y="275177"/>
                  </a:lnTo>
                  <a:cubicBezTo>
                    <a:pt x="599599" y="298228"/>
                    <a:pt x="591979" y="309086"/>
                    <a:pt x="570262" y="309086"/>
                  </a:cubicBezTo>
                  <a:lnTo>
                    <a:pt x="464344" y="309086"/>
                  </a:lnTo>
                  <a:cubicBezTo>
                    <a:pt x="441389" y="309086"/>
                    <a:pt x="432435" y="298228"/>
                    <a:pt x="432435" y="275177"/>
                  </a:cubicBezTo>
                  <a:lnTo>
                    <a:pt x="432435" y="253460"/>
                  </a:lnTo>
                  <a:cubicBezTo>
                    <a:pt x="432435" y="185738"/>
                    <a:pt x="387763" y="151829"/>
                    <a:pt x="302324" y="151829"/>
                  </a:cubicBezTo>
                  <a:cubicBezTo>
                    <a:pt x="216789" y="151829"/>
                    <a:pt x="173450" y="185738"/>
                    <a:pt x="173450" y="253460"/>
                  </a:cubicBezTo>
                  <a:lnTo>
                    <a:pt x="173450" y="689991"/>
                  </a:lnTo>
                  <a:cubicBezTo>
                    <a:pt x="173450" y="757809"/>
                    <a:pt x="216789" y="791718"/>
                    <a:pt x="302324" y="791718"/>
                  </a:cubicBezTo>
                  <a:cubicBezTo>
                    <a:pt x="387763" y="791718"/>
                    <a:pt x="432435" y="757809"/>
                    <a:pt x="432435" y="691420"/>
                  </a:cubicBezTo>
                  <a:lnTo>
                    <a:pt x="432435" y="600551"/>
                  </a:lnTo>
                  <a:lnTo>
                    <a:pt x="307372" y="600551"/>
                  </a:lnTo>
                  <a:cubicBezTo>
                    <a:pt x="284417" y="600551"/>
                    <a:pt x="274225" y="592455"/>
                    <a:pt x="274225" y="568071"/>
                  </a:cubicBezTo>
                  <a:lnTo>
                    <a:pt x="274225" y="481394"/>
                  </a:lnTo>
                  <a:cubicBezTo>
                    <a:pt x="274225" y="457010"/>
                    <a:pt x="284417" y="448818"/>
                    <a:pt x="307372" y="448818"/>
                  </a:cubicBezTo>
                  <a:lnTo>
                    <a:pt x="567690" y="44881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1" name="Google Shape;118;p19">
              <a:extLst>
                <a:ext uri="{FF2B5EF4-FFF2-40B4-BE49-F238E27FC236}">
                  <a16:creationId xmlns:a16="http://schemas.microsoft.com/office/drawing/2014/main" xmlns="" id="{EFB22B9C-5E52-3B4A-B656-7980C12513AF}"/>
                </a:ext>
              </a:extLst>
            </p:cNvPr>
            <p:cNvSpPr/>
            <p:nvPr/>
          </p:nvSpPr>
          <p:spPr>
            <a:xfrm>
              <a:off x="3695795" y="2231777"/>
              <a:ext cx="517398" cy="156019"/>
            </a:xfrm>
            <a:custGeom>
              <a:avLst/>
              <a:gdLst/>
              <a:ahLst/>
              <a:cxnLst/>
              <a:rect l="l" t="t" r="r" b="b"/>
              <a:pathLst>
                <a:path w="517398" h="156019" extrusionOk="0">
                  <a:moveTo>
                    <a:pt x="517398" y="135255"/>
                  </a:moveTo>
                  <a:cubicBezTo>
                    <a:pt x="517398" y="146685"/>
                    <a:pt x="508540" y="156020"/>
                    <a:pt x="497777" y="156020"/>
                  </a:cubicBezTo>
                  <a:lnTo>
                    <a:pt x="19526" y="156020"/>
                  </a:lnTo>
                  <a:cubicBezTo>
                    <a:pt x="8763" y="156020"/>
                    <a:pt x="0" y="146685"/>
                    <a:pt x="0" y="135255"/>
                  </a:cubicBezTo>
                  <a:lnTo>
                    <a:pt x="0" y="20765"/>
                  </a:lnTo>
                  <a:cubicBezTo>
                    <a:pt x="0" y="9335"/>
                    <a:pt x="8763" y="0"/>
                    <a:pt x="19526" y="0"/>
                  </a:cubicBezTo>
                  <a:lnTo>
                    <a:pt x="497777" y="0"/>
                  </a:lnTo>
                  <a:cubicBezTo>
                    <a:pt x="508540" y="0"/>
                    <a:pt x="517398" y="9335"/>
                    <a:pt x="517398" y="20765"/>
                  </a:cubicBezTo>
                  <a:lnTo>
                    <a:pt x="517398" y="13525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2" name="Google Shape;119;p19">
              <a:extLst>
                <a:ext uri="{FF2B5EF4-FFF2-40B4-BE49-F238E27FC236}">
                  <a16:creationId xmlns:a16="http://schemas.microsoft.com/office/drawing/2014/main" xmlns="" id="{94C95C57-3E80-194C-B433-EBE02AC5D36E}"/>
                </a:ext>
              </a:extLst>
            </p:cNvPr>
            <p:cNvSpPr/>
            <p:nvPr/>
          </p:nvSpPr>
          <p:spPr>
            <a:xfrm>
              <a:off x="3695890" y="2584012"/>
              <a:ext cx="388239" cy="144970"/>
            </a:xfrm>
            <a:custGeom>
              <a:avLst/>
              <a:gdLst/>
              <a:ahLst/>
              <a:cxnLst/>
              <a:rect l="l" t="t" r="r" b="b"/>
              <a:pathLst>
                <a:path w="388239" h="144970" extrusionOk="0">
                  <a:moveTo>
                    <a:pt x="388239" y="124206"/>
                  </a:moveTo>
                  <a:cubicBezTo>
                    <a:pt x="388239" y="135636"/>
                    <a:pt x="379381" y="144971"/>
                    <a:pt x="368618" y="144971"/>
                  </a:cubicBezTo>
                  <a:lnTo>
                    <a:pt x="19526" y="144971"/>
                  </a:lnTo>
                  <a:cubicBezTo>
                    <a:pt x="8763" y="144971"/>
                    <a:pt x="0" y="135636"/>
                    <a:pt x="0" y="124206"/>
                  </a:cubicBezTo>
                  <a:lnTo>
                    <a:pt x="0" y="20765"/>
                  </a:lnTo>
                  <a:cubicBezTo>
                    <a:pt x="0" y="9334"/>
                    <a:pt x="8858" y="0"/>
                    <a:pt x="19526" y="0"/>
                  </a:cubicBezTo>
                  <a:lnTo>
                    <a:pt x="368618" y="0"/>
                  </a:lnTo>
                  <a:cubicBezTo>
                    <a:pt x="379381" y="0"/>
                    <a:pt x="388239" y="9334"/>
                    <a:pt x="388239" y="20765"/>
                  </a:cubicBezTo>
                  <a:lnTo>
                    <a:pt x="388239" y="124206"/>
                  </a:lnTo>
                  <a:close/>
                </a:path>
              </a:pathLst>
            </a:custGeom>
            <a:solidFill>
              <a:srgbClr val="FFFFFF">
                <a:alpha val="49803"/>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3" name="Google Shape;120;p19">
              <a:extLst>
                <a:ext uri="{FF2B5EF4-FFF2-40B4-BE49-F238E27FC236}">
                  <a16:creationId xmlns:a16="http://schemas.microsoft.com/office/drawing/2014/main" xmlns="" id="{FC10C4A9-36D0-0E43-A5F6-AC1DF5728308}"/>
                </a:ext>
              </a:extLst>
            </p:cNvPr>
            <p:cNvSpPr/>
            <p:nvPr/>
          </p:nvSpPr>
          <p:spPr>
            <a:xfrm>
              <a:off x="3695795" y="2915577"/>
              <a:ext cx="517398" cy="151447"/>
            </a:xfrm>
            <a:custGeom>
              <a:avLst/>
              <a:gdLst/>
              <a:ahLst/>
              <a:cxnLst/>
              <a:rect l="l" t="t" r="r" b="b"/>
              <a:pathLst>
                <a:path w="517398" h="151447" extrusionOk="0">
                  <a:moveTo>
                    <a:pt x="517398" y="130683"/>
                  </a:moveTo>
                  <a:cubicBezTo>
                    <a:pt x="517398" y="142113"/>
                    <a:pt x="508540" y="151448"/>
                    <a:pt x="497777" y="151448"/>
                  </a:cubicBezTo>
                  <a:lnTo>
                    <a:pt x="19526" y="151448"/>
                  </a:lnTo>
                  <a:cubicBezTo>
                    <a:pt x="8763" y="151448"/>
                    <a:pt x="0" y="142113"/>
                    <a:pt x="0" y="130683"/>
                  </a:cubicBezTo>
                  <a:lnTo>
                    <a:pt x="0" y="20765"/>
                  </a:lnTo>
                  <a:cubicBezTo>
                    <a:pt x="0" y="9334"/>
                    <a:pt x="8763" y="0"/>
                    <a:pt x="19526" y="0"/>
                  </a:cubicBezTo>
                  <a:lnTo>
                    <a:pt x="497777" y="0"/>
                  </a:lnTo>
                  <a:cubicBezTo>
                    <a:pt x="508540" y="0"/>
                    <a:pt x="517398" y="9334"/>
                    <a:pt x="517398" y="20765"/>
                  </a:cubicBezTo>
                  <a:lnTo>
                    <a:pt x="517398" y="130683"/>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pic>
        <p:nvPicPr>
          <p:cNvPr id="14" name="Google Shape;121;p19">
            <a:extLst>
              <a:ext uri="{FF2B5EF4-FFF2-40B4-BE49-F238E27FC236}">
                <a16:creationId xmlns:a16="http://schemas.microsoft.com/office/drawing/2014/main" xmlns="" id="{1622B230-6D3A-DE44-A50C-C8E768CE30BD}"/>
              </a:ext>
            </a:extLst>
          </p:cNvPr>
          <p:cNvPicPr preferRelativeResize="0"/>
          <p:nvPr/>
        </p:nvPicPr>
        <p:blipFill rotWithShape="1">
          <a:blip r:embed="rId3">
            <a:alphaModFix amt="50000"/>
          </a:blip>
          <a:srcRect l="32298" t="25374" r="31819"/>
          <a:stretch/>
        </p:blipFill>
        <p:spPr>
          <a:xfrm>
            <a:off x="2587805" y="990382"/>
            <a:ext cx="1996935" cy="4153118"/>
          </a:xfrm>
          <a:prstGeom prst="rect">
            <a:avLst/>
          </a:prstGeom>
          <a:noFill/>
          <a:ln>
            <a:noFill/>
          </a:ln>
        </p:spPr>
      </p:pic>
      <p:sp>
        <p:nvSpPr>
          <p:cNvPr id="19" name="Google Shape;1924;p200">
            <a:extLst>
              <a:ext uri="{FF2B5EF4-FFF2-40B4-BE49-F238E27FC236}">
                <a16:creationId xmlns:a16="http://schemas.microsoft.com/office/drawing/2014/main" xmlns="" id="{7482DCF3-4345-5E44-9256-2CA0ED4824FF}"/>
              </a:ext>
            </a:extLst>
          </p:cNvPr>
          <p:cNvSpPr/>
          <p:nvPr/>
        </p:nvSpPr>
        <p:spPr>
          <a:xfrm rot="5400000">
            <a:off x="5361084" y="223042"/>
            <a:ext cx="1411053" cy="1411053"/>
          </a:xfrm>
          <a:prstGeom prst="ellipse">
            <a:avLst/>
          </a:prstGeom>
          <a:solidFill>
            <a:srgbClr val="F2F2F2"/>
          </a:solidFill>
          <a:ln>
            <a:noFill/>
          </a:ln>
          <a:effectLst>
            <a:outerShdw blurRad="762000" sx="102000" sy="102000" algn="ctr" rotWithShape="0">
              <a:srgbClr val="000000">
                <a:alpha val="20000"/>
              </a:srgbClr>
            </a:outerShdw>
          </a:effectLst>
        </p:spPr>
        <p:txBody>
          <a:bodyPr spcFirstLastPara="1" wrap="square" lIns="0" tIns="0" rIns="0" bIns="0" anchor="ctr" anchorCtr="0">
            <a:noAutofit/>
          </a:bodyPr>
          <a:lstStyle/>
          <a:p>
            <a:pPr marL="0" marR="0" lvl="0" indent="0" algn="ctr" rtl="0">
              <a:spcBef>
                <a:spcPts val="0"/>
              </a:spcBef>
              <a:spcAft>
                <a:spcPts val="0"/>
              </a:spcAft>
              <a:buNone/>
            </a:pPr>
            <a:endParaRPr sz="1600">
              <a:solidFill>
                <a:srgbClr val="E5EEF4"/>
              </a:solidFill>
              <a:latin typeface="Barlow"/>
              <a:ea typeface="Barlow"/>
              <a:cs typeface="Barlow"/>
              <a:sym typeface="Barlow"/>
            </a:endParaRPr>
          </a:p>
        </p:txBody>
      </p:sp>
      <p:sp>
        <p:nvSpPr>
          <p:cNvPr id="20" name="Google Shape;1925;p200">
            <a:extLst>
              <a:ext uri="{FF2B5EF4-FFF2-40B4-BE49-F238E27FC236}">
                <a16:creationId xmlns:a16="http://schemas.microsoft.com/office/drawing/2014/main" xmlns="" id="{AC06E1F1-B6AD-0B46-AE29-1C7D6A96C52D}"/>
              </a:ext>
            </a:extLst>
          </p:cNvPr>
          <p:cNvSpPr/>
          <p:nvPr/>
        </p:nvSpPr>
        <p:spPr>
          <a:xfrm rot="5400000">
            <a:off x="5432246" y="296079"/>
            <a:ext cx="1268730" cy="1268730"/>
          </a:xfrm>
          <a:prstGeom prst="ellipse">
            <a:avLst/>
          </a:prstGeom>
          <a:gradFill>
            <a:gsLst>
              <a:gs pos="0">
                <a:schemeClr val="accent1"/>
              </a:gs>
              <a:gs pos="90000">
                <a:schemeClr val="accent3"/>
              </a:gs>
              <a:gs pos="100000">
                <a:schemeClr val="accent3"/>
              </a:gs>
            </a:gsLst>
            <a:lin ang="2700000" scaled="0"/>
          </a:gradFill>
          <a:ln>
            <a:noFill/>
          </a:ln>
        </p:spPr>
        <p:txBody>
          <a:bodyPr spcFirstLastPara="1" wrap="square" lIns="0" tIns="0" rIns="0" bIns="0" anchor="ctr" anchorCtr="0">
            <a:noAutofit/>
          </a:bodyPr>
          <a:lstStyle/>
          <a:p>
            <a:pPr marL="0" marR="0" lvl="0" indent="0" algn="ctr" rtl="0">
              <a:spcBef>
                <a:spcPts val="0"/>
              </a:spcBef>
              <a:spcAft>
                <a:spcPts val="0"/>
              </a:spcAft>
              <a:buNone/>
            </a:pPr>
            <a:endParaRPr sz="1600">
              <a:solidFill>
                <a:srgbClr val="E5EEF4"/>
              </a:solidFill>
              <a:latin typeface="Barlow"/>
              <a:ea typeface="Barlow"/>
              <a:cs typeface="Barlow"/>
              <a:sym typeface="Barlow"/>
            </a:endParaRPr>
          </a:p>
        </p:txBody>
      </p:sp>
      <p:grpSp>
        <p:nvGrpSpPr>
          <p:cNvPr id="24" name="Google Shape;1929;p200">
            <a:extLst>
              <a:ext uri="{FF2B5EF4-FFF2-40B4-BE49-F238E27FC236}">
                <a16:creationId xmlns:a16="http://schemas.microsoft.com/office/drawing/2014/main" xmlns="" id="{5D239132-4162-874F-A03E-4D3F242F34BA}"/>
              </a:ext>
            </a:extLst>
          </p:cNvPr>
          <p:cNvGrpSpPr/>
          <p:nvPr/>
        </p:nvGrpSpPr>
        <p:grpSpPr>
          <a:xfrm>
            <a:off x="5361082" y="1728455"/>
            <a:ext cx="1411054" cy="1411052"/>
            <a:chOff x="5361083" y="1818730"/>
            <a:chExt cx="1411054" cy="1411053"/>
          </a:xfrm>
        </p:grpSpPr>
        <p:sp>
          <p:nvSpPr>
            <p:cNvPr id="25" name="Google Shape;1930;p200">
              <a:extLst>
                <a:ext uri="{FF2B5EF4-FFF2-40B4-BE49-F238E27FC236}">
                  <a16:creationId xmlns:a16="http://schemas.microsoft.com/office/drawing/2014/main" xmlns="" id="{B53CB15F-6406-784B-856B-81B00FAFAFC9}"/>
                </a:ext>
              </a:extLst>
            </p:cNvPr>
            <p:cNvSpPr/>
            <p:nvPr/>
          </p:nvSpPr>
          <p:spPr>
            <a:xfrm rot="5400000">
              <a:off x="5361083" y="1818730"/>
              <a:ext cx="1411053" cy="1411054"/>
            </a:xfrm>
            <a:prstGeom prst="ellipse">
              <a:avLst/>
            </a:prstGeom>
            <a:solidFill>
              <a:srgbClr val="F2F2F2"/>
            </a:solidFill>
            <a:ln>
              <a:noFill/>
            </a:ln>
            <a:effectLst>
              <a:outerShdw blurRad="762000" sx="102000" sy="102000" algn="ctr" rotWithShape="0">
                <a:srgbClr val="000000">
                  <a:alpha val="20000"/>
                </a:srgbClr>
              </a:outerShdw>
            </a:effectLst>
          </p:spPr>
          <p:txBody>
            <a:bodyPr spcFirstLastPara="1" wrap="square" lIns="0" tIns="0" rIns="0" bIns="0" anchor="ctr" anchorCtr="0">
              <a:noAutofit/>
            </a:bodyPr>
            <a:lstStyle/>
            <a:p>
              <a:pPr marL="0" marR="0" lvl="0" indent="0" algn="ctr" rtl="0">
                <a:spcBef>
                  <a:spcPts val="0"/>
                </a:spcBef>
                <a:spcAft>
                  <a:spcPts val="0"/>
                </a:spcAft>
                <a:buNone/>
              </a:pPr>
              <a:endParaRPr sz="1600">
                <a:solidFill>
                  <a:srgbClr val="E5EEF4"/>
                </a:solidFill>
                <a:latin typeface="Barlow"/>
                <a:ea typeface="Barlow"/>
                <a:cs typeface="Barlow"/>
                <a:sym typeface="Barlow"/>
              </a:endParaRPr>
            </a:p>
          </p:txBody>
        </p:sp>
        <p:sp>
          <p:nvSpPr>
            <p:cNvPr id="26" name="Google Shape;1931;p200">
              <a:extLst>
                <a:ext uri="{FF2B5EF4-FFF2-40B4-BE49-F238E27FC236}">
                  <a16:creationId xmlns:a16="http://schemas.microsoft.com/office/drawing/2014/main" xmlns="" id="{2F8965A6-3B72-3F4C-9F00-08C7A170B48C}"/>
                </a:ext>
              </a:extLst>
            </p:cNvPr>
            <p:cNvSpPr/>
            <p:nvPr/>
          </p:nvSpPr>
          <p:spPr>
            <a:xfrm rot="5400000">
              <a:off x="5432247" y="1888051"/>
              <a:ext cx="1268730" cy="1268730"/>
            </a:xfrm>
            <a:prstGeom prst="ellipse">
              <a:avLst/>
            </a:prstGeom>
            <a:gradFill>
              <a:gsLst>
                <a:gs pos="0">
                  <a:schemeClr val="accent1"/>
                </a:gs>
                <a:gs pos="90000">
                  <a:schemeClr val="accent3"/>
                </a:gs>
                <a:gs pos="100000">
                  <a:schemeClr val="accent3"/>
                </a:gs>
              </a:gsLst>
              <a:lin ang="2700000" scaled="0"/>
            </a:gradFill>
            <a:ln>
              <a:noFill/>
            </a:ln>
          </p:spPr>
          <p:txBody>
            <a:bodyPr spcFirstLastPara="1" wrap="square" lIns="0" tIns="0" rIns="0" bIns="0" anchor="ctr" anchorCtr="0">
              <a:noAutofit/>
            </a:bodyPr>
            <a:lstStyle/>
            <a:p>
              <a:pPr marL="0" marR="0" lvl="0" indent="0" algn="ctr" rtl="0">
                <a:spcBef>
                  <a:spcPts val="0"/>
                </a:spcBef>
                <a:spcAft>
                  <a:spcPts val="0"/>
                </a:spcAft>
                <a:buNone/>
              </a:pPr>
              <a:endParaRPr sz="1600">
                <a:solidFill>
                  <a:srgbClr val="E5EEF4"/>
                </a:solidFill>
                <a:latin typeface="Barlow"/>
                <a:ea typeface="Barlow"/>
                <a:cs typeface="Barlow"/>
                <a:sym typeface="Barlow"/>
              </a:endParaRPr>
            </a:p>
          </p:txBody>
        </p:sp>
      </p:grpSp>
      <p:grpSp>
        <p:nvGrpSpPr>
          <p:cNvPr id="30" name="Google Shape;1935;p200">
            <a:extLst>
              <a:ext uri="{FF2B5EF4-FFF2-40B4-BE49-F238E27FC236}">
                <a16:creationId xmlns:a16="http://schemas.microsoft.com/office/drawing/2014/main" xmlns="" id="{CE7CC702-0D38-F745-9B19-67527D959F3A}"/>
              </a:ext>
            </a:extLst>
          </p:cNvPr>
          <p:cNvGrpSpPr/>
          <p:nvPr/>
        </p:nvGrpSpPr>
        <p:grpSpPr>
          <a:xfrm>
            <a:off x="5361084" y="3228627"/>
            <a:ext cx="1411054" cy="1411053"/>
            <a:chOff x="5343204" y="3179133"/>
            <a:chExt cx="1411054" cy="1411054"/>
          </a:xfrm>
        </p:grpSpPr>
        <p:sp>
          <p:nvSpPr>
            <p:cNvPr id="31" name="Google Shape;1936;p200">
              <a:extLst>
                <a:ext uri="{FF2B5EF4-FFF2-40B4-BE49-F238E27FC236}">
                  <a16:creationId xmlns:a16="http://schemas.microsoft.com/office/drawing/2014/main" xmlns="" id="{3EEE8060-5F53-E348-864D-B85289779A5D}"/>
                </a:ext>
              </a:extLst>
            </p:cNvPr>
            <p:cNvSpPr/>
            <p:nvPr/>
          </p:nvSpPr>
          <p:spPr>
            <a:xfrm rot="5400000">
              <a:off x="5343204" y="3179133"/>
              <a:ext cx="1411054" cy="1411054"/>
            </a:xfrm>
            <a:prstGeom prst="ellipse">
              <a:avLst/>
            </a:prstGeom>
            <a:solidFill>
              <a:srgbClr val="F2F2F2"/>
            </a:solidFill>
            <a:ln>
              <a:noFill/>
            </a:ln>
            <a:effectLst>
              <a:outerShdw blurRad="762000" sx="102000" sy="102000" algn="ctr" rotWithShape="0">
                <a:srgbClr val="000000">
                  <a:alpha val="20000"/>
                </a:srgbClr>
              </a:outerShdw>
            </a:effectLst>
          </p:spPr>
          <p:txBody>
            <a:bodyPr spcFirstLastPara="1" wrap="square" lIns="0" tIns="0" rIns="0" bIns="0" anchor="ctr" anchorCtr="0">
              <a:noAutofit/>
            </a:bodyPr>
            <a:lstStyle/>
            <a:p>
              <a:pPr marL="0" marR="0" lvl="0" indent="0" algn="ctr" rtl="0">
                <a:spcBef>
                  <a:spcPts val="0"/>
                </a:spcBef>
                <a:spcAft>
                  <a:spcPts val="0"/>
                </a:spcAft>
                <a:buNone/>
              </a:pPr>
              <a:endParaRPr sz="1600">
                <a:solidFill>
                  <a:srgbClr val="E5EEF4"/>
                </a:solidFill>
                <a:latin typeface="Barlow"/>
                <a:ea typeface="Barlow"/>
                <a:cs typeface="Barlow"/>
                <a:sym typeface="Barlow"/>
              </a:endParaRPr>
            </a:p>
          </p:txBody>
        </p:sp>
        <p:sp>
          <p:nvSpPr>
            <p:cNvPr id="32" name="Google Shape;1937;p200">
              <a:extLst>
                <a:ext uri="{FF2B5EF4-FFF2-40B4-BE49-F238E27FC236}">
                  <a16:creationId xmlns:a16="http://schemas.microsoft.com/office/drawing/2014/main" xmlns="" id="{91ECF11B-5FA9-EB4D-923E-DE5C6AE02FE0}"/>
                </a:ext>
              </a:extLst>
            </p:cNvPr>
            <p:cNvSpPr/>
            <p:nvPr/>
          </p:nvSpPr>
          <p:spPr>
            <a:xfrm rot="5400000">
              <a:off x="5414365" y="3250294"/>
              <a:ext cx="1268731" cy="1268730"/>
            </a:xfrm>
            <a:prstGeom prst="ellipse">
              <a:avLst/>
            </a:prstGeom>
            <a:gradFill>
              <a:gsLst>
                <a:gs pos="0">
                  <a:schemeClr val="accent1"/>
                </a:gs>
                <a:gs pos="90000">
                  <a:schemeClr val="accent3"/>
                </a:gs>
                <a:gs pos="100000">
                  <a:schemeClr val="accent3"/>
                </a:gs>
              </a:gsLst>
              <a:lin ang="2700000" scaled="0"/>
            </a:gradFill>
            <a:ln>
              <a:noFill/>
            </a:ln>
          </p:spPr>
          <p:txBody>
            <a:bodyPr spcFirstLastPara="1" wrap="square" lIns="0" tIns="0" rIns="0" bIns="0" anchor="ctr" anchorCtr="0">
              <a:noAutofit/>
            </a:bodyPr>
            <a:lstStyle/>
            <a:p>
              <a:pPr marL="0" marR="0" lvl="0" indent="0" algn="ctr" rtl="0">
                <a:spcBef>
                  <a:spcPts val="0"/>
                </a:spcBef>
                <a:spcAft>
                  <a:spcPts val="0"/>
                </a:spcAft>
                <a:buNone/>
              </a:pPr>
              <a:endParaRPr sz="1600">
                <a:solidFill>
                  <a:srgbClr val="E5EEF4"/>
                </a:solidFill>
                <a:latin typeface="Barlow"/>
                <a:ea typeface="Barlow"/>
                <a:cs typeface="Barlow"/>
                <a:sym typeface="Barlow"/>
              </a:endParaRPr>
            </a:p>
          </p:txBody>
        </p:sp>
      </p:grpSp>
      <p:sp>
        <p:nvSpPr>
          <p:cNvPr id="38" name="Text Placeholder 24">
            <a:extLst>
              <a:ext uri="{FF2B5EF4-FFF2-40B4-BE49-F238E27FC236}">
                <a16:creationId xmlns:a16="http://schemas.microsoft.com/office/drawing/2014/main" xmlns="" id="{D4D57535-EB36-5F40-83CB-F8AF8D88783B}"/>
              </a:ext>
            </a:extLst>
          </p:cNvPr>
          <p:cNvSpPr>
            <a:spLocks noGrp="1"/>
          </p:cNvSpPr>
          <p:nvPr>
            <p:ph type="body" sz="quarter" idx="20" hasCustomPrompt="1"/>
          </p:nvPr>
        </p:nvSpPr>
        <p:spPr>
          <a:xfrm>
            <a:off x="410640" y="1440807"/>
            <a:ext cx="3485099" cy="282112"/>
          </a:xfrm>
        </p:spPr>
        <p:txBody>
          <a:bodyPr lIns="0" rIns="36000" anchor="ctr" anchorCtr="0"/>
          <a:lstStyle>
            <a:lvl1pPr marL="7938" indent="0" algn="l">
              <a:spcBef>
                <a:spcPts val="0"/>
              </a:spcBef>
              <a:buNone/>
              <a:tabLst/>
              <a:defRPr sz="1800">
                <a:solidFill>
                  <a:schemeClr val="bg1"/>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EDIT</a:t>
            </a:r>
            <a:endParaRPr lang="en-US" dirty="0"/>
          </a:p>
        </p:txBody>
      </p:sp>
      <p:sp>
        <p:nvSpPr>
          <p:cNvPr id="40" name="Text Placeholder 24">
            <a:extLst>
              <a:ext uri="{FF2B5EF4-FFF2-40B4-BE49-F238E27FC236}">
                <a16:creationId xmlns:a16="http://schemas.microsoft.com/office/drawing/2014/main" xmlns="" id="{85950FEA-CD07-E74A-8309-C0121F67D056}"/>
              </a:ext>
            </a:extLst>
          </p:cNvPr>
          <p:cNvSpPr>
            <a:spLocks noGrp="1"/>
          </p:cNvSpPr>
          <p:nvPr>
            <p:ph type="body" sz="quarter" idx="22"/>
          </p:nvPr>
        </p:nvSpPr>
        <p:spPr>
          <a:xfrm>
            <a:off x="410640" y="3004053"/>
            <a:ext cx="3485099" cy="1821598"/>
          </a:xfrm>
        </p:spPr>
        <p:txBody>
          <a:bodyPr lIns="0" rIns="36000" anchor="t" anchorCtr="0"/>
          <a:lstStyle>
            <a:lvl1pPr marL="7938" indent="0" algn="l">
              <a:spcBef>
                <a:spcPts val="0"/>
              </a:spcBef>
              <a:buNone/>
              <a:tabLst/>
              <a:defRPr sz="1500" b="0" i="0">
                <a:solidFill>
                  <a:schemeClr val="bg1"/>
                </a:solidFill>
                <a:latin typeface="Barlow Thin" pitchFamily="2" charset="77"/>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41" name="Text Placeholder 24">
            <a:extLst>
              <a:ext uri="{FF2B5EF4-FFF2-40B4-BE49-F238E27FC236}">
                <a16:creationId xmlns:a16="http://schemas.microsoft.com/office/drawing/2014/main" xmlns="" id="{024C23A4-E233-E343-9F72-8C3F2E89678C}"/>
              </a:ext>
            </a:extLst>
          </p:cNvPr>
          <p:cNvSpPr>
            <a:spLocks noGrp="1"/>
          </p:cNvSpPr>
          <p:nvPr>
            <p:ph type="body" sz="quarter" idx="23" hasCustomPrompt="1"/>
          </p:nvPr>
        </p:nvSpPr>
        <p:spPr>
          <a:xfrm>
            <a:off x="410640" y="1067290"/>
            <a:ext cx="3485099" cy="282112"/>
          </a:xfrm>
        </p:spPr>
        <p:txBody>
          <a:bodyPr lIns="0" rIns="36000" anchor="ctr" anchorCtr="0"/>
          <a:lstStyle>
            <a:lvl1pPr marL="7938" indent="0" algn="l">
              <a:spcBef>
                <a:spcPts val="0"/>
              </a:spcBef>
              <a:buNone/>
              <a:tabLst/>
              <a:defRPr sz="2000" b="0" i="1">
                <a:solidFill>
                  <a:schemeClr val="accent5"/>
                </a:solidFill>
                <a:latin typeface="Barlow" pitchFamily="2" charset="77"/>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Edit</a:t>
            </a:r>
            <a:endParaRPr lang="en-US" dirty="0"/>
          </a:p>
        </p:txBody>
      </p:sp>
      <p:sp>
        <p:nvSpPr>
          <p:cNvPr id="46" name="Text Placeholder 24">
            <a:extLst>
              <a:ext uri="{FF2B5EF4-FFF2-40B4-BE49-F238E27FC236}">
                <a16:creationId xmlns:a16="http://schemas.microsoft.com/office/drawing/2014/main" xmlns="" id="{382EDDC4-1A9E-7C40-96CF-293196433CC7}"/>
              </a:ext>
            </a:extLst>
          </p:cNvPr>
          <p:cNvSpPr>
            <a:spLocks noGrp="1"/>
          </p:cNvSpPr>
          <p:nvPr>
            <p:ph type="body" sz="quarter" idx="15"/>
          </p:nvPr>
        </p:nvSpPr>
        <p:spPr>
          <a:xfrm>
            <a:off x="6877802" y="503403"/>
            <a:ext cx="2073608" cy="795338"/>
          </a:xfrm>
        </p:spPr>
        <p:txBody>
          <a:bodyPr lIns="36000" tIns="36000" bIns="36000" anchor="ctr" anchorCtr="0"/>
          <a:lstStyle>
            <a:lvl1pPr marL="7938" indent="0" algn="l">
              <a:spcBef>
                <a:spcPts val="0"/>
              </a:spcBef>
              <a:buNone/>
              <a:tabLst/>
              <a:defRPr sz="1200">
                <a:solidFill>
                  <a:schemeClr val="bg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52" name="Text Placeholder 24">
            <a:extLst>
              <a:ext uri="{FF2B5EF4-FFF2-40B4-BE49-F238E27FC236}">
                <a16:creationId xmlns:a16="http://schemas.microsoft.com/office/drawing/2014/main" xmlns="" id="{BFBDA905-F3E7-854A-973E-20031E08C6DE}"/>
              </a:ext>
            </a:extLst>
          </p:cNvPr>
          <p:cNvSpPr>
            <a:spLocks noGrp="1"/>
          </p:cNvSpPr>
          <p:nvPr>
            <p:ph type="body" sz="quarter" idx="27"/>
          </p:nvPr>
        </p:nvSpPr>
        <p:spPr>
          <a:xfrm>
            <a:off x="6877802" y="2034472"/>
            <a:ext cx="2073608" cy="795338"/>
          </a:xfrm>
        </p:spPr>
        <p:txBody>
          <a:bodyPr lIns="36000" tIns="36000" bIns="36000" anchor="ctr" anchorCtr="0"/>
          <a:lstStyle>
            <a:lvl1pPr marL="7938" indent="0" algn="l">
              <a:spcBef>
                <a:spcPts val="0"/>
              </a:spcBef>
              <a:buNone/>
              <a:tabLst/>
              <a:defRPr sz="1200">
                <a:solidFill>
                  <a:schemeClr val="bg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55" name="Text Placeholder 24">
            <a:extLst>
              <a:ext uri="{FF2B5EF4-FFF2-40B4-BE49-F238E27FC236}">
                <a16:creationId xmlns:a16="http://schemas.microsoft.com/office/drawing/2014/main" xmlns="" id="{E679DA2F-DD4A-BE48-96BA-6B27DA1F04B4}"/>
              </a:ext>
            </a:extLst>
          </p:cNvPr>
          <p:cNvSpPr>
            <a:spLocks noGrp="1"/>
          </p:cNvSpPr>
          <p:nvPr>
            <p:ph type="body" sz="quarter" idx="30"/>
          </p:nvPr>
        </p:nvSpPr>
        <p:spPr>
          <a:xfrm>
            <a:off x="6877802" y="3536484"/>
            <a:ext cx="2073608" cy="795338"/>
          </a:xfrm>
        </p:spPr>
        <p:txBody>
          <a:bodyPr lIns="36000" tIns="36000" bIns="36000" anchor="ctr" anchorCtr="0"/>
          <a:lstStyle>
            <a:lvl1pPr marL="7938" indent="0" algn="l">
              <a:spcBef>
                <a:spcPts val="0"/>
              </a:spcBef>
              <a:buNone/>
              <a:tabLst/>
              <a:defRPr sz="1200">
                <a:solidFill>
                  <a:schemeClr val="bg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US"/>
              <a:t>Click to edit Master text styles</a:t>
            </a:r>
          </a:p>
        </p:txBody>
      </p:sp>
      <p:sp>
        <p:nvSpPr>
          <p:cNvPr id="56" name="Text Placeholder 24">
            <a:extLst>
              <a:ext uri="{FF2B5EF4-FFF2-40B4-BE49-F238E27FC236}">
                <a16:creationId xmlns:a16="http://schemas.microsoft.com/office/drawing/2014/main" xmlns="" id="{836C4BF7-D481-AC43-AEFA-D5D5083C417B}"/>
              </a:ext>
            </a:extLst>
          </p:cNvPr>
          <p:cNvSpPr>
            <a:spLocks noGrp="1"/>
          </p:cNvSpPr>
          <p:nvPr>
            <p:ph type="body" sz="quarter" idx="31" hasCustomPrompt="1"/>
          </p:nvPr>
        </p:nvSpPr>
        <p:spPr>
          <a:xfrm>
            <a:off x="5475097" y="4681979"/>
            <a:ext cx="2073608" cy="216694"/>
          </a:xfrm>
        </p:spPr>
        <p:txBody>
          <a:bodyPr tIns="36000" bIns="36000" anchor="t" anchorCtr="0"/>
          <a:lstStyle>
            <a:lvl1pPr marL="7938" indent="0" algn="l">
              <a:spcBef>
                <a:spcPts val="0"/>
              </a:spcBef>
              <a:buNone/>
              <a:tabLst/>
              <a:defRPr sz="700" b="0" i="1">
                <a:solidFill>
                  <a:schemeClr val="accent3"/>
                </a:solidFill>
                <a:latin typeface="Barlow" pitchFamily="2" charset="77"/>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Source here – click to edit</a:t>
            </a:r>
            <a:endParaRPr lang="en-US" dirty="0"/>
          </a:p>
        </p:txBody>
      </p:sp>
      <p:sp>
        <p:nvSpPr>
          <p:cNvPr id="33" name="Text Placeholder 24">
            <a:extLst>
              <a:ext uri="{FF2B5EF4-FFF2-40B4-BE49-F238E27FC236}">
                <a16:creationId xmlns:a16="http://schemas.microsoft.com/office/drawing/2014/main" xmlns="" id="{105D91B9-E0B0-6746-AAEE-0DC52CA47F65}"/>
              </a:ext>
            </a:extLst>
          </p:cNvPr>
          <p:cNvSpPr>
            <a:spLocks noGrp="1"/>
          </p:cNvSpPr>
          <p:nvPr>
            <p:ph type="body" sz="quarter" idx="21" hasCustomPrompt="1"/>
          </p:nvPr>
        </p:nvSpPr>
        <p:spPr>
          <a:xfrm>
            <a:off x="410640" y="1740971"/>
            <a:ext cx="4161360" cy="1245967"/>
          </a:xfrm>
        </p:spPr>
        <p:txBody>
          <a:bodyPr lIns="0" rIns="36000" anchor="t" anchorCtr="0"/>
          <a:lstStyle>
            <a:lvl1pPr marL="0" indent="0" algn="l">
              <a:lnSpc>
                <a:spcPts val="4800"/>
              </a:lnSpc>
              <a:spcBef>
                <a:spcPts val="0"/>
              </a:spcBef>
              <a:buNone/>
              <a:tabLst/>
              <a:defRPr sz="5000" b="1">
                <a:solidFill>
                  <a:schemeClr val="tx2"/>
                </a:solidFill>
              </a:defRPr>
            </a:lvl1pPr>
            <a:lvl2pPr marL="596900" indent="0">
              <a:buNone/>
              <a:defRPr/>
            </a:lvl2pPr>
            <a:lvl3pPr marL="1073150" indent="0">
              <a:buNone/>
              <a:defRPr/>
            </a:lvl3pPr>
            <a:lvl4pPr marL="1536700" indent="0">
              <a:buNone/>
              <a:defRPr/>
            </a:lvl4pPr>
            <a:lvl5pPr marL="1993900" indent="0">
              <a:buNone/>
              <a:defRPr/>
            </a:lvl5pPr>
          </a:lstStyle>
          <a:p>
            <a:pPr lvl="0"/>
            <a:r>
              <a:rPr lang="en-GB" dirty="0"/>
              <a:t>CLICK TO </a:t>
            </a:r>
            <a:br>
              <a:rPr lang="en-GB" dirty="0"/>
            </a:br>
            <a:r>
              <a:rPr lang="en-GB" dirty="0"/>
              <a:t>EDIT</a:t>
            </a:r>
            <a:endParaRPr lang="en-US" dirty="0"/>
          </a:p>
        </p:txBody>
      </p:sp>
      <p:sp>
        <p:nvSpPr>
          <p:cNvPr id="34" name="Picture Placeholder 70">
            <a:extLst>
              <a:ext uri="{FF2B5EF4-FFF2-40B4-BE49-F238E27FC236}">
                <a16:creationId xmlns:a16="http://schemas.microsoft.com/office/drawing/2014/main" xmlns="" id="{502E5DA0-3122-8241-8271-43799892228D}"/>
              </a:ext>
            </a:extLst>
          </p:cNvPr>
          <p:cNvSpPr>
            <a:spLocks noGrp="1"/>
          </p:cNvSpPr>
          <p:nvPr>
            <p:ph type="pic" sz="quarter" idx="32" hasCustomPrompt="1"/>
          </p:nvPr>
        </p:nvSpPr>
        <p:spPr>
          <a:xfrm>
            <a:off x="5637984" y="435140"/>
            <a:ext cx="857250" cy="931863"/>
          </a:xfrm>
        </p:spPr>
        <p:txBody>
          <a:bodyPr anchor="ctr"/>
          <a:lstStyle>
            <a:lvl1pPr marL="7938" indent="-7938" algn="ctr">
              <a:buNone/>
              <a:tabLst/>
              <a:defRPr>
                <a:solidFill>
                  <a:schemeClr val="bg1"/>
                </a:solidFill>
              </a:defRPr>
            </a:lvl1pPr>
          </a:lstStyle>
          <a:p>
            <a:r>
              <a:rPr lang="en-US" dirty="0"/>
              <a:t>Click to insert</a:t>
            </a:r>
          </a:p>
        </p:txBody>
      </p:sp>
      <p:sp>
        <p:nvSpPr>
          <p:cNvPr id="35" name="Picture Placeholder 70">
            <a:extLst>
              <a:ext uri="{FF2B5EF4-FFF2-40B4-BE49-F238E27FC236}">
                <a16:creationId xmlns:a16="http://schemas.microsoft.com/office/drawing/2014/main" xmlns="" id="{920F00B3-9FA9-C145-BC2E-053FA9A2F66C}"/>
              </a:ext>
            </a:extLst>
          </p:cNvPr>
          <p:cNvSpPr>
            <a:spLocks noGrp="1"/>
          </p:cNvSpPr>
          <p:nvPr>
            <p:ph type="pic" sz="quarter" idx="33" hasCustomPrompt="1"/>
          </p:nvPr>
        </p:nvSpPr>
        <p:spPr>
          <a:xfrm>
            <a:off x="5640183" y="1965429"/>
            <a:ext cx="857250" cy="931863"/>
          </a:xfrm>
        </p:spPr>
        <p:txBody>
          <a:bodyPr anchor="ctr"/>
          <a:lstStyle>
            <a:lvl1pPr marL="7938" indent="-7938" algn="ctr">
              <a:buNone/>
              <a:tabLst/>
              <a:defRPr>
                <a:solidFill>
                  <a:schemeClr val="bg1"/>
                </a:solidFill>
              </a:defRPr>
            </a:lvl1pPr>
          </a:lstStyle>
          <a:p>
            <a:r>
              <a:rPr lang="en-US" dirty="0"/>
              <a:t>Click to insert</a:t>
            </a:r>
          </a:p>
        </p:txBody>
      </p:sp>
      <p:sp>
        <p:nvSpPr>
          <p:cNvPr id="36" name="Picture Placeholder 70">
            <a:extLst>
              <a:ext uri="{FF2B5EF4-FFF2-40B4-BE49-F238E27FC236}">
                <a16:creationId xmlns:a16="http://schemas.microsoft.com/office/drawing/2014/main" xmlns="" id="{B45532BF-D9D2-684D-A1F6-83E8545EE128}"/>
              </a:ext>
            </a:extLst>
          </p:cNvPr>
          <p:cNvSpPr>
            <a:spLocks noGrp="1"/>
          </p:cNvSpPr>
          <p:nvPr>
            <p:ph type="pic" sz="quarter" idx="34" hasCustomPrompt="1"/>
          </p:nvPr>
        </p:nvSpPr>
        <p:spPr>
          <a:xfrm>
            <a:off x="5637984" y="3468221"/>
            <a:ext cx="857250" cy="931863"/>
          </a:xfrm>
        </p:spPr>
        <p:txBody>
          <a:bodyPr anchor="ctr"/>
          <a:lstStyle>
            <a:lvl1pPr marL="7938" indent="-7938" algn="ctr">
              <a:buNone/>
              <a:tabLst/>
              <a:defRPr>
                <a:solidFill>
                  <a:schemeClr val="bg1"/>
                </a:solidFill>
              </a:defRPr>
            </a:lvl1pPr>
          </a:lstStyle>
          <a:p>
            <a:r>
              <a:rPr lang="en-US" dirty="0"/>
              <a:t>Click to insert</a:t>
            </a:r>
          </a:p>
        </p:txBody>
      </p:sp>
    </p:spTree>
    <p:extLst>
      <p:ext uri="{BB962C8B-B14F-4D97-AF65-F5344CB8AC3E}">
        <p14:creationId xmlns:p14="http://schemas.microsoft.com/office/powerpoint/2010/main" val="2400892733"/>
      </p:ext>
    </p:extLst>
  </p:cSld>
  <p:clrMapOvr>
    <a:masterClrMapping/>
  </p:clrMapOvr>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theme" Target="../theme/theme2.xml"/><Relationship Id="rId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0"/>
        <p:cNvGrpSpPr/>
        <p:nvPr/>
      </p:nvGrpSpPr>
      <p:grpSpPr>
        <a:xfrm>
          <a:off x="0" y="0"/>
          <a:ext cx="0" cy="0"/>
          <a:chOff x="0" y="0"/>
          <a:chExt cx="0" cy="0"/>
        </a:xfrm>
      </p:grpSpPr>
      <p:grpSp>
        <p:nvGrpSpPr>
          <p:cNvPr id="51" name="Google Shape;51;p13"/>
          <p:cNvGrpSpPr/>
          <p:nvPr/>
        </p:nvGrpSpPr>
        <p:grpSpPr>
          <a:xfrm>
            <a:off x="172337" y="4746326"/>
            <a:ext cx="597585" cy="238316"/>
            <a:chOff x="4352925" y="2733675"/>
            <a:chExt cx="3486150" cy="1390268"/>
          </a:xfrm>
        </p:grpSpPr>
        <p:sp>
          <p:nvSpPr>
            <p:cNvPr id="52" name="Google Shape;52;p13"/>
            <p:cNvSpPr/>
            <p:nvPr/>
          </p:nvSpPr>
          <p:spPr>
            <a:xfrm>
              <a:off x="4352925" y="3806189"/>
              <a:ext cx="3486150" cy="317754"/>
            </a:xfrm>
            <a:custGeom>
              <a:avLst/>
              <a:gdLst/>
              <a:ahLst/>
              <a:cxnLst/>
              <a:rect l="l" t="t" r="r" b="b"/>
              <a:pathLst>
                <a:path w="3486150" h="317754" extrusionOk="0">
                  <a:moveTo>
                    <a:pt x="3423190" y="93154"/>
                  </a:moveTo>
                  <a:cubicBezTo>
                    <a:pt x="3423190" y="100870"/>
                    <a:pt x="3425952" y="104585"/>
                    <a:pt x="3433667" y="104585"/>
                  </a:cubicBezTo>
                  <a:lnTo>
                    <a:pt x="3472053" y="104585"/>
                  </a:lnTo>
                  <a:cubicBezTo>
                    <a:pt x="3480245" y="104585"/>
                    <a:pt x="3483483" y="100965"/>
                    <a:pt x="3483483" y="93154"/>
                  </a:cubicBezTo>
                  <a:lnTo>
                    <a:pt x="3483483" y="74486"/>
                  </a:lnTo>
                  <a:cubicBezTo>
                    <a:pt x="3483483" y="36195"/>
                    <a:pt x="3457956" y="95"/>
                    <a:pt x="3378041" y="95"/>
                  </a:cubicBezTo>
                  <a:cubicBezTo>
                    <a:pt x="3298127" y="95"/>
                    <a:pt x="3274409" y="36195"/>
                    <a:pt x="3274409" y="74486"/>
                  </a:cubicBezTo>
                  <a:lnTo>
                    <a:pt x="3274409" y="101441"/>
                  </a:lnTo>
                  <a:cubicBezTo>
                    <a:pt x="3274409" y="128778"/>
                    <a:pt x="3294031" y="152114"/>
                    <a:pt x="3315938" y="160306"/>
                  </a:cubicBezTo>
                  <a:lnTo>
                    <a:pt x="3386709" y="186785"/>
                  </a:lnTo>
                  <a:cubicBezTo>
                    <a:pt x="3407283" y="194596"/>
                    <a:pt x="3425476" y="201835"/>
                    <a:pt x="3425476" y="220599"/>
                  </a:cubicBezTo>
                  <a:lnTo>
                    <a:pt x="3425476" y="235172"/>
                  </a:lnTo>
                  <a:cubicBezTo>
                    <a:pt x="3425476" y="257556"/>
                    <a:pt x="3407664" y="268034"/>
                    <a:pt x="3377089" y="268034"/>
                  </a:cubicBezTo>
                  <a:cubicBezTo>
                    <a:pt x="3346037" y="268034"/>
                    <a:pt x="3328702" y="257556"/>
                    <a:pt x="3328702" y="235172"/>
                  </a:cubicBezTo>
                  <a:lnTo>
                    <a:pt x="3328702" y="214598"/>
                  </a:lnTo>
                  <a:cubicBezTo>
                    <a:pt x="3328702" y="206407"/>
                    <a:pt x="3325940" y="202692"/>
                    <a:pt x="3317748" y="202692"/>
                  </a:cubicBezTo>
                  <a:lnTo>
                    <a:pt x="3279458" y="202692"/>
                  </a:lnTo>
                  <a:cubicBezTo>
                    <a:pt x="3271647" y="202692"/>
                    <a:pt x="3268504" y="206311"/>
                    <a:pt x="3268504" y="214598"/>
                  </a:cubicBezTo>
                  <a:lnTo>
                    <a:pt x="3268504" y="243364"/>
                  </a:lnTo>
                  <a:cubicBezTo>
                    <a:pt x="3268504" y="281654"/>
                    <a:pt x="3296317" y="317754"/>
                    <a:pt x="3377565" y="317754"/>
                  </a:cubicBezTo>
                  <a:cubicBezTo>
                    <a:pt x="3459290" y="317754"/>
                    <a:pt x="3486150" y="281654"/>
                    <a:pt x="3486150" y="243364"/>
                  </a:cubicBezTo>
                  <a:lnTo>
                    <a:pt x="3486150" y="208217"/>
                  </a:lnTo>
                  <a:cubicBezTo>
                    <a:pt x="3486150" y="174498"/>
                    <a:pt x="3463385" y="153448"/>
                    <a:pt x="3432334" y="142494"/>
                  </a:cubicBezTo>
                  <a:lnTo>
                    <a:pt x="3352895" y="114205"/>
                  </a:lnTo>
                  <a:cubicBezTo>
                    <a:pt x="3345561" y="111443"/>
                    <a:pt x="3334226" y="105537"/>
                    <a:pt x="3334226" y="89535"/>
                  </a:cubicBezTo>
                  <a:lnTo>
                    <a:pt x="3334226" y="82677"/>
                  </a:lnTo>
                  <a:cubicBezTo>
                    <a:pt x="3334226" y="60293"/>
                    <a:pt x="3349276" y="49816"/>
                    <a:pt x="3378994" y="49816"/>
                  </a:cubicBezTo>
                  <a:cubicBezTo>
                    <a:pt x="3408236" y="49816"/>
                    <a:pt x="3423285" y="60293"/>
                    <a:pt x="3423285" y="82677"/>
                  </a:cubicBezTo>
                  <a:lnTo>
                    <a:pt x="3423285" y="93154"/>
                  </a:lnTo>
                  <a:close/>
                  <a:moveTo>
                    <a:pt x="3227356" y="214979"/>
                  </a:moveTo>
                  <a:cubicBezTo>
                    <a:pt x="3227356" y="206788"/>
                    <a:pt x="3224594" y="203549"/>
                    <a:pt x="3216878" y="203549"/>
                  </a:cubicBezTo>
                  <a:lnTo>
                    <a:pt x="3178969" y="203549"/>
                  </a:lnTo>
                  <a:cubicBezTo>
                    <a:pt x="3170778" y="203549"/>
                    <a:pt x="3167539" y="206788"/>
                    <a:pt x="3167539" y="214979"/>
                  </a:cubicBezTo>
                  <a:lnTo>
                    <a:pt x="3167539" y="232315"/>
                  </a:lnTo>
                  <a:cubicBezTo>
                    <a:pt x="3167539" y="255080"/>
                    <a:pt x="3151537" y="266510"/>
                    <a:pt x="3120962" y="266510"/>
                  </a:cubicBezTo>
                  <a:cubicBezTo>
                    <a:pt x="3090386" y="266510"/>
                    <a:pt x="3074861" y="255080"/>
                    <a:pt x="3074861" y="232315"/>
                  </a:cubicBezTo>
                  <a:lnTo>
                    <a:pt x="3074861" y="85344"/>
                  </a:lnTo>
                  <a:cubicBezTo>
                    <a:pt x="3074861" y="62484"/>
                    <a:pt x="3090386" y="51149"/>
                    <a:pt x="3120962" y="51149"/>
                  </a:cubicBezTo>
                  <a:cubicBezTo>
                    <a:pt x="3151537" y="51149"/>
                    <a:pt x="3167539" y="62579"/>
                    <a:pt x="3167539" y="85344"/>
                  </a:cubicBezTo>
                  <a:lnTo>
                    <a:pt x="3167539" y="96298"/>
                  </a:lnTo>
                  <a:cubicBezTo>
                    <a:pt x="3167539" y="104489"/>
                    <a:pt x="3170682" y="107728"/>
                    <a:pt x="3178969" y="107728"/>
                  </a:cubicBezTo>
                  <a:lnTo>
                    <a:pt x="3216878" y="107728"/>
                  </a:lnTo>
                  <a:cubicBezTo>
                    <a:pt x="3224689" y="107728"/>
                    <a:pt x="3227356" y="104489"/>
                    <a:pt x="3227356" y="96298"/>
                  </a:cubicBezTo>
                  <a:lnTo>
                    <a:pt x="3227356" y="74390"/>
                  </a:lnTo>
                  <a:cubicBezTo>
                    <a:pt x="3227356" y="36100"/>
                    <a:pt x="3202686" y="0"/>
                    <a:pt x="3120104" y="0"/>
                  </a:cubicBezTo>
                  <a:cubicBezTo>
                    <a:pt x="3037523" y="0"/>
                    <a:pt x="3012853" y="36100"/>
                    <a:pt x="3012853" y="74390"/>
                  </a:cubicBezTo>
                  <a:lnTo>
                    <a:pt x="3012853" y="243269"/>
                  </a:lnTo>
                  <a:cubicBezTo>
                    <a:pt x="3012853" y="281559"/>
                    <a:pt x="3037523" y="317659"/>
                    <a:pt x="3120104" y="317659"/>
                  </a:cubicBezTo>
                  <a:cubicBezTo>
                    <a:pt x="3202686" y="317659"/>
                    <a:pt x="3227356" y="281559"/>
                    <a:pt x="3227356" y="243269"/>
                  </a:cubicBezTo>
                  <a:lnTo>
                    <a:pt x="3227356" y="214979"/>
                  </a:lnTo>
                  <a:close/>
                  <a:moveTo>
                    <a:pt x="2954465" y="15526"/>
                  </a:moveTo>
                  <a:cubicBezTo>
                    <a:pt x="2954465" y="7334"/>
                    <a:pt x="2951703" y="3620"/>
                    <a:pt x="2943511" y="3620"/>
                  </a:cubicBezTo>
                  <a:lnTo>
                    <a:pt x="2903791" y="3620"/>
                  </a:lnTo>
                  <a:cubicBezTo>
                    <a:pt x="2895600" y="3620"/>
                    <a:pt x="2892838" y="7239"/>
                    <a:pt x="2892838" y="15526"/>
                  </a:cubicBezTo>
                  <a:lnTo>
                    <a:pt x="2892838" y="302133"/>
                  </a:lnTo>
                  <a:cubicBezTo>
                    <a:pt x="2892838" y="310324"/>
                    <a:pt x="2895600" y="314039"/>
                    <a:pt x="2903791" y="314039"/>
                  </a:cubicBezTo>
                  <a:lnTo>
                    <a:pt x="2943511" y="314039"/>
                  </a:lnTo>
                  <a:cubicBezTo>
                    <a:pt x="2951703" y="314039"/>
                    <a:pt x="2954465" y="310420"/>
                    <a:pt x="2954465" y="302133"/>
                  </a:cubicBezTo>
                  <a:lnTo>
                    <a:pt x="2954465" y="15526"/>
                  </a:lnTo>
                  <a:close/>
                  <a:moveTo>
                    <a:pt x="2652332" y="3715"/>
                  </a:moveTo>
                  <a:cubicBezTo>
                    <a:pt x="2644140" y="3715"/>
                    <a:pt x="2640902" y="6477"/>
                    <a:pt x="2640902" y="14669"/>
                  </a:cubicBezTo>
                  <a:lnTo>
                    <a:pt x="2640902" y="43434"/>
                  </a:lnTo>
                  <a:cubicBezTo>
                    <a:pt x="2640902" y="51625"/>
                    <a:pt x="2644045" y="54864"/>
                    <a:pt x="2652332" y="54864"/>
                  </a:cubicBezTo>
                  <a:lnTo>
                    <a:pt x="2717102" y="54864"/>
                  </a:lnTo>
                  <a:lnTo>
                    <a:pt x="2717102" y="302228"/>
                  </a:lnTo>
                  <a:cubicBezTo>
                    <a:pt x="2717102" y="310420"/>
                    <a:pt x="2720340" y="314135"/>
                    <a:pt x="2728532" y="314135"/>
                  </a:cubicBezTo>
                  <a:lnTo>
                    <a:pt x="2768251" y="314135"/>
                  </a:lnTo>
                  <a:cubicBezTo>
                    <a:pt x="2776442" y="314135"/>
                    <a:pt x="2779205" y="310515"/>
                    <a:pt x="2779205" y="302228"/>
                  </a:cubicBezTo>
                  <a:lnTo>
                    <a:pt x="2779205" y="54864"/>
                  </a:lnTo>
                  <a:lnTo>
                    <a:pt x="2843974" y="54864"/>
                  </a:lnTo>
                  <a:cubicBezTo>
                    <a:pt x="2851690" y="54864"/>
                    <a:pt x="2855405" y="51625"/>
                    <a:pt x="2855405" y="43434"/>
                  </a:cubicBezTo>
                  <a:lnTo>
                    <a:pt x="2855405" y="14669"/>
                  </a:lnTo>
                  <a:cubicBezTo>
                    <a:pt x="2855405" y="6477"/>
                    <a:pt x="2851785" y="3715"/>
                    <a:pt x="2843974" y="3715"/>
                  </a:cubicBezTo>
                  <a:lnTo>
                    <a:pt x="2652332" y="3715"/>
                  </a:lnTo>
                  <a:close/>
                  <a:moveTo>
                    <a:pt x="2460689" y="15050"/>
                  </a:moveTo>
                  <a:cubicBezTo>
                    <a:pt x="2457926" y="8192"/>
                    <a:pt x="2454783" y="3620"/>
                    <a:pt x="2446973" y="3620"/>
                  </a:cubicBezTo>
                  <a:lnTo>
                    <a:pt x="2401824" y="3620"/>
                  </a:lnTo>
                  <a:cubicBezTo>
                    <a:pt x="2394014" y="3620"/>
                    <a:pt x="2390870" y="8192"/>
                    <a:pt x="2394014" y="15050"/>
                  </a:cubicBezTo>
                  <a:lnTo>
                    <a:pt x="2480691" y="202597"/>
                  </a:lnTo>
                  <a:lnTo>
                    <a:pt x="2480691" y="302514"/>
                  </a:lnTo>
                  <a:cubicBezTo>
                    <a:pt x="2480691" y="310324"/>
                    <a:pt x="2483930" y="313944"/>
                    <a:pt x="2492121" y="313944"/>
                  </a:cubicBezTo>
                  <a:lnTo>
                    <a:pt x="2531840" y="313944"/>
                  </a:lnTo>
                  <a:cubicBezTo>
                    <a:pt x="2540032" y="313944"/>
                    <a:pt x="2542794" y="310324"/>
                    <a:pt x="2542794" y="302514"/>
                  </a:cubicBezTo>
                  <a:lnTo>
                    <a:pt x="2542794" y="195263"/>
                  </a:lnTo>
                  <a:lnTo>
                    <a:pt x="2629091" y="14954"/>
                  </a:lnTo>
                  <a:cubicBezTo>
                    <a:pt x="2632710" y="7620"/>
                    <a:pt x="2628614" y="3524"/>
                    <a:pt x="2620899" y="3524"/>
                  </a:cubicBezTo>
                  <a:lnTo>
                    <a:pt x="2581656" y="3524"/>
                  </a:lnTo>
                  <a:cubicBezTo>
                    <a:pt x="2573941" y="3524"/>
                    <a:pt x="2571179" y="8573"/>
                    <a:pt x="2568416" y="14954"/>
                  </a:cubicBezTo>
                  <a:lnTo>
                    <a:pt x="2520029" y="118967"/>
                  </a:lnTo>
                  <a:cubicBezTo>
                    <a:pt x="2516410" y="126302"/>
                    <a:pt x="2512219" y="141351"/>
                    <a:pt x="2511838" y="143161"/>
                  </a:cubicBezTo>
                  <a:cubicBezTo>
                    <a:pt x="2511362" y="141351"/>
                    <a:pt x="2506790" y="126302"/>
                    <a:pt x="2504123" y="118967"/>
                  </a:cubicBezTo>
                  <a:lnTo>
                    <a:pt x="2460689" y="15050"/>
                  </a:lnTo>
                  <a:close/>
                  <a:moveTo>
                    <a:pt x="2304193" y="15526"/>
                  </a:moveTo>
                  <a:cubicBezTo>
                    <a:pt x="2304193" y="7334"/>
                    <a:pt x="2301431" y="3620"/>
                    <a:pt x="2293239" y="3620"/>
                  </a:cubicBezTo>
                  <a:lnTo>
                    <a:pt x="2253520" y="3620"/>
                  </a:lnTo>
                  <a:cubicBezTo>
                    <a:pt x="2245328" y="3620"/>
                    <a:pt x="2242566" y="7239"/>
                    <a:pt x="2242566" y="15526"/>
                  </a:cubicBezTo>
                  <a:lnTo>
                    <a:pt x="2242566" y="302133"/>
                  </a:lnTo>
                  <a:cubicBezTo>
                    <a:pt x="2242566" y="309848"/>
                    <a:pt x="2245328" y="314039"/>
                    <a:pt x="2252186" y="314039"/>
                  </a:cubicBezTo>
                  <a:lnTo>
                    <a:pt x="2406015" y="314039"/>
                  </a:lnTo>
                  <a:cubicBezTo>
                    <a:pt x="2413826" y="314039"/>
                    <a:pt x="2417445" y="310896"/>
                    <a:pt x="2417445" y="302609"/>
                  </a:cubicBezTo>
                  <a:lnTo>
                    <a:pt x="2417445" y="273844"/>
                  </a:lnTo>
                  <a:cubicBezTo>
                    <a:pt x="2417445" y="265652"/>
                    <a:pt x="2413826" y="262890"/>
                    <a:pt x="2406015" y="262890"/>
                  </a:cubicBezTo>
                  <a:lnTo>
                    <a:pt x="2304288" y="262890"/>
                  </a:lnTo>
                  <a:lnTo>
                    <a:pt x="2304288" y="15526"/>
                  </a:lnTo>
                  <a:close/>
                  <a:moveTo>
                    <a:pt x="2111597" y="198120"/>
                  </a:moveTo>
                  <a:lnTo>
                    <a:pt x="2053685" y="198120"/>
                  </a:lnTo>
                  <a:lnTo>
                    <a:pt x="2069211" y="146971"/>
                  </a:lnTo>
                  <a:cubicBezTo>
                    <a:pt x="2074736" y="127825"/>
                    <a:pt x="2082451" y="70295"/>
                    <a:pt x="2083308" y="64389"/>
                  </a:cubicBezTo>
                  <a:cubicBezTo>
                    <a:pt x="2083784" y="70295"/>
                    <a:pt x="2090642" y="128778"/>
                    <a:pt x="2096548" y="147447"/>
                  </a:cubicBezTo>
                  <a:lnTo>
                    <a:pt x="2111597" y="198120"/>
                  </a:lnTo>
                  <a:close/>
                  <a:moveTo>
                    <a:pt x="2064544" y="3715"/>
                  </a:moveTo>
                  <a:cubicBezTo>
                    <a:pt x="2056352" y="3715"/>
                    <a:pt x="2052638" y="7334"/>
                    <a:pt x="2050352" y="15145"/>
                  </a:cubicBezTo>
                  <a:lnTo>
                    <a:pt x="1965008" y="302609"/>
                  </a:lnTo>
                  <a:cubicBezTo>
                    <a:pt x="1962722" y="309944"/>
                    <a:pt x="1965484" y="314039"/>
                    <a:pt x="1973675" y="314039"/>
                  </a:cubicBezTo>
                  <a:lnTo>
                    <a:pt x="2010632" y="314039"/>
                  </a:lnTo>
                  <a:cubicBezTo>
                    <a:pt x="2018824" y="314039"/>
                    <a:pt x="2022062" y="309944"/>
                    <a:pt x="2024348" y="302609"/>
                  </a:cubicBezTo>
                  <a:lnTo>
                    <a:pt x="2040350" y="246888"/>
                  </a:lnTo>
                  <a:lnTo>
                    <a:pt x="2125218" y="246888"/>
                  </a:lnTo>
                  <a:lnTo>
                    <a:pt x="2141220" y="302609"/>
                  </a:lnTo>
                  <a:cubicBezTo>
                    <a:pt x="2143506" y="309944"/>
                    <a:pt x="2146649" y="314039"/>
                    <a:pt x="2154460" y="314039"/>
                  </a:cubicBezTo>
                  <a:lnTo>
                    <a:pt x="2195513" y="314039"/>
                  </a:lnTo>
                  <a:cubicBezTo>
                    <a:pt x="2203228" y="314039"/>
                    <a:pt x="2205990" y="309944"/>
                    <a:pt x="2203704" y="302609"/>
                  </a:cubicBezTo>
                  <a:lnTo>
                    <a:pt x="2118836" y="15145"/>
                  </a:lnTo>
                  <a:cubicBezTo>
                    <a:pt x="2116550" y="7429"/>
                    <a:pt x="2112455" y="3715"/>
                    <a:pt x="2104263" y="3715"/>
                  </a:cubicBezTo>
                  <a:lnTo>
                    <a:pt x="2064544" y="3715"/>
                  </a:lnTo>
                  <a:close/>
                  <a:moveTo>
                    <a:pt x="1926717" y="15050"/>
                  </a:moveTo>
                  <a:cubicBezTo>
                    <a:pt x="1926717" y="7334"/>
                    <a:pt x="1923955" y="3620"/>
                    <a:pt x="1915763" y="3620"/>
                  </a:cubicBezTo>
                  <a:lnTo>
                    <a:pt x="1879664" y="3620"/>
                  </a:lnTo>
                  <a:cubicBezTo>
                    <a:pt x="1871472" y="3620"/>
                    <a:pt x="1868710" y="7239"/>
                    <a:pt x="1868710" y="15050"/>
                  </a:cubicBezTo>
                  <a:lnTo>
                    <a:pt x="1868710" y="197644"/>
                  </a:lnTo>
                  <a:cubicBezTo>
                    <a:pt x="1868710" y="197644"/>
                    <a:pt x="1860995" y="178975"/>
                    <a:pt x="1853184" y="165735"/>
                  </a:cubicBezTo>
                  <a:lnTo>
                    <a:pt x="1761458" y="8287"/>
                  </a:lnTo>
                  <a:cubicBezTo>
                    <a:pt x="1759649" y="5048"/>
                    <a:pt x="1756886" y="3715"/>
                    <a:pt x="1751838" y="3715"/>
                  </a:cubicBezTo>
                  <a:lnTo>
                    <a:pt x="1715738" y="3715"/>
                  </a:lnTo>
                  <a:cubicBezTo>
                    <a:pt x="1707547" y="3715"/>
                    <a:pt x="1704785" y="7334"/>
                    <a:pt x="1704785" y="15145"/>
                  </a:cubicBezTo>
                  <a:lnTo>
                    <a:pt x="1704785" y="302609"/>
                  </a:lnTo>
                  <a:cubicBezTo>
                    <a:pt x="1704785" y="310420"/>
                    <a:pt x="1707547" y="314039"/>
                    <a:pt x="1715738" y="314039"/>
                  </a:cubicBezTo>
                  <a:lnTo>
                    <a:pt x="1751838" y="314039"/>
                  </a:lnTo>
                  <a:cubicBezTo>
                    <a:pt x="1760030" y="314039"/>
                    <a:pt x="1762792" y="310420"/>
                    <a:pt x="1762792" y="302609"/>
                  </a:cubicBezTo>
                  <a:lnTo>
                    <a:pt x="1762792" y="120491"/>
                  </a:lnTo>
                  <a:cubicBezTo>
                    <a:pt x="1763268" y="121825"/>
                    <a:pt x="1768697" y="136874"/>
                    <a:pt x="1781080" y="157448"/>
                  </a:cubicBezTo>
                  <a:lnTo>
                    <a:pt x="1869186" y="308515"/>
                  </a:lnTo>
                  <a:cubicBezTo>
                    <a:pt x="1871472" y="312611"/>
                    <a:pt x="1873758" y="313944"/>
                    <a:pt x="1879664" y="313944"/>
                  </a:cubicBezTo>
                  <a:lnTo>
                    <a:pt x="1915763" y="313944"/>
                  </a:lnTo>
                  <a:cubicBezTo>
                    <a:pt x="1923955" y="313944"/>
                    <a:pt x="1926717" y="310324"/>
                    <a:pt x="1926717" y="302514"/>
                  </a:cubicBezTo>
                  <a:lnTo>
                    <a:pt x="1926717" y="15050"/>
                  </a:lnTo>
                  <a:close/>
                  <a:moveTo>
                    <a:pt x="1574006" y="198120"/>
                  </a:moveTo>
                  <a:lnTo>
                    <a:pt x="1515999" y="198120"/>
                  </a:lnTo>
                  <a:lnTo>
                    <a:pt x="1531525" y="146971"/>
                  </a:lnTo>
                  <a:cubicBezTo>
                    <a:pt x="1537049" y="127825"/>
                    <a:pt x="1544764" y="70295"/>
                    <a:pt x="1545717" y="64389"/>
                  </a:cubicBezTo>
                  <a:cubicBezTo>
                    <a:pt x="1546193" y="70295"/>
                    <a:pt x="1553051" y="128778"/>
                    <a:pt x="1558957" y="147447"/>
                  </a:cubicBezTo>
                  <a:lnTo>
                    <a:pt x="1574006" y="198120"/>
                  </a:lnTo>
                  <a:close/>
                  <a:moveTo>
                    <a:pt x="1526953" y="3715"/>
                  </a:moveTo>
                  <a:cubicBezTo>
                    <a:pt x="1518761" y="3715"/>
                    <a:pt x="1515047" y="7334"/>
                    <a:pt x="1512856" y="15145"/>
                  </a:cubicBezTo>
                  <a:lnTo>
                    <a:pt x="1427512" y="302609"/>
                  </a:lnTo>
                  <a:cubicBezTo>
                    <a:pt x="1425226" y="309944"/>
                    <a:pt x="1427988" y="314039"/>
                    <a:pt x="1436180" y="314039"/>
                  </a:cubicBezTo>
                  <a:lnTo>
                    <a:pt x="1473137" y="314039"/>
                  </a:lnTo>
                  <a:cubicBezTo>
                    <a:pt x="1481328" y="314039"/>
                    <a:pt x="1484567" y="309944"/>
                    <a:pt x="1486853" y="302609"/>
                  </a:cubicBezTo>
                  <a:lnTo>
                    <a:pt x="1502855" y="246888"/>
                  </a:lnTo>
                  <a:lnTo>
                    <a:pt x="1587722" y="246888"/>
                  </a:lnTo>
                  <a:lnTo>
                    <a:pt x="1603724" y="302609"/>
                  </a:lnTo>
                  <a:cubicBezTo>
                    <a:pt x="1606010" y="309944"/>
                    <a:pt x="1609249" y="314039"/>
                    <a:pt x="1616964" y="314039"/>
                  </a:cubicBezTo>
                  <a:lnTo>
                    <a:pt x="1658017" y="314039"/>
                  </a:lnTo>
                  <a:cubicBezTo>
                    <a:pt x="1665732" y="314039"/>
                    <a:pt x="1668494" y="309944"/>
                    <a:pt x="1666208" y="302609"/>
                  </a:cubicBezTo>
                  <a:lnTo>
                    <a:pt x="1581341" y="15145"/>
                  </a:lnTo>
                  <a:cubicBezTo>
                    <a:pt x="1579055" y="7429"/>
                    <a:pt x="1574959" y="3715"/>
                    <a:pt x="1566767" y="3715"/>
                  </a:cubicBezTo>
                  <a:lnTo>
                    <a:pt x="1526953" y="3715"/>
                  </a:lnTo>
                  <a:close/>
                  <a:moveTo>
                    <a:pt x="1161002" y="268415"/>
                  </a:moveTo>
                  <a:cubicBezTo>
                    <a:pt x="1121759" y="268415"/>
                    <a:pt x="1103090" y="256985"/>
                    <a:pt x="1103090" y="234601"/>
                  </a:cubicBezTo>
                  <a:lnTo>
                    <a:pt x="1103090" y="212217"/>
                  </a:lnTo>
                  <a:cubicBezTo>
                    <a:pt x="1103090" y="189452"/>
                    <a:pt x="1117664" y="178880"/>
                    <a:pt x="1147763" y="178880"/>
                  </a:cubicBezTo>
                  <a:lnTo>
                    <a:pt x="1219010" y="178880"/>
                  </a:lnTo>
                  <a:lnTo>
                    <a:pt x="1219010" y="234601"/>
                  </a:lnTo>
                  <a:cubicBezTo>
                    <a:pt x="1218914" y="256985"/>
                    <a:pt x="1199769" y="268415"/>
                    <a:pt x="1161002" y="268415"/>
                  </a:cubicBezTo>
                  <a:moveTo>
                    <a:pt x="1151858" y="129635"/>
                  </a:moveTo>
                  <a:cubicBezTo>
                    <a:pt x="1121283" y="129635"/>
                    <a:pt x="1107091" y="118681"/>
                    <a:pt x="1107091" y="95917"/>
                  </a:cubicBezTo>
                  <a:lnTo>
                    <a:pt x="1107091" y="83153"/>
                  </a:lnTo>
                  <a:cubicBezTo>
                    <a:pt x="1107091" y="60770"/>
                    <a:pt x="1119378" y="49435"/>
                    <a:pt x="1149096" y="49435"/>
                  </a:cubicBezTo>
                  <a:cubicBezTo>
                    <a:pt x="1179195" y="49435"/>
                    <a:pt x="1191578" y="60865"/>
                    <a:pt x="1191578" y="83153"/>
                  </a:cubicBezTo>
                  <a:lnTo>
                    <a:pt x="1191578" y="89059"/>
                  </a:lnTo>
                  <a:cubicBezTo>
                    <a:pt x="1191578" y="96774"/>
                    <a:pt x="1194721" y="100489"/>
                    <a:pt x="1202531" y="100489"/>
                  </a:cubicBezTo>
                  <a:lnTo>
                    <a:pt x="1240917" y="100489"/>
                  </a:lnTo>
                  <a:cubicBezTo>
                    <a:pt x="1248632" y="100489"/>
                    <a:pt x="1251395" y="96869"/>
                    <a:pt x="1251395" y="89059"/>
                  </a:cubicBezTo>
                  <a:lnTo>
                    <a:pt x="1251395" y="74486"/>
                  </a:lnTo>
                  <a:cubicBezTo>
                    <a:pt x="1251395" y="36195"/>
                    <a:pt x="1229963" y="95"/>
                    <a:pt x="1148715" y="95"/>
                  </a:cubicBezTo>
                  <a:cubicBezTo>
                    <a:pt x="1067943" y="95"/>
                    <a:pt x="1046988" y="34766"/>
                    <a:pt x="1046988" y="72676"/>
                  </a:cubicBezTo>
                  <a:lnTo>
                    <a:pt x="1046988" y="105061"/>
                  </a:lnTo>
                  <a:cubicBezTo>
                    <a:pt x="1046988" y="128778"/>
                    <a:pt x="1055656" y="143827"/>
                    <a:pt x="1081183" y="152495"/>
                  </a:cubicBezTo>
                  <a:cubicBezTo>
                    <a:pt x="1052417" y="162973"/>
                    <a:pt x="1042892" y="181261"/>
                    <a:pt x="1042892" y="204502"/>
                  </a:cubicBezTo>
                  <a:lnTo>
                    <a:pt x="1042892" y="245078"/>
                  </a:lnTo>
                  <a:cubicBezTo>
                    <a:pt x="1042892" y="282988"/>
                    <a:pt x="1067943" y="317659"/>
                    <a:pt x="1160145" y="317659"/>
                  </a:cubicBezTo>
                  <a:cubicBezTo>
                    <a:pt x="1252823" y="317659"/>
                    <a:pt x="1278827" y="281559"/>
                    <a:pt x="1278827" y="243269"/>
                  </a:cubicBezTo>
                  <a:lnTo>
                    <a:pt x="1278827" y="178880"/>
                  </a:lnTo>
                  <a:lnTo>
                    <a:pt x="1305782" y="178880"/>
                  </a:lnTo>
                  <a:cubicBezTo>
                    <a:pt x="1313593" y="178880"/>
                    <a:pt x="1317212" y="175641"/>
                    <a:pt x="1317212" y="167449"/>
                  </a:cubicBezTo>
                  <a:lnTo>
                    <a:pt x="1317212" y="140494"/>
                  </a:lnTo>
                  <a:cubicBezTo>
                    <a:pt x="1317212" y="132302"/>
                    <a:pt x="1313593" y="129540"/>
                    <a:pt x="1305782" y="129540"/>
                  </a:cubicBezTo>
                  <a:lnTo>
                    <a:pt x="1151858" y="129540"/>
                  </a:lnTo>
                  <a:close/>
                  <a:moveTo>
                    <a:pt x="826961" y="198120"/>
                  </a:moveTo>
                  <a:lnTo>
                    <a:pt x="769049" y="198120"/>
                  </a:lnTo>
                  <a:lnTo>
                    <a:pt x="784574" y="146971"/>
                  </a:lnTo>
                  <a:cubicBezTo>
                    <a:pt x="790099" y="127825"/>
                    <a:pt x="797814" y="70295"/>
                    <a:pt x="798767" y="64389"/>
                  </a:cubicBezTo>
                  <a:cubicBezTo>
                    <a:pt x="799243" y="70295"/>
                    <a:pt x="806101" y="128778"/>
                    <a:pt x="812006" y="147447"/>
                  </a:cubicBezTo>
                  <a:lnTo>
                    <a:pt x="826961" y="198120"/>
                  </a:lnTo>
                  <a:close/>
                  <a:moveTo>
                    <a:pt x="779907" y="3715"/>
                  </a:moveTo>
                  <a:cubicBezTo>
                    <a:pt x="771715" y="3715"/>
                    <a:pt x="768001" y="7334"/>
                    <a:pt x="765810" y="15145"/>
                  </a:cubicBezTo>
                  <a:lnTo>
                    <a:pt x="680466" y="302609"/>
                  </a:lnTo>
                  <a:cubicBezTo>
                    <a:pt x="678180" y="309944"/>
                    <a:pt x="680942" y="314039"/>
                    <a:pt x="689134" y="314039"/>
                  </a:cubicBezTo>
                  <a:lnTo>
                    <a:pt x="726091" y="314039"/>
                  </a:lnTo>
                  <a:cubicBezTo>
                    <a:pt x="734282" y="314039"/>
                    <a:pt x="737521" y="309944"/>
                    <a:pt x="739807" y="302609"/>
                  </a:cubicBezTo>
                  <a:lnTo>
                    <a:pt x="755809" y="246888"/>
                  </a:lnTo>
                  <a:lnTo>
                    <a:pt x="840677" y="246888"/>
                  </a:lnTo>
                  <a:lnTo>
                    <a:pt x="856679" y="302609"/>
                  </a:lnTo>
                  <a:cubicBezTo>
                    <a:pt x="858965" y="309944"/>
                    <a:pt x="862203" y="314039"/>
                    <a:pt x="869918" y="314039"/>
                  </a:cubicBezTo>
                  <a:lnTo>
                    <a:pt x="910971" y="314039"/>
                  </a:lnTo>
                  <a:cubicBezTo>
                    <a:pt x="918686" y="314039"/>
                    <a:pt x="921449" y="309944"/>
                    <a:pt x="919163" y="302609"/>
                  </a:cubicBezTo>
                  <a:lnTo>
                    <a:pt x="834295" y="15145"/>
                  </a:lnTo>
                  <a:cubicBezTo>
                    <a:pt x="832009" y="7429"/>
                    <a:pt x="827913" y="3715"/>
                    <a:pt x="819722" y="3715"/>
                  </a:cubicBezTo>
                  <a:lnTo>
                    <a:pt x="779907" y="3715"/>
                  </a:lnTo>
                  <a:close/>
                  <a:moveTo>
                    <a:pt x="489680" y="3715"/>
                  </a:moveTo>
                  <a:cubicBezTo>
                    <a:pt x="481489" y="3715"/>
                    <a:pt x="478250" y="6477"/>
                    <a:pt x="478250" y="14669"/>
                  </a:cubicBezTo>
                  <a:lnTo>
                    <a:pt x="478250" y="43434"/>
                  </a:lnTo>
                  <a:cubicBezTo>
                    <a:pt x="478250" y="51625"/>
                    <a:pt x="481489" y="54864"/>
                    <a:pt x="489680" y="54864"/>
                  </a:cubicBezTo>
                  <a:lnTo>
                    <a:pt x="554450" y="54864"/>
                  </a:lnTo>
                  <a:lnTo>
                    <a:pt x="554450" y="302228"/>
                  </a:lnTo>
                  <a:cubicBezTo>
                    <a:pt x="554450" y="310420"/>
                    <a:pt x="557689" y="314135"/>
                    <a:pt x="565880" y="314135"/>
                  </a:cubicBezTo>
                  <a:lnTo>
                    <a:pt x="605600" y="314135"/>
                  </a:lnTo>
                  <a:cubicBezTo>
                    <a:pt x="613791" y="314135"/>
                    <a:pt x="616553" y="310515"/>
                    <a:pt x="616553" y="302228"/>
                  </a:cubicBezTo>
                  <a:lnTo>
                    <a:pt x="616553" y="54864"/>
                  </a:lnTo>
                  <a:lnTo>
                    <a:pt x="681323" y="54864"/>
                  </a:lnTo>
                  <a:cubicBezTo>
                    <a:pt x="689134" y="54864"/>
                    <a:pt x="692753" y="51625"/>
                    <a:pt x="692753" y="43434"/>
                  </a:cubicBezTo>
                  <a:lnTo>
                    <a:pt x="692753" y="14669"/>
                  </a:lnTo>
                  <a:cubicBezTo>
                    <a:pt x="692753" y="6477"/>
                    <a:pt x="689134" y="3715"/>
                    <a:pt x="681323" y="3715"/>
                  </a:cubicBezTo>
                  <a:lnTo>
                    <a:pt x="489680" y="3715"/>
                  </a:lnTo>
                  <a:close/>
                  <a:moveTo>
                    <a:pt x="399764" y="198120"/>
                  </a:moveTo>
                  <a:lnTo>
                    <a:pt x="341757" y="198120"/>
                  </a:lnTo>
                  <a:lnTo>
                    <a:pt x="357283" y="146971"/>
                  </a:lnTo>
                  <a:cubicBezTo>
                    <a:pt x="362712" y="127825"/>
                    <a:pt x="370523" y="70295"/>
                    <a:pt x="371475" y="64389"/>
                  </a:cubicBezTo>
                  <a:cubicBezTo>
                    <a:pt x="371951" y="70295"/>
                    <a:pt x="378809" y="128778"/>
                    <a:pt x="384715" y="147447"/>
                  </a:cubicBezTo>
                  <a:lnTo>
                    <a:pt x="399764" y="198120"/>
                  </a:lnTo>
                  <a:close/>
                  <a:moveTo>
                    <a:pt x="352806" y="3715"/>
                  </a:moveTo>
                  <a:cubicBezTo>
                    <a:pt x="344615" y="3715"/>
                    <a:pt x="340900" y="7334"/>
                    <a:pt x="338614" y="15145"/>
                  </a:cubicBezTo>
                  <a:lnTo>
                    <a:pt x="253270" y="302609"/>
                  </a:lnTo>
                  <a:cubicBezTo>
                    <a:pt x="250984" y="309944"/>
                    <a:pt x="253746" y="314039"/>
                    <a:pt x="261938" y="314039"/>
                  </a:cubicBezTo>
                  <a:lnTo>
                    <a:pt x="298895" y="314039"/>
                  </a:lnTo>
                  <a:cubicBezTo>
                    <a:pt x="307086" y="314039"/>
                    <a:pt x="310325" y="309944"/>
                    <a:pt x="312611" y="302609"/>
                  </a:cubicBezTo>
                  <a:lnTo>
                    <a:pt x="328613" y="246888"/>
                  </a:lnTo>
                  <a:lnTo>
                    <a:pt x="413480" y="246888"/>
                  </a:lnTo>
                  <a:lnTo>
                    <a:pt x="429482" y="302609"/>
                  </a:lnTo>
                  <a:cubicBezTo>
                    <a:pt x="431768" y="309944"/>
                    <a:pt x="435007" y="314039"/>
                    <a:pt x="442722" y="314039"/>
                  </a:cubicBezTo>
                  <a:lnTo>
                    <a:pt x="483775" y="314039"/>
                  </a:lnTo>
                  <a:cubicBezTo>
                    <a:pt x="491490" y="314039"/>
                    <a:pt x="494252" y="309944"/>
                    <a:pt x="491966" y="302609"/>
                  </a:cubicBezTo>
                  <a:lnTo>
                    <a:pt x="407099" y="15145"/>
                  </a:lnTo>
                  <a:cubicBezTo>
                    <a:pt x="404813" y="7429"/>
                    <a:pt x="400717" y="3715"/>
                    <a:pt x="392525" y="3715"/>
                  </a:cubicBezTo>
                  <a:lnTo>
                    <a:pt x="352806" y="3715"/>
                  </a:lnTo>
                  <a:close/>
                  <a:moveTo>
                    <a:pt x="110490" y="54769"/>
                  </a:moveTo>
                  <a:cubicBezTo>
                    <a:pt x="141542" y="54769"/>
                    <a:pt x="160211" y="66199"/>
                    <a:pt x="160211" y="88964"/>
                  </a:cubicBezTo>
                  <a:lnTo>
                    <a:pt x="160211" y="228600"/>
                  </a:lnTo>
                  <a:cubicBezTo>
                    <a:pt x="160211" y="251460"/>
                    <a:pt x="141542" y="262795"/>
                    <a:pt x="110490" y="262795"/>
                  </a:cubicBezTo>
                  <a:lnTo>
                    <a:pt x="61627" y="262795"/>
                  </a:lnTo>
                  <a:lnTo>
                    <a:pt x="61627" y="54673"/>
                  </a:lnTo>
                  <a:lnTo>
                    <a:pt x="110490" y="54673"/>
                  </a:lnTo>
                  <a:close/>
                  <a:moveTo>
                    <a:pt x="110490" y="314039"/>
                  </a:moveTo>
                  <a:cubicBezTo>
                    <a:pt x="193072" y="314039"/>
                    <a:pt x="221837" y="278035"/>
                    <a:pt x="221837" y="239649"/>
                  </a:cubicBezTo>
                  <a:lnTo>
                    <a:pt x="221837" y="78105"/>
                  </a:lnTo>
                  <a:cubicBezTo>
                    <a:pt x="221837" y="39815"/>
                    <a:pt x="193072" y="3715"/>
                    <a:pt x="110490" y="3715"/>
                  </a:cubicBezTo>
                  <a:lnTo>
                    <a:pt x="10954" y="3715"/>
                  </a:lnTo>
                  <a:cubicBezTo>
                    <a:pt x="2762" y="3715"/>
                    <a:pt x="0" y="7334"/>
                    <a:pt x="0" y="15621"/>
                  </a:cubicBezTo>
                  <a:lnTo>
                    <a:pt x="0" y="302228"/>
                  </a:lnTo>
                  <a:cubicBezTo>
                    <a:pt x="0" y="309944"/>
                    <a:pt x="2286" y="314135"/>
                    <a:pt x="9620" y="314135"/>
                  </a:cubicBezTo>
                  <a:lnTo>
                    <a:pt x="110490" y="314135"/>
                  </a:lnTo>
                  <a:close/>
                </a:path>
              </a:pathLst>
            </a:custGeom>
            <a:solidFill>
              <a:srgbClr val="30033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53" name="Google Shape;53;p13"/>
            <p:cNvSpPr/>
            <p:nvPr/>
          </p:nvSpPr>
          <p:spPr>
            <a:xfrm>
              <a:off x="4352925" y="2744533"/>
              <a:ext cx="620077" cy="921734"/>
            </a:xfrm>
            <a:custGeom>
              <a:avLst/>
              <a:gdLst/>
              <a:ahLst/>
              <a:cxnLst/>
              <a:rect l="l" t="t" r="r" b="b"/>
              <a:pathLst>
                <a:path w="620077" h="921734" extrusionOk="0">
                  <a:moveTo>
                    <a:pt x="172212" y="151829"/>
                  </a:moveTo>
                  <a:lnTo>
                    <a:pt x="172212" y="770001"/>
                  </a:lnTo>
                  <a:lnTo>
                    <a:pt x="308705" y="770001"/>
                  </a:lnTo>
                  <a:cubicBezTo>
                    <a:pt x="395478" y="770001"/>
                    <a:pt x="447770" y="736092"/>
                    <a:pt x="447770" y="668369"/>
                  </a:cubicBezTo>
                  <a:lnTo>
                    <a:pt x="447770" y="253460"/>
                  </a:lnTo>
                  <a:cubicBezTo>
                    <a:pt x="447770" y="185642"/>
                    <a:pt x="395383" y="151733"/>
                    <a:pt x="308705" y="151733"/>
                  </a:cubicBezTo>
                  <a:lnTo>
                    <a:pt x="172212" y="151733"/>
                  </a:lnTo>
                  <a:close/>
                  <a:moveTo>
                    <a:pt x="26765"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765" y="921734"/>
                  </a:lnTo>
                  <a:close/>
                </a:path>
              </a:pathLst>
            </a:custGeom>
            <a:solidFill>
              <a:srgbClr val="30033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54" name="Google Shape;54;p13"/>
            <p:cNvSpPr/>
            <p:nvPr/>
          </p:nvSpPr>
          <p:spPr>
            <a:xfrm>
              <a:off x="5091588" y="2733675"/>
              <a:ext cx="620077" cy="943451"/>
            </a:xfrm>
            <a:custGeom>
              <a:avLst/>
              <a:gdLst/>
              <a:ahLst/>
              <a:cxnLst/>
              <a:rect l="l" t="t" r="r" b="b"/>
              <a:pathLst>
                <a:path w="620077" h="943451" extrusionOk="0">
                  <a:moveTo>
                    <a:pt x="447865" y="253460"/>
                  </a:moveTo>
                  <a:cubicBezTo>
                    <a:pt x="447865" y="185738"/>
                    <a:pt x="395573" y="151829"/>
                    <a:pt x="310039" y="151829"/>
                  </a:cubicBezTo>
                  <a:cubicBezTo>
                    <a:pt x="224599" y="151829"/>
                    <a:pt x="173545" y="185738"/>
                    <a:pt x="173545" y="253460"/>
                  </a:cubicBezTo>
                  <a:lnTo>
                    <a:pt x="173545" y="689991"/>
                  </a:lnTo>
                  <a:cubicBezTo>
                    <a:pt x="173545" y="757809"/>
                    <a:pt x="224599" y="791718"/>
                    <a:pt x="310039" y="791718"/>
                  </a:cubicBezTo>
                  <a:cubicBezTo>
                    <a:pt x="395573" y="791718"/>
                    <a:pt x="447865" y="757809"/>
                    <a:pt x="447865" y="689991"/>
                  </a:cubicBezTo>
                  <a:lnTo>
                    <a:pt x="447865" y="253460"/>
                  </a:lnTo>
                  <a:close/>
                  <a:moveTo>
                    <a:pt x="0" y="220980"/>
                  </a:moveTo>
                  <a:cubicBezTo>
                    <a:pt x="0" y="107061"/>
                    <a:pt x="79057" y="0"/>
                    <a:pt x="310039" y="0"/>
                  </a:cubicBezTo>
                  <a:cubicBezTo>
                    <a:pt x="540925" y="0"/>
                    <a:pt x="620077" y="107061"/>
                    <a:pt x="620077" y="220980"/>
                  </a:cubicBezTo>
                  <a:lnTo>
                    <a:pt x="620077" y="722471"/>
                  </a:lnTo>
                  <a:cubicBezTo>
                    <a:pt x="620077" y="836390"/>
                    <a:pt x="540925" y="943451"/>
                    <a:pt x="310039" y="943451"/>
                  </a:cubicBezTo>
                  <a:cubicBezTo>
                    <a:pt x="79057" y="943451"/>
                    <a:pt x="0" y="836295"/>
                    <a:pt x="0" y="722471"/>
                  </a:cubicBezTo>
                  <a:lnTo>
                    <a:pt x="0" y="220980"/>
                  </a:lnTo>
                  <a:close/>
                </a:path>
              </a:pathLst>
            </a:custGeom>
            <a:solidFill>
              <a:srgbClr val="30033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55" name="Google Shape;55;p13"/>
            <p:cNvSpPr/>
            <p:nvPr/>
          </p:nvSpPr>
          <p:spPr>
            <a:xfrm>
              <a:off x="5845492" y="2744533"/>
              <a:ext cx="620077" cy="921734"/>
            </a:xfrm>
            <a:custGeom>
              <a:avLst/>
              <a:gdLst/>
              <a:ahLst/>
              <a:cxnLst/>
              <a:rect l="l" t="t" r="r" b="b"/>
              <a:pathLst>
                <a:path w="620077" h="921734" extrusionOk="0">
                  <a:moveTo>
                    <a:pt x="172307" y="151829"/>
                  </a:moveTo>
                  <a:lnTo>
                    <a:pt x="172307" y="770001"/>
                  </a:lnTo>
                  <a:lnTo>
                    <a:pt x="308800" y="770001"/>
                  </a:lnTo>
                  <a:cubicBezTo>
                    <a:pt x="395573" y="770001"/>
                    <a:pt x="447866" y="736092"/>
                    <a:pt x="447866" y="668369"/>
                  </a:cubicBezTo>
                  <a:lnTo>
                    <a:pt x="447866" y="253460"/>
                  </a:lnTo>
                  <a:cubicBezTo>
                    <a:pt x="447866" y="185642"/>
                    <a:pt x="395573" y="151733"/>
                    <a:pt x="308800" y="151733"/>
                  </a:cubicBezTo>
                  <a:lnTo>
                    <a:pt x="172307" y="151733"/>
                  </a:lnTo>
                  <a:close/>
                  <a:moveTo>
                    <a:pt x="26861"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861" y="921734"/>
                  </a:lnTo>
                  <a:close/>
                </a:path>
              </a:pathLst>
            </a:custGeom>
            <a:solidFill>
              <a:srgbClr val="30033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56" name="Google Shape;56;p13"/>
            <p:cNvSpPr/>
            <p:nvPr/>
          </p:nvSpPr>
          <p:spPr>
            <a:xfrm>
              <a:off x="6584251" y="2733675"/>
              <a:ext cx="599598" cy="943546"/>
            </a:xfrm>
            <a:custGeom>
              <a:avLst/>
              <a:gdLst/>
              <a:ahLst/>
              <a:cxnLst/>
              <a:rect l="l" t="t" r="r" b="b"/>
              <a:pathLst>
                <a:path w="599598" h="943546" extrusionOk="0">
                  <a:moveTo>
                    <a:pt x="567690" y="448723"/>
                  </a:moveTo>
                  <a:cubicBezTo>
                    <a:pt x="589407" y="448723"/>
                    <a:pt x="599599" y="456914"/>
                    <a:pt x="599599" y="481298"/>
                  </a:cubicBezTo>
                  <a:lnTo>
                    <a:pt x="599599" y="722567"/>
                  </a:lnTo>
                  <a:cubicBezTo>
                    <a:pt x="599599" y="836486"/>
                    <a:pt x="530733" y="943547"/>
                    <a:pt x="299752" y="943547"/>
                  </a:cubicBezTo>
                  <a:cubicBezTo>
                    <a:pt x="68866" y="943547"/>
                    <a:pt x="0" y="836486"/>
                    <a:pt x="0" y="722567"/>
                  </a:cubicBezTo>
                  <a:lnTo>
                    <a:pt x="0" y="220980"/>
                  </a:lnTo>
                  <a:cubicBezTo>
                    <a:pt x="0" y="107061"/>
                    <a:pt x="68866" y="0"/>
                    <a:pt x="299752" y="0"/>
                  </a:cubicBezTo>
                  <a:cubicBezTo>
                    <a:pt x="530733" y="0"/>
                    <a:pt x="599599" y="107061"/>
                    <a:pt x="599599" y="220980"/>
                  </a:cubicBezTo>
                  <a:lnTo>
                    <a:pt x="599599" y="275177"/>
                  </a:lnTo>
                  <a:cubicBezTo>
                    <a:pt x="599599" y="298228"/>
                    <a:pt x="591979" y="309086"/>
                    <a:pt x="570262" y="309086"/>
                  </a:cubicBezTo>
                  <a:lnTo>
                    <a:pt x="464344" y="309086"/>
                  </a:lnTo>
                  <a:cubicBezTo>
                    <a:pt x="441389" y="309086"/>
                    <a:pt x="432435" y="298228"/>
                    <a:pt x="432435" y="275177"/>
                  </a:cubicBezTo>
                  <a:lnTo>
                    <a:pt x="432435" y="253460"/>
                  </a:lnTo>
                  <a:cubicBezTo>
                    <a:pt x="432435" y="185738"/>
                    <a:pt x="387763" y="151829"/>
                    <a:pt x="302324" y="151829"/>
                  </a:cubicBezTo>
                  <a:cubicBezTo>
                    <a:pt x="216789" y="151829"/>
                    <a:pt x="173450" y="185738"/>
                    <a:pt x="173450" y="253460"/>
                  </a:cubicBezTo>
                  <a:lnTo>
                    <a:pt x="173450" y="689991"/>
                  </a:lnTo>
                  <a:cubicBezTo>
                    <a:pt x="173450" y="757809"/>
                    <a:pt x="216789" y="791718"/>
                    <a:pt x="302324" y="791718"/>
                  </a:cubicBezTo>
                  <a:cubicBezTo>
                    <a:pt x="387763" y="791718"/>
                    <a:pt x="432435" y="757809"/>
                    <a:pt x="432435" y="691420"/>
                  </a:cubicBezTo>
                  <a:lnTo>
                    <a:pt x="432435" y="600551"/>
                  </a:lnTo>
                  <a:lnTo>
                    <a:pt x="307372" y="600551"/>
                  </a:lnTo>
                  <a:cubicBezTo>
                    <a:pt x="284417" y="600551"/>
                    <a:pt x="274225" y="592455"/>
                    <a:pt x="274225" y="568071"/>
                  </a:cubicBezTo>
                  <a:lnTo>
                    <a:pt x="274225" y="481394"/>
                  </a:lnTo>
                  <a:cubicBezTo>
                    <a:pt x="274225" y="457010"/>
                    <a:pt x="284417" y="448818"/>
                    <a:pt x="307372" y="448818"/>
                  </a:cubicBezTo>
                  <a:lnTo>
                    <a:pt x="567690" y="448818"/>
                  </a:lnTo>
                  <a:close/>
                </a:path>
              </a:pathLst>
            </a:custGeom>
            <a:solidFill>
              <a:srgbClr val="30033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57" name="Google Shape;57;p13"/>
            <p:cNvSpPr/>
            <p:nvPr/>
          </p:nvSpPr>
          <p:spPr>
            <a:xfrm>
              <a:off x="7300817" y="2787776"/>
              <a:ext cx="517398" cy="156019"/>
            </a:xfrm>
            <a:custGeom>
              <a:avLst/>
              <a:gdLst/>
              <a:ahLst/>
              <a:cxnLst/>
              <a:rect l="l" t="t" r="r" b="b"/>
              <a:pathLst>
                <a:path w="517398" h="156019" extrusionOk="0">
                  <a:moveTo>
                    <a:pt x="517398" y="135255"/>
                  </a:moveTo>
                  <a:cubicBezTo>
                    <a:pt x="517398" y="146685"/>
                    <a:pt x="508540" y="156020"/>
                    <a:pt x="497777" y="156020"/>
                  </a:cubicBezTo>
                  <a:lnTo>
                    <a:pt x="19526" y="156020"/>
                  </a:lnTo>
                  <a:cubicBezTo>
                    <a:pt x="8763" y="156020"/>
                    <a:pt x="0" y="146685"/>
                    <a:pt x="0" y="135255"/>
                  </a:cubicBezTo>
                  <a:lnTo>
                    <a:pt x="0" y="20765"/>
                  </a:lnTo>
                  <a:cubicBezTo>
                    <a:pt x="0" y="9335"/>
                    <a:pt x="8763" y="0"/>
                    <a:pt x="19526" y="0"/>
                  </a:cubicBezTo>
                  <a:lnTo>
                    <a:pt x="497777" y="0"/>
                  </a:lnTo>
                  <a:cubicBezTo>
                    <a:pt x="508540" y="0"/>
                    <a:pt x="517398" y="9335"/>
                    <a:pt x="517398" y="20765"/>
                  </a:cubicBezTo>
                  <a:lnTo>
                    <a:pt x="517398" y="135255"/>
                  </a:lnTo>
                  <a:close/>
                </a:path>
              </a:pathLst>
            </a:custGeom>
            <a:solidFill>
              <a:srgbClr val="30033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58" name="Google Shape;58;p13"/>
            <p:cNvSpPr/>
            <p:nvPr/>
          </p:nvSpPr>
          <p:spPr>
            <a:xfrm>
              <a:off x="7300912" y="3140011"/>
              <a:ext cx="388239" cy="144970"/>
            </a:xfrm>
            <a:custGeom>
              <a:avLst/>
              <a:gdLst/>
              <a:ahLst/>
              <a:cxnLst/>
              <a:rect l="l" t="t" r="r" b="b"/>
              <a:pathLst>
                <a:path w="388239" h="144970" extrusionOk="0">
                  <a:moveTo>
                    <a:pt x="388239" y="124206"/>
                  </a:moveTo>
                  <a:cubicBezTo>
                    <a:pt x="388239" y="135636"/>
                    <a:pt x="379381" y="144971"/>
                    <a:pt x="368618" y="144971"/>
                  </a:cubicBezTo>
                  <a:lnTo>
                    <a:pt x="19526" y="144971"/>
                  </a:lnTo>
                  <a:cubicBezTo>
                    <a:pt x="8763" y="144971"/>
                    <a:pt x="0" y="135636"/>
                    <a:pt x="0" y="124206"/>
                  </a:cubicBezTo>
                  <a:lnTo>
                    <a:pt x="0" y="20765"/>
                  </a:lnTo>
                  <a:cubicBezTo>
                    <a:pt x="0" y="9334"/>
                    <a:pt x="8858" y="0"/>
                    <a:pt x="19526" y="0"/>
                  </a:cubicBezTo>
                  <a:lnTo>
                    <a:pt x="368618" y="0"/>
                  </a:lnTo>
                  <a:cubicBezTo>
                    <a:pt x="379381" y="0"/>
                    <a:pt x="388239" y="9334"/>
                    <a:pt x="388239" y="20765"/>
                  </a:cubicBezTo>
                  <a:lnTo>
                    <a:pt x="388239" y="124206"/>
                  </a:lnTo>
                  <a:close/>
                </a:path>
              </a:pathLst>
            </a:custGeom>
            <a:solidFill>
              <a:srgbClr val="300333">
                <a:alpha val="49803"/>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59" name="Google Shape;59;p13"/>
            <p:cNvSpPr/>
            <p:nvPr/>
          </p:nvSpPr>
          <p:spPr>
            <a:xfrm>
              <a:off x="7300817" y="3471576"/>
              <a:ext cx="517398" cy="151447"/>
            </a:xfrm>
            <a:custGeom>
              <a:avLst/>
              <a:gdLst/>
              <a:ahLst/>
              <a:cxnLst/>
              <a:rect l="l" t="t" r="r" b="b"/>
              <a:pathLst>
                <a:path w="517398" h="151447" extrusionOk="0">
                  <a:moveTo>
                    <a:pt x="517398" y="130683"/>
                  </a:moveTo>
                  <a:cubicBezTo>
                    <a:pt x="517398" y="142113"/>
                    <a:pt x="508540" y="151448"/>
                    <a:pt x="497777" y="151448"/>
                  </a:cubicBezTo>
                  <a:lnTo>
                    <a:pt x="19526" y="151448"/>
                  </a:lnTo>
                  <a:cubicBezTo>
                    <a:pt x="8763" y="151448"/>
                    <a:pt x="0" y="142113"/>
                    <a:pt x="0" y="130683"/>
                  </a:cubicBezTo>
                  <a:lnTo>
                    <a:pt x="0" y="20765"/>
                  </a:lnTo>
                  <a:cubicBezTo>
                    <a:pt x="0" y="9334"/>
                    <a:pt x="8763" y="0"/>
                    <a:pt x="19526" y="0"/>
                  </a:cubicBezTo>
                  <a:lnTo>
                    <a:pt x="497777" y="0"/>
                  </a:lnTo>
                  <a:cubicBezTo>
                    <a:pt x="508540" y="0"/>
                    <a:pt x="517398" y="9334"/>
                    <a:pt x="517398" y="20765"/>
                  </a:cubicBezTo>
                  <a:lnTo>
                    <a:pt x="517398" y="130683"/>
                  </a:lnTo>
                  <a:close/>
                </a:path>
              </a:pathLst>
            </a:custGeom>
            <a:solidFill>
              <a:srgbClr val="30033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sp>
        <p:nvSpPr>
          <p:cNvPr id="60" name="Google Shape;60;p1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2500"/>
              <a:buFont typeface="Barlow"/>
              <a:buNone/>
              <a:defRPr sz="2500" b="0" i="0" u="none" strike="noStrike" cap="none">
                <a:solidFill>
                  <a:schemeClr val="dk1"/>
                </a:solidFill>
                <a:latin typeface="Barlow"/>
                <a:ea typeface="Barlow"/>
                <a:cs typeface="Barlow"/>
                <a:sym typeface="Barlow"/>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61" name="Google Shape;61;p1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marR="0" lvl="0" indent="-330200" algn="l" rtl="0">
              <a:lnSpc>
                <a:spcPct val="90000"/>
              </a:lnSpc>
              <a:spcBef>
                <a:spcPts val="600"/>
              </a:spcBef>
              <a:spcAft>
                <a:spcPts val="0"/>
              </a:spcAft>
              <a:buClr>
                <a:schemeClr val="dk1"/>
              </a:buClr>
              <a:buSzPts val="1600"/>
              <a:buFont typeface="Arial"/>
              <a:buChar char="•"/>
              <a:defRPr sz="1600" b="0" i="0" u="none" strike="noStrike" cap="none">
                <a:solidFill>
                  <a:schemeClr val="dk1"/>
                </a:solidFill>
                <a:latin typeface="Barlow"/>
                <a:ea typeface="Barlow"/>
                <a:cs typeface="Barlow"/>
                <a:sym typeface="Barlow"/>
              </a:defRPr>
            </a:lvl1pPr>
            <a:lvl2pPr marL="914400" marR="0" lvl="1" indent="-317500" algn="l" rtl="0">
              <a:lnSpc>
                <a:spcPct val="90000"/>
              </a:lnSpc>
              <a:spcBef>
                <a:spcPts val="300"/>
              </a:spcBef>
              <a:spcAft>
                <a:spcPts val="0"/>
              </a:spcAft>
              <a:buClr>
                <a:schemeClr val="dk1"/>
              </a:buClr>
              <a:buSzPts val="1400"/>
              <a:buFont typeface="Arial"/>
              <a:buChar char="•"/>
              <a:defRPr sz="1400" b="0" i="0" u="none" strike="noStrike" cap="none">
                <a:solidFill>
                  <a:schemeClr val="dk1"/>
                </a:solidFill>
                <a:latin typeface="Barlow"/>
                <a:ea typeface="Barlow"/>
                <a:cs typeface="Barlow"/>
                <a:sym typeface="Barlow"/>
              </a:defRPr>
            </a:lvl2pPr>
            <a:lvl3pPr marL="1371600" marR="0" lvl="2" indent="-298450"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Barlow"/>
                <a:ea typeface="Barlow"/>
                <a:cs typeface="Barlow"/>
                <a:sym typeface="Barlow"/>
              </a:defRPr>
            </a:lvl3pPr>
            <a:lvl4pPr marL="1828800" marR="0" lvl="3" indent="-292100" algn="l" rtl="0">
              <a:lnSpc>
                <a:spcPct val="90000"/>
              </a:lnSpc>
              <a:spcBef>
                <a:spcPts val="300"/>
              </a:spcBef>
              <a:spcAft>
                <a:spcPts val="0"/>
              </a:spcAft>
              <a:buClr>
                <a:schemeClr val="dk1"/>
              </a:buClr>
              <a:buSzPts val="1000"/>
              <a:buFont typeface="Arial"/>
              <a:buChar char="•"/>
              <a:defRPr sz="1000" b="0" i="0" u="none" strike="noStrike" cap="none">
                <a:solidFill>
                  <a:schemeClr val="dk1"/>
                </a:solidFill>
                <a:latin typeface="Barlow"/>
                <a:ea typeface="Barlow"/>
                <a:cs typeface="Barlow"/>
                <a:sym typeface="Barlow"/>
              </a:defRPr>
            </a:lvl4pPr>
            <a:lvl5pPr marL="2286000" marR="0" lvl="4" indent="-292100" algn="l" rtl="0">
              <a:lnSpc>
                <a:spcPct val="90000"/>
              </a:lnSpc>
              <a:spcBef>
                <a:spcPts val="300"/>
              </a:spcBef>
              <a:spcAft>
                <a:spcPts val="0"/>
              </a:spcAft>
              <a:buClr>
                <a:schemeClr val="dk1"/>
              </a:buClr>
              <a:buSzPts val="1000"/>
              <a:buFont typeface="Arial"/>
              <a:buChar char="•"/>
              <a:defRPr sz="1000" b="0" i="0" u="none" strike="noStrike" cap="none">
                <a:solidFill>
                  <a:schemeClr val="dk1"/>
                </a:solidFill>
                <a:latin typeface="Barlow"/>
                <a:ea typeface="Barlow"/>
                <a:cs typeface="Barlow"/>
                <a:sym typeface="Barlow"/>
              </a:defRPr>
            </a:lvl5pPr>
            <a:lvl6pPr marL="2743200" marR="0" lvl="5" indent="-292100" algn="l" rtl="0">
              <a:lnSpc>
                <a:spcPct val="90000"/>
              </a:lnSpc>
              <a:spcBef>
                <a:spcPts val="3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6pPr>
            <a:lvl7pPr marL="3200400" marR="0" lvl="6" indent="-292100" algn="l" rtl="0">
              <a:lnSpc>
                <a:spcPct val="90000"/>
              </a:lnSpc>
              <a:spcBef>
                <a:spcPts val="3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7pPr>
            <a:lvl8pPr marL="3657600" marR="0" lvl="7" indent="-292100" algn="l" rtl="0">
              <a:lnSpc>
                <a:spcPct val="90000"/>
              </a:lnSpc>
              <a:spcBef>
                <a:spcPts val="3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8pPr>
            <a:lvl9pPr marL="4114800" marR="0" lvl="8" indent="-292100" algn="l" rtl="0">
              <a:lnSpc>
                <a:spcPct val="90000"/>
              </a:lnSpc>
              <a:spcBef>
                <a:spcPts val="3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9pPr>
          </a:lstStyle>
          <a:p>
            <a:endParaRPr/>
          </a:p>
        </p:txBody>
      </p:sp>
      <p:sp>
        <p:nvSpPr>
          <p:cNvPr id="62" name="Google Shape;62;p13"/>
          <p:cNvSpPr txBox="1"/>
          <p:nvPr/>
        </p:nvSpPr>
        <p:spPr>
          <a:xfrm>
            <a:off x="1029722" y="4663217"/>
            <a:ext cx="4052247" cy="393600"/>
          </a:xfrm>
          <a:prstGeom prst="rect">
            <a:avLst/>
          </a:prstGeom>
          <a:noFill/>
          <a:ln>
            <a:noFill/>
          </a:ln>
        </p:spPr>
        <p:txBody>
          <a:bodyPr spcFirstLastPara="1" wrap="square" lIns="0" tIns="91425" rIns="0" bIns="91425"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 sz="800" b="0" i="0" u="none" strike="noStrike" cap="none">
                <a:solidFill>
                  <a:schemeClr val="dk2"/>
                </a:solidFill>
                <a:latin typeface="Barlow"/>
                <a:ea typeface="Barlow"/>
                <a:cs typeface="Barlow"/>
                <a:sym typeface="Barlow"/>
              </a:rPr>
              <a:t>©2021 Strictly Confidential</a:t>
            </a:r>
            <a:endParaRPr sz="1400" b="0" i="0" u="none" strike="noStrike" cap="none">
              <a:solidFill>
                <a:schemeClr val="dk2"/>
              </a:solidFill>
              <a:latin typeface="Barlow"/>
              <a:ea typeface="Barlow"/>
              <a:cs typeface="Barlow"/>
              <a:sym typeface="Barlow"/>
            </a:endParaRPr>
          </a:p>
        </p:txBody>
      </p:sp>
      <p:sp>
        <p:nvSpPr>
          <p:cNvPr id="63" name="Google Shape;63;p13"/>
          <p:cNvSpPr txBox="1"/>
          <p:nvPr/>
        </p:nvSpPr>
        <p:spPr>
          <a:xfrm>
            <a:off x="4885765" y="4663217"/>
            <a:ext cx="3946535" cy="393600"/>
          </a:xfrm>
          <a:prstGeom prst="rect">
            <a:avLst/>
          </a:prstGeom>
          <a:noFill/>
          <a:ln>
            <a:noFill/>
          </a:ln>
        </p:spPr>
        <p:txBody>
          <a:bodyPr spcFirstLastPara="1" wrap="square" lIns="0" tIns="91425" rIns="0" bIns="91425" anchor="ctr" anchorCtr="0">
            <a:noAutofit/>
          </a:bodyPr>
          <a:lstStyle/>
          <a:p>
            <a:pPr marL="0" marR="0" lvl="0" indent="0" algn="r" rtl="0">
              <a:lnSpc>
                <a:spcPct val="100000"/>
              </a:lnSpc>
              <a:spcBef>
                <a:spcPts val="0"/>
              </a:spcBef>
              <a:spcAft>
                <a:spcPts val="0"/>
              </a:spcAft>
              <a:buClr>
                <a:srgbClr val="000000"/>
              </a:buClr>
              <a:buSzPts val="600"/>
              <a:buFont typeface="Arial"/>
              <a:buNone/>
            </a:pPr>
            <a:r>
              <a:rPr lang="en" sz="800" b="0" i="0" u="none" strike="noStrike" cap="none">
                <a:solidFill>
                  <a:schemeClr val="dk2"/>
                </a:solidFill>
                <a:latin typeface="Barlow"/>
                <a:ea typeface="Barlow"/>
                <a:cs typeface="Barlow"/>
                <a:sym typeface="Barlow"/>
              </a:rPr>
              <a:t>construction.com    |    </a:t>
            </a:r>
            <a:fld id="{00000000-1234-1234-1234-123412341234}" type="slidenum">
              <a:rPr lang="en" sz="800" b="0" i="0" u="none" strike="noStrike" cap="none">
                <a:solidFill>
                  <a:schemeClr val="dk2"/>
                </a:solidFill>
                <a:latin typeface="Barlow"/>
                <a:ea typeface="Barlow"/>
                <a:cs typeface="Barlow"/>
                <a:sym typeface="Barlow"/>
              </a:rPr>
              <a:t>‹#›</a:t>
            </a:fld>
            <a:endParaRPr sz="800" b="0" i="0" u="none" strike="noStrike" cap="none">
              <a:solidFill>
                <a:schemeClr val="dk2"/>
              </a:solidFill>
              <a:latin typeface="Barlow"/>
              <a:ea typeface="Barlow"/>
              <a:cs typeface="Barlow"/>
              <a:sym typeface="Barlow"/>
            </a:endParaRPr>
          </a:p>
        </p:txBody>
      </p:sp>
    </p:spTree>
    <p:extLst>
      <p:ext uri="{BB962C8B-B14F-4D97-AF65-F5344CB8AC3E}">
        <p14:creationId xmlns:p14="http://schemas.microsoft.com/office/powerpoint/2010/main" val="97288292"/>
      </p:ext>
    </p:extLst>
  </p:cSld>
  <p:clrMap bg1="lt1" tx1="dk1" bg2="dk2" tx2="lt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 id="2147483861" r:id="rId17"/>
    <p:sldLayoutId id="2147483862" r:id="rId18"/>
    <p:sldLayoutId id="2147483863" r:id="rId19"/>
    <p:sldLayoutId id="2147483864" r:id="rId20"/>
    <p:sldLayoutId id="2147483865" r:id="rId21"/>
    <p:sldLayoutId id="2147483866" r:id="rId22"/>
    <p:sldLayoutId id="2147483867" r:id="rId23"/>
    <p:sldLayoutId id="2147483868" r:id="rId24"/>
    <p:sldLayoutId id="2147483869" r:id="rId25"/>
    <p:sldLayoutId id="2147483870" r:id="rId26"/>
    <p:sldLayoutId id="2147483871" r:id="rId27"/>
    <p:sldLayoutId id="2147483872" r:id="rId28"/>
    <p:sldLayoutId id="2147483873" r:id="rId29"/>
    <p:sldLayoutId id="2147483874" r:id="rId30"/>
    <p:sldLayoutId id="2147483875" r:id="rId31"/>
    <p:sldLayoutId id="2147483876" r:id="rId32"/>
    <p:sldLayoutId id="2147483877" r:id="rId33"/>
    <p:sldLayoutId id="2147483878" r:id="rId34"/>
    <p:sldLayoutId id="2147483879" r:id="rId35"/>
    <p:sldLayoutId id="2147483880" r:id="rId36"/>
    <p:sldLayoutId id="2147483881" r:id="rId37"/>
    <p:sldLayoutId id="2147483882" r:id="rId38"/>
    <p:sldLayoutId id="2147483883" r:id="rId39"/>
    <p:sldLayoutId id="2147483884" r:id="rId40"/>
    <p:sldLayoutId id="2147483885" r:id="rId41"/>
    <p:sldLayoutId id="2147483886" r:id="rId42"/>
    <p:sldLayoutId id="2147483887" r:id="rId43"/>
    <p:sldLayoutId id="2147483888" r:id="rId44"/>
    <p:sldLayoutId id="2147483889" r:id="rId45"/>
    <p:sldLayoutId id="2147483890" r:id="rId46"/>
    <p:sldLayoutId id="2147483891" r:id="rId47"/>
    <p:sldLayoutId id="2147483892" r:id="rId48"/>
    <p:sldLayoutId id="2147483893" r:id="rId49"/>
    <p:sldLayoutId id="2147483894" r:id="rId50"/>
  </p:sldLayoutIdLst>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1556"/>
        <p:cNvGrpSpPr/>
        <p:nvPr/>
      </p:nvGrpSpPr>
      <p:grpSpPr>
        <a:xfrm>
          <a:off x="0" y="0"/>
          <a:ext cx="0" cy="0"/>
          <a:chOff x="0" y="0"/>
          <a:chExt cx="0" cy="0"/>
        </a:xfrm>
      </p:grpSpPr>
      <p:grpSp>
        <p:nvGrpSpPr>
          <p:cNvPr id="1557" name="Google Shape;1557;p167"/>
          <p:cNvGrpSpPr/>
          <p:nvPr/>
        </p:nvGrpSpPr>
        <p:grpSpPr>
          <a:xfrm>
            <a:off x="172264" y="4746280"/>
            <a:ext cx="597526" cy="238292"/>
            <a:chOff x="4352925" y="2733675"/>
            <a:chExt cx="3486150" cy="1390268"/>
          </a:xfrm>
        </p:grpSpPr>
        <p:sp>
          <p:nvSpPr>
            <p:cNvPr id="1558" name="Google Shape;1558;p167"/>
            <p:cNvSpPr/>
            <p:nvPr/>
          </p:nvSpPr>
          <p:spPr>
            <a:xfrm>
              <a:off x="4352925" y="3806189"/>
              <a:ext cx="3486150" cy="317754"/>
            </a:xfrm>
            <a:custGeom>
              <a:avLst/>
              <a:gdLst/>
              <a:ahLst/>
              <a:cxnLst/>
              <a:rect l="l" t="t" r="r" b="b"/>
              <a:pathLst>
                <a:path w="3486150" h="317754" extrusionOk="0">
                  <a:moveTo>
                    <a:pt x="3423190" y="93154"/>
                  </a:moveTo>
                  <a:cubicBezTo>
                    <a:pt x="3423190" y="100870"/>
                    <a:pt x="3425952" y="104585"/>
                    <a:pt x="3433667" y="104585"/>
                  </a:cubicBezTo>
                  <a:lnTo>
                    <a:pt x="3472053" y="104585"/>
                  </a:lnTo>
                  <a:cubicBezTo>
                    <a:pt x="3480245" y="104585"/>
                    <a:pt x="3483483" y="100965"/>
                    <a:pt x="3483483" y="93154"/>
                  </a:cubicBezTo>
                  <a:lnTo>
                    <a:pt x="3483483" y="74486"/>
                  </a:lnTo>
                  <a:cubicBezTo>
                    <a:pt x="3483483" y="36195"/>
                    <a:pt x="3457956" y="95"/>
                    <a:pt x="3378041" y="95"/>
                  </a:cubicBezTo>
                  <a:cubicBezTo>
                    <a:pt x="3298127" y="95"/>
                    <a:pt x="3274409" y="36195"/>
                    <a:pt x="3274409" y="74486"/>
                  </a:cubicBezTo>
                  <a:lnTo>
                    <a:pt x="3274409" y="101441"/>
                  </a:lnTo>
                  <a:cubicBezTo>
                    <a:pt x="3274409" y="128778"/>
                    <a:pt x="3294031" y="152114"/>
                    <a:pt x="3315938" y="160306"/>
                  </a:cubicBezTo>
                  <a:lnTo>
                    <a:pt x="3386709" y="186785"/>
                  </a:lnTo>
                  <a:cubicBezTo>
                    <a:pt x="3407283" y="194596"/>
                    <a:pt x="3425476" y="201835"/>
                    <a:pt x="3425476" y="220599"/>
                  </a:cubicBezTo>
                  <a:lnTo>
                    <a:pt x="3425476" y="235172"/>
                  </a:lnTo>
                  <a:cubicBezTo>
                    <a:pt x="3425476" y="257556"/>
                    <a:pt x="3407664" y="268034"/>
                    <a:pt x="3377089" y="268034"/>
                  </a:cubicBezTo>
                  <a:cubicBezTo>
                    <a:pt x="3346037" y="268034"/>
                    <a:pt x="3328702" y="257556"/>
                    <a:pt x="3328702" y="235172"/>
                  </a:cubicBezTo>
                  <a:lnTo>
                    <a:pt x="3328702" y="214598"/>
                  </a:lnTo>
                  <a:cubicBezTo>
                    <a:pt x="3328702" y="206407"/>
                    <a:pt x="3325940" y="202692"/>
                    <a:pt x="3317748" y="202692"/>
                  </a:cubicBezTo>
                  <a:lnTo>
                    <a:pt x="3279458" y="202692"/>
                  </a:lnTo>
                  <a:cubicBezTo>
                    <a:pt x="3271647" y="202692"/>
                    <a:pt x="3268504" y="206311"/>
                    <a:pt x="3268504" y="214598"/>
                  </a:cubicBezTo>
                  <a:lnTo>
                    <a:pt x="3268504" y="243364"/>
                  </a:lnTo>
                  <a:cubicBezTo>
                    <a:pt x="3268504" y="281654"/>
                    <a:pt x="3296317" y="317754"/>
                    <a:pt x="3377565" y="317754"/>
                  </a:cubicBezTo>
                  <a:cubicBezTo>
                    <a:pt x="3459290" y="317754"/>
                    <a:pt x="3486150" y="281654"/>
                    <a:pt x="3486150" y="243364"/>
                  </a:cubicBezTo>
                  <a:lnTo>
                    <a:pt x="3486150" y="208217"/>
                  </a:lnTo>
                  <a:cubicBezTo>
                    <a:pt x="3486150" y="174498"/>
                    <a:pt x="3463385" y="153448"/>
                    <a:pt x="3432334" y="142494"/>
                  </a:cubicBezTo>
                  <a:lnTo>
                    <a:pt x="3352895" y="114205"/>
                  </a:lnTo>
                  <a:cubicBezTo>
                    <a:pt x="3345561" y="111443"/>
                    <a:pt x="3334226" y="105537"/>
                    <a:pt x="3334226" y="89535"/>
                  </a:cubicBezTo>
                  <a:lnTo>
                    <a:pt x="3334226" y="82677"/>
                  </a:lnTo>
                  <a:cubicBezTo>
                    <a:pt x="3334226" y="60293"/>
                    <a:pt x="3349276" y="49816"/>
                    <a:pt x="3378994" y="49816"/>
                  </a:cubicBezTo>
                  <a:cubicBezTo>
                    <a:pt x="3408236" y="49816"/>
                    <a:pt x="3423285" y="60293"/>
                    <a:pt x="3423285" y="82677"/>
                  </a:cubicBezTo>
                  <a:lnTo>
                    <a:pt x="3423285" y="93154"/>
                  </a:lnTo>
                  <a:close/>
                  <a:moveTo>
                    <a:pt x="3227356" y="214979"/>
                  </a:moveTo>
                  <a:cubicBezTo>
                    <a:pt x="3227356" y="206788"/>
                    <a:pt x="3224594" y="203549"/>
                    <a:pt x="3216878" y="203549"/>
                  </a:cubicBezTo>
                  <a:lnTo>
                    <a:pt x="3178969" y="203549"/>
                  </a:lnTo>
                  <a:cubicBezTo>
                    <a:pt x="3170778" y="203549"/>
                    <a:pt x="3167539" y="206788"/>
                    <a:pt x="3167539" y="214979"/>
                  </a:cubicBezTo>
                  <a:lnTo>
                    <a:pt x="3167539" y="232315"/>
                  </a:lnTo>
                  <a:cubicBezTo>
                    <a:pt x="3167539" y="255080"/>
                    <a:pt x="3151537" y="266510"/>
                    <a:pt x="3120962" y="266510"/>
                  </a:cubicBezTo>
                  <a:cubicBezTo>
                    <a:pt x="3090386" y="266510"/>
                    <a:pt x="3074861" y="255080"/>
                    <a:pt x="3074861" y="232315"/>
                  </a:cubicBezTo>
                  <a:lnTo>
                    <a:pt x="3074861" y="85344"/>
                  </a:lnTo>
                  <a:cubicBezTo>
                    <a:pt x="3074861" y="62484"/>
                    <a:pt x="3090386" y="51149"/>
                    <a:pt x="3120962" y="51149"/>
                  </a:cubicBezTo>
                  <a:cubicBezTo>
                    <a:pt x="3151537" y="51149"/>
                    <a:pt x="3167539" y="62579"/>
                    <a:pt x="3167539" y="85344"/>
                  </a:cubicBezTo>
                  <a:lnTo>
                    <a:pt x="3167539" y="96298"/>
                  </a:lnTo>
                  <a:cubicBezTo>
                    <a:pt x="3167539" y="104489"/>
                    <a:pt x="3170682" y="107728"/>
                    <a:pt x="3178969" y="107728"/>
                  </a:cubicBezTo>
                  <a:lnTo>
                    <a:pt x="3216878" y="107728"/>
                  </a:lnTo>
                  <a:cubicBezTo>
                    <a:pt x="3224689" y="107728"/>
                    <a:pt x="3227356" y="104489"/>
                    <a:pt x="3227356" y="96298"/>
                  </a:cubicBezTo>
                  <a:lnTo>
                    <a:pt x="3227356" y="74390"/>
                  </a:lnTo>
                  <a:cubicBezTo>
                    <a:pt x="3227356" y="36100"/>
                    <a:pt x="3202686" y="0"/>
                    <a:pt x="3120104" y="0"/>
                  </a:cubicBezTo>
                  <a:cubicBezTo>
                    <a:pt x="3037523" y="0"/>
                    <a:pt x="3012853" y="36100"/>
                    <a:pt x="3012853" y="74390"/>
                  </a:cubicBezTo>
                  <a:lnTo>
                    <a:pt x="3012853" y="243269"/>
                  </a:lnTo>
                  <a:cubicBezTo>
                    <a:pt x="3012853" y="281559"/>
                    <a:pt x="3037523" y="317659"/>
                    <a:pt x="3120104" y="317659"/>
                  </a:cubicBezTo>
                  <a:cubicBezTo>
                    <a:pt x="3202686" y="317659"/>
                    <a:pt x="3227356" y="281559"/>
                    <a:pt x="3227356" y="243269"/>
                  </a:cubicBezTo>
                  <a:lnTo>
                    <a:pt x="3227356" y="214979"/>
                  </a:lnTo>
                  <a:close/>
                  <a:moveTo>
                    <a:pt x="2954465" y="15526"/>
                  </a:moveTo>
                  <a:cubicBezTo>
                    <a:pt x="2954465" y="7334"/>
                    <a:pt x="2951703" y="3620"/>
                    <a:pt x="2943511" y="3620"/>
                  </a:cubicBezTo>
                  <a:lnTo>
                    <a:pt x="2903791" y="3620"/>
                  </a:lnTo>
                  <a:cubicBezTo>
                    <a:pt x="2895600" y="3620"/>
                    <a:pt x="2892838" y="7239"/>
                    <a:pt x="2892838" y="15526"/>
                  </a:cubicBezTo>
                  <a:lnTo>
                    <a:pt x="2892838" y="302133"/>
                  </a:lnTo>
                  <a:cubicBezTo>
                    <a:pt x="2892838" y="310324"/>
                    <a:pt x="2895600" y="314039"/>
                    <a:pt x="2903791" y="314039"/>
                  </a:cubicBezTo>
                  <a:lnTo>
                    <a:pt x="2943511" y="314039"/>
                  </a:lnTo>
                  <a:cubicBezTo>
                    <a:pt x="2951703" y="314039"/>
                    <a:pt x="2954465" y="310420"/>
                    <a:pt x="2954465" y="302133"/>
                  </a:cubicBezTo>
                  <a:lnTo>
                    <a:pt x="2954465" y="15526"/>
                  </a:lnTo>
                  <a:close/>
                  <a:moveTo>
                    <a:pt x="2652332" y="3715"/>
                  </a:moveTo>
                  <a:cubicBezTo>
                    <a:pt x="2644140" y="3715"/>
                    <a:pt x="2640902" y="6477"/>
                    <a:pt x="2640902" y="14669"/>
                  </a:cubicBezTo>
                  <a:lnTo>
                    <a:pt x="2640902" y="43434"/>
                  </a:lnTo>
                  <a:cubicBezTo>
                    <a:pt x="2640902" y="51625"/>
                    <a:pt x="2644045" y="54864"/>
                    <a:pt x="2652332" y="54864"/>
                  </a:cubicBezTo>
                  <a:lnTo>
                    <a:pt x="2717102" y="54864"/>
                  </a:lnTo>
                  <a:lnTo>
                    <a:pt x="2717102" y="302228"/>
                  </a:lnTo>
                  <a:cubicBezTo>
                    <a:pt x="2717102" y="310420"/>
                    <a:pt x="2720340" y="314135"/>
                    <a:pt x="2728532" y="314135"/>
                  </a:cubicBezTo>
                  <a:lnTo>
                    <a:pt x="2768251" y="314135"/>
                  </a:lnTo>
                  <a:cubicBezTo>
                    <a:pt x="2776442" y="314135"/>
                    <a:pt x="2779205" y="310515"/>
                    <a:pt x="2779205" y="302228"/>
                  </a:cubicBezTo>
                  <a:lnTo>
                    <a:pt x="2779205" y="54864"/>
                  </a:lnTo>
                  <a:lnTo>
                    <a:pt x="2843974" y="54864"/>
                  </a:lnTo>
                  <a:cubicBezTo>
                    <a:pt x="2851690" y="54864"/>
                    <a:pt x="2855405" y="51625"/>
                    <a:pt x="2855405" y="43434"/>
                  </a:cubicBezTo>
                  <a:lnTo>
                    <a:pt x="2855405" y="14669"/>
                  </a:lnTo>
                  <a:cubicBezTo>
                    <a:pt x="2855405" y="6477"/>
                    <a:pt x="2851785" y="3715"/>
                    <a:pt x="2843974" y="3715"/>
                  </a:cubicBezTo>
                  <a:lnTo>
                    <a:pt x="2652332" y="3715"/>
                  </a:lnTo>
                  <a:close/>
                  <a:moveTo>
                    <a:pt x="2460689" y="15050"/>
                  </a:moveTo>
                  <a:cubicBezTo>
                    <a:pt x="2457926" y="8192"/>
                    <a:pt x="2454783" y="3620"/>
                    <a:pt x="2446973" y="3620"/>
                  </a:cubicBezTo>
                  <a:lnTo>
                    <a:pt x="2401824" y="3620"/>
                  </a:lnTo>
                  <a:cubicBezTo>
                    <a:pt x="2394014" y="3620"/>
                    <a:pt x="2390870" y="8192"/>
                    <a:pt x="2394014" y="15050"/>
                  </a:cubicBezTo>
                  <a:lnTo>
                    <a:pt x="2480691" y="202597"/>
                  </a:lnTo>
                  <a:lnTo>
                    <a:pt x="2480691" y="302514"/>
                  </a:lnTo>
                  <a:cubicBezTo>
                    <a:pt x="2480691" y="310324"/>
                    <a:pt x="2483930" y="313944"/>
                    <a:pt x="2492121" y="313944"/>
                  </a:cubicBezTo>
                  <a:lnTo>
                    <a:pt x="2531840" y="313944"/>
                  </a:lnTo>
                  <a:cubicBezTo>
                    <a:pt x="2540032" y="313944"/>
                    <a:pt x="2542794" y="310324"/>
                    <a:pt x="2542794" y="302514"/>
                  </a:cubicBezTo>
                  <a:lnTo>
                    <a:pt x="2542794" y="195263"/>
                  </a:lnTo>
                  <a:lnTo>
                    <a:pt x="2629091" y="14954"/>
                  </a:lnTo>
                  <a:cubicBezTo>
                    <a:pt x="2632710" y="7620"/>
                    <a:pt x="2628614" y="3524"/>
                    <a:pt x="2620899" y="3524"/>
                  </a:cubicBezTo>
                  <a:lnTo>
                    <a:pt x="2581656" y="3524"/>
                  </a:lnTo>
                  <a:cubicBezTo>
                    <a:pt x="2573941" y="3524"/>
                    <a:pt x="2571179" y="8573"/>
                    <a:pt x="2568416" y="14954"/>
                  </a:cubicBezTo>
                  <a:lnTo>
                    <a:pt x="2520029" y="118967"/>
                  </a:lnTo>
                  <a:cubicBezTo>
                    <a:pt x="2516410" y="126302"/>
                    <a:pt x="2512219" y="141351"/>
                    <a:pt x="2511838" y="143161"/>
                  </a:cubicBezTo>
                  <a:cubicBezTo>
                    <a:pt x="2511362" y="141351"/>
                    <a:pt x="2506790" y="126302"/>
                    <a:pt x="2504123" y="118967"/>
                  </a:cubicBezTo>
                  <a:lnTo>
                    <a:pt x="2460689" y="15050"/>
                  </a:lnTo>
                  <a:close/>
                  <a:moveTo>
                    <a:pt x="2304193" y="15526"/>
                  </a:moveTo>
                  <a:cubicBezTo>
                    <a:pt x="2304193" y="7334"/>
                    <a:pt x="2301431" y="3620"/>
                    <a:pt x="2293239" y="3620"/>
                  </a:cubicBezTo>
                  <a:lnTo>
                    <a:pt x="2253520" y="3620"/>
                  </a:lnTo>
                  <a:cubicBezTo>
                    <a:pt x="2245328" y="3620"/>
                    <a:pt x="2242566" y="7239"/>
                    <a:pt x="2242566" y="15526"/>
                  </a:cubicBezTo>
                  <a:lnTo>
                    <a:pt x="2242566" y="302133"/>
                  </a:lnTo>
                  <a:cubicBezTo>
                    <a:pt x="2242566" y="309848"/>
                    <a:pt x="2245328" y="314039"/>
                    <a:pt x="2252186" y="314039"/>
                  </a:cubicBezTo>
                  <a:lnTo>
                    <a:pt x="2406015" y="314039"/>
                  </a:lnTo>
                  <a:cubicBezTo>
                    <a:pt x="2413826" y="314039"/>
                    <a:pt x="2417445" y="310896"/>
                    <a:pt x="2417445" y="302609"/>
                  </a:cubicBezTo>
                  <a:lnTo>
                    <a:pt x="2417445" y="273844"/>
                  </a:lnTo>
                  <a:cubicBezTo>
                    <a:pt x="2417445" y="265652"/>
                    <a:pt x="2413826" y="262890"/>
                    <a:pt x="2406015" y="262890"/>
                  </a:cubicBezTo>
                  <a:lnTo>
                    <a:pt x="2304288" y="262890"/>
                  </a:lnTo>
                  <a:lnTo>
                    <a:pt x="2304288" y="15526"/>
                  </a:lnTo>
                  <a:close/>
                  <a:moveTo>
                    <a:pt x="2111597" y="198120"/>
                  </a:moveTo>
                  <a:lnTo>
                    <a:pt x="2053685" y="198120"/>
                  </a:lnTo>
                  <a:lnTo>
                    <a:pt x="2069211" y="146971"/>
                  </a:lnTo>
                  <a:cubicBezTo>
                    <a:pt x="2074736" y="127825"/>
                    <a:pt x="2082451" y="70295"/>
                    <a:pt x="2083308" y="64389"/>
                  </a:cubicBezTo>
                  <a:cubicBezTo>
                    <a:pt x="2083784" y="70295"/>
                    <a:pt x="2090642" y="128778"/>
                    <a:pt x="2096548" y="147447"/>
                  </a:cubicBezTo>
                  <a:lnTo>
                    <a:pt x="2111597" y="198120"/>
                  </a:lnTo>
                  <a:close/>
                  <a:moveTo>
                    <a:pt x="2064544" y="3715"/>
                  </a:moveTo>
                  <a:cubicBezTo>
                    <a:pt x="2056352" y="3715"/>
                    <a:pt x="2052638" y="7334"/>
                    <a:pt x="2050352" y="15145"/>
                  </a:cubicBezTo>
                  <a:lnTo>
                    <a:pt x="1965008" y="302609"/>
                  </a:lnTo>
                  <a:cubicBezTo>
                    <a:pt x="1962722" y="309944"/>
                    <a:pt x="1965484" y="314039"/>
                    <a:pt x="1973675" y="314039"/>
                  </a:cubicBezTo>
                  <a:lnTo>
                    <a:pt x="2010632" y="314039"/>
                  </a:lnTo>
                  <a:cubicBezTo>
                    <a:pt x="2018824" y="314039"/>
                    <a:pt x="2022062" y="309944"/>
                    <a:pt x="2024348" y="302609"/>
                  </a:cubicBezTo>
                  <a:lnTo>
                    <a:pt x="2040350" y="246888"/>
                  </a:lnTo>
                  <a:lnTo>
                    <a:pt x="2125218" y="246888"/>
                  </a:lnTo>
                  <a:lnTo>
                    <a:pt x="2141220" y="302609"/>
                  </a:lnTo>
                  <a:cubicBezTo>
                    <a:pt x="2143506" y="309944"/>
                    <a:pt x="2146649" y="314039"/>
                    <a:pt x="2154460" y="314039"/>
                  </a:cubicBezTo>
                  <a:lnTo>
                    <a:pt x="2195513" y="314039"/>
                  </a:lnTo>
                  <a:cubicBezTo>
                    <a:pt x="2203228" y="314039"/>
                    <a:pt x="2205990" y="309944"/>
                    <a:pt x="2203704" y="302609"/>
                  </a:cubicBezTo>
                  <a:lnTo>
                    <a:pt x="2118836" y="15145"/>
                  </a:lnTo>
                  <a:cubicBezTo>
                    <a:pt x="2116550" y="7429"/>
                    <a:pt x="2112455" y="3715"/>
                    <a:pt x="2104263" y="3715"/>
                  </a:cubicBezTo>
                  <a:lnTo>
                    <a:pt x="2064544" y="3715"/>
                  </a:lnTo>
                  <a:close/>
                  <a:moveTo>
                    <a:pt x="1926717" y="15050"/>
                  </a:moveTo>
                  <a:cubicBezTo>
                    <a:pt x="1926717" y="7334"/>
                    <a:pt x="1923955" y="3620"/>
                    <a:pt x="1915763" y="3620"/>
                  </a:cubicBezTo>
                  <a:lnTo>
                    <a:pt x="1879664" y="3620"/>
                  </a:lnTo>
                  <a:cubicBezTo>
                    <a:pt x="1871472" y="3620"/>
                    <a:pt x="1868710" y="7239"/>
                    <a:pt x="1868710" y="15050"/>
                  </a:cubicBezTo>
                  <a:lnTo>
                    <a:pt x="1868710" y="197644"/>
                  </a:lnTo>
                  <a:cubicBezTo>
                    <a:pt x="1868710" y="197644"/>
                    <a:pt x="1860995" y="178975"/>
                    <a:pt x="1853184" y="165735"/>
                  </a:cubicBezTo>
                  <a:lnTo>
                    <a:pt x="1761458" y="8287"/>
                  </a:lnTo>
                  <a:cubicBezTo>
                    <a:pt x="1759649" y="5048"/>
                    <a:pt x="1756886" y="3715"/>
                    <a:pt x="1751838" y="3715"/>
                  </a:cubicBezTo>
                  <a:lnTo>
                    <a:pt x="1715738" y="3715"/>
                  </a:lnTo>
                  <a:cubicBezTo>
                    <a:pt x="1707547" y="3715"/>
                    <a:pt x="1704785" y="7334"/>
                    <a:pt x="1704785" y="15145"/>
                  </a:cubicBezTo>
                  <a:lnTo>
                    <a:pt x="1704785" y="302609"/>
                  </a:lnTo>
                  <a:cubicBezTo>
                    <a:pt x="1704785" y="310420"/>
                    <a:pt x="1707547" y="314039"/>
                    <a:pt x="1715738" y="314039"/>
                  </a:cubicBezTo>
                  <a:lnTo>
                    <a:pt x="1751838" y="314039"/>
                  </a:lnTo>
                  <a:cubicBezTo>
                    <a:pt x="1760030" y="314039"/>
                    <a:pt x="1762792" y="310420"/>
                    <a:pt x="1762792" y="302609"/>
                  </a:cubicBezTo>
                  <a:lnTo>
                    <a:pt x="1762792" y="120491"/>
                  </a:lnTo>
                  <a:cubicBezTo>
                    <a:pt x="1763268" y="121825"/>
                    <a:pt x="1768697" y="136874"/>
                    <a:pt x="1781080" y="157448"/>
                  </a:cubicBezTo>
                  <a:lnTo>
                    <a:pt x="1869186" y="308515"/>
                  </a:lnTo>
                  <a:cubicBezTo>
                    <a:pt x="1871472" y="312611"/>
                    <a:pt x="1873758" y="313944"/>
                    <a:pt x="1879664" y="313944"/>
                  </a:cubicBezTo>
                  <a:lnTo>
                    <a:pt x="1915763" y="313944"/>
                  </a:lnTo>
                  <a:cubicBezTo>
                    <a:pt x="1923955" y="313944"/>
                    <a:pt x="1926717" y="310324"/>
                    <a:pt x="1926717" y="302514"/>
                  </a:cubicBezTo>
                  <a:lnTo>
                    <a:pt x="1926717" y="15050"/>
                  </a:lnTo>
                  <a:close/>
                  <a:moveTo>
                    <a:pt x="1574006" y="198120"/>
                  </a:moveTo>
                  <a:lnTo>
                    <a:pt x="1515999" y="198120"/>
                  </a:lnTo>
                  <a:lnTo>
                    <a:pt x="1531525" y="146971"/>
                  </a:lnTo>
                  <a:cubicBezTo>
                    <a:pt x="1537049" y="127825"/>
                    <a:pt x="1544764" y="70295"/>
                    <a:pt x="1545717" y="64389"/>
                  </a:cubicBezTo>
                  <a:cubicBezTo>
                    <a:pt x="1546193" y="70295"/>
                    <a:pt x="1553051" y="128778"/>
                    <a:pt x="1558957" y="147447"/>
                  </a:cubicBezTo>
                  <a:lnTo>
                    <a:pt x="1574006" y="198120"/>
                  </a:lnTo>
                  <a:close/>
                  <a:moveTo>
                    <a:pt x="1526953" y="3715"/>
                  </a:moveTo>
                  <a:cubicBezTo>
                    <a:pt x="1518761" y="3715"/>
                    <a:pt x="1515047" y="7334"/>
                    <a:pt x="1512856" y="15145"/>
                  </a:cubicBezTo>
                  <a:lnTo>
                    <a:pt x="1427512" y="302609"/>
                  </a:lnTo>
                  <a:cubicBezTo>
                    <a:pt x="1425226" y="309944"/>
                    <a:pt x="1427988" y="314039"/>
                    <a:pt x="1436180" y="314039"/>
                  </a:cubicBezTo>
                  <a:lnTo>
                    <a:pt x="1473137" y="314039"/>
                  </a:lnTo>
                  <a:cubicBezTo>
                    <a:pt x="1481328" y="314039"/>
                    <a:pt x="1484567" y="309944"/>
                    <a:pt x="1486853" y="302609"/>
                  </a:cubicBezTo>
                  <a:lnTo>
                    <a:pt x="1502855" y="246888"/>
                  </a:lnTo>
                  <a:lnTo>
                    <a:pt x="1587722" y="246888"/>
                  </a:lnTo>
                  <a:lnTo>
                    <a:pt x="1603724" y="302609"/>
                  </a:lnTo>
                  <a:cubicBezTo>
                    <a:pt x="1606010" y="309944"/>
                    <a:pt x="1609249" y="314039"/>
                    <a:pt x="1616964" y="314039"/>
                  </a:cubicBezTo>
                  <a:lnTo>
                    <a:pt x="1658017" y="314039"/>
                  </a:lnTo>
                  <a:cubicBezTo>
                    <a:pt x="1665732" y="314039"/>
                    <a:pt x="1668494" y="309944"/>
                    <a:pt x="1666208" y="302609"/>
                  </a:cubicBezTo>
                  <a:lnTo>
                    <a:pt x="1581341" y="15145"/>
                  </a:lnTo>
                  <a:cubicBezTo>
                    <a:pt x="1579055" y="7429"/>
                    <a:pt x="1574959" y="3715"/>
                    <a:pt x="1566767" y="3715"/>
                  </a:cubicBezTo>
                  <a:lnTo>
                    <a:pt x="1526953" y="3715"/>
                  </a:lnTo>
                  <a:close/>
                  <a:moveTo>
                    <a:pt x="1161002" y="268415"/>
                  </a:moveTo>
                  <a:cubicBezTo>
                    <a:pt x="1121759" y="268415"/>
                    <a:pt x="1103090" y="256985"/>
                    <a:pt x="1103090" y="234601"/>
                  </a:cubicBezTo>
                  <a:lnTo>
                    <a:pt x="1103090" y="212217"/>
                  </a:lnTo>
                  <a:cubicBezTo>
                    <a:pt x="1103090" y="189452"/>
                    <a:pt x="1117664" y="178880"/>
                    <a:pt x="1147763" y="178880"/>
                  </a:cubicBezTo>
                  <a:lnTo>
                    <a:pt x="1219010" y="178880"/>
                  </a:lnTo>
                  <a:lnTo>
                    <a:pt x="1219010" y="234601"/>
                  </a:lnTo>
                  <a:cubicBezTo>
                    <a:pt x="1218914" y="256985"/>
                    <a:pt x="1199769" y="268415"/>
                    <a:pt x="1161002" y="268415"/>
                  </a:cubicBezTo>
                  <a:moveTo>
                    <a:pt x="1151858" y="129635"/>
                  </a:moveTo>
                  <a:cubicBezTo>
                    <a:pt x="1121283" y="129635"/>
                    <a:pt x="1107091" y="118681"/>
                    <a:pt x="1107091" y="95917"/>
                  </a:cubicBezTo>
                  <a:lnTo>
                    <a:pt x="1107091" y="83153"/>
                  </a:lnTo>
                  <a:cubicBezTo>
                    <a:pt x="1107091" y="60770"/>
                    <a:pt x="1119378" y="49435"/>
                    <a:pt x="1149096" y="49435"/>
                  </a:cubicBezTo>
                  <a:cubicBezTo>
                    <a:pt x="1179195" y="49435"/>
                    <a:pt x="1191578" y="60865"/>
                    <a:pt x="1191578" y="83153"/>
                  </a:cubicBezTo>
                  <a:lnTo>
                    <a:pt x="1191578" y="89059"/>
                  </a:lnTo>
                  <a:cubicBezTo>
                    <a:pt x="1191578" y="96774"/>
                    <a:pt x="1194721" y="100489"/>
                    <a:pt x="1202531" y="100489"/>
                  </a:cubicBezTo>
                  <a:lnTo>
                    <a:pt x="1240917" y="100489"/>
                  </a:lnTo>
                  <a:cubicBezTo>
                    <a:pt x="1248632" y="100489"/>
                    <a:pt x="1251395" y="96869"/>
                    <a:pt x="1251395" y="89059"/>
                  </a:cubicBezTo>
                  <a:lnTo>
                    <a:pt x="1251395" y="74486"/>
                  </a:lnTo>
                  <a:cubicBezTo>
                    <a:pt x="1251395" y="36195"/>
                    <a:pt x="1229963" y="95"/>
                    <a:pt x="1148715" y="95"/>
                  </a:cubicBezTo>
                  <a:cubicBezTo>
                    <a:pt x="1067943" y="95"/>
                    <a:pt x="1046988" y="34766"/>
                    <a:pt x="1046988" y="72676"/>
                  </a:cubicBezTo>
                  <a:lnTo>
                    <a:pt x="1046988" y="105061"/>
                  </a:lnTo>
                  <a:cubicBezTo>
                    <a:pt x="1046988" y="128778"/>
                    <a:pt x="1055656" y="143827"/>
                    <a:pt x="1081183" y="152495"/>
                  </a:cubicBezTo>
                  <a:cubicBezTo>
                    <a:pt x="1052417" y="162973"/>
                    <a:pt x="1042892" y="181261"/>
                    <a:pt x="1042892" y="204502"/>
                  </a:cubicBezTo>
                  <a:lnTo>
                    <a:pt x="1042892" y="245078"/>
                  </a:lnTo>
                  <a:cubicBezTo>
                    <a:pt x="1042892" y="282988"/>
                    <a:pt x="1067943" y="317659"/>
                    <a:pt x="1160145" y="317659"/>
                  </a:cubicBezTo>
                  <a:cubicBezTo>
                    <a:pt x="1252823" y="317659"/>
                    <a:pt x="1278827" y="281559"/>
                    <a:pt x="1278827" y="243269"/>
                  </a:cubicBezTo>
                  <a:lnTo>
                    <a:pt x="1278827" y="178880"/>
                  </a:lnTo>
                  <a:lnTo>
                    <a:pt x="1305782" y="178880"/>
                  </a:lnTo>
                  <a:cubicBezTo>
                    <a:pt x="1313593" y="178880"/>
                    <a:pt x="1317212" y="175641"/>
                    <a:pt x="1317212" y="167449"/>
                  </a:cubicBezTo>
                  <a:lnTo>
                    <a:pt x="1317212" y="140494"/>
                  </a:lnTo>
                  <a:cubicBezTo>
                    <a:pt x="1317212" y="132302"/>
                    <a:pt x="1313593" y="129540"/>
                    <a:pt x="1305782" y="129540"/>
                  </a:cubicBezTo>
                  <a:lnTo>
                    <a:pt x="1151858" y="129540"/>
                  </a:lnTo>
                  <a:close/>
                  <a:moveTo>
                    <a:pt x="826961" y="198120"/>
                  </a:moveTo>
                  <a:lnTo>
                    <a:pt x="769049" y="198120"/>
                  </a:lnTo>
                  <a:lnTo>
                    <a:pt x="784574" y="146971"/>
                  </a:lnTo>
                  <a:cubicBezTo>
                    <a:pt x="790099" y="127825"/>
                    <a:pt x="797814" y="70295"/>
                    <a:pt x="798767" y="64389"/>
                  </a:cubicBezTo>
                  <a:cubicBezTo>
                    <a:pt x="799243" y="70295"/>
                    <a:pt x="806101" y="128778"/>
                    <a:pt x="812006" y="147447"/>
                  </a:cubicBezTo>
                  <a:lnTo>
                    <a:pt x="826961" y="198120"/>
                  </a:lnTo>
                  <a:close/>
                  <a:moveTo>
                    <a:pt x="779907" y="3715"/>
                  </a:moveTo>
                  <a:cubicBezTo>
                    <a:pt x="771715" y="3715"/>
                    <a:pt x="768001" y="7334"/>
                    <a:pt x="765810" y="15145"/>
                  </a:cubicBezTo>
                  <a:lnTo>
                    <a:pt x="680466" y="302609"/>
                  </a:lnTo>
                  <a:cubicBezTo>
                    <a:pt x="678180" y="309944"/>
                    <a:pt x="680942" y="314039"/>
                    <a:pt x="689134" y="314039"/>
                  </a:cubicBezTo>
                  <a:lnTo>
                    <a:pt x="726091" y="314039"/>
                  </a:lnTo>
                  <a:cubicBezTo>
                    <a:pt x="734282" y="314039"/>
                    <a:pt x="737521" y="309944"/>
                    <a:pt x="739807" y="302609"/>
                  </a:cubicBezTo>
                  <a:lnTo>
                    <a:pt x="755809" y="246888"/>
                  </a:lnTo>
                  <a:lnTo>
                    <a:pt x="840677" y="246888"/>
                  </a:lnTo>
                  <a:lnTo>
                    <a:pt x="856679" y="302609"/>
                  </a:lnTo>
                  <a:cubicBezTo>
                    <a:pt x="858965" y="309944"/>
                    <a:pt x="862203" y="314039"/>
                    <a:pt x="869918" y="314039"/>
                  </a:cubicBezTo>
                  <a:lnTo>
                    <a:pt x="910971" y="314039"/>
                  </a:lnTo>
                  <a:cubicBezTo>
                    <a:pt x="918686" y="314039"/>
                    <a:pt x="921449" y="309944"/>
                    <a:pt x="919163" y="302609"/>
                  </a:cubicBezTo>
                  <a:lnTo>
                    <a:pt x="834295" y="15145"/>
                  </a:lnTo>
                  <a:cubicBezTo>
                    <a:pt x="832009" y="7429"/>
                    <a:pt x="827913" y="3715"/>
                    <a:pt x="819722" y="3715"/>
                  </a:cubicBezTo>
                  <a:lnTo>
                    <a:pt x="779907" y="3715"/>
                  </a:lnTo>
                  <a:close/>
                  <a:moveTo>
                    <a:pt x="489680" y="3715"/>
                  </a:moveTo>
                  <a:cubicBezTo>
                    <a:pt x="481489" y="3715"/>
                    <a:pt x="478250" y="6477"/>
                    <a:pt x="478250" y="14669"/>
                  </a:cubicBezTo>
                  <a:lnTo>
                    <a:pt x="478250" y="43434"/>
                  </a:lnTo>
                  <a:cubicBezTo>
                    <a:pt x="478250" y="51625"/>
                    <a:pt x="481489" y="54864"/>
                    <a:pt x="489680" y="54864"/>
                  </a:cubicBezTo>
                  <a:lnTo>
                    <a:pt x="554450" y="54864"/>
                  </a:lnTo>
                  <a:lnTo>
                    <a:pt x="554450" y="302228"/>
                  </a:lnTo>
                  <a:cubicBezTo>
                    <a:pt x="554450" y="310420"/>
                    <a:pt x="557689" y="314135"/>
                    <a:pt x="565880" y="314135"/>
                  </a:cubicBezTo>
                  <a:lnTo>
                    <a:pt x="605600" y="314135"/>
                  </a:lnTo>
                  <a:cubicBezTo>
                    <a:pt x="613791" y="314135"/>
                    <a:pt x="616553" y="310515"/>
                    <a:pt x="616553" y="302228"/>
                  </a:cubicBezTo>
                  <a:lnTo>
                    <a:pt x="616553" y="54864"/>
                  </a:lnTo>
                  <a:lnTo>
                    <a:pt x="681323" y="54864"/>
                  </a:lnTo>
                  <a:cubicBezTo>
                    <a:pt x="689134" y="54864"/>
                    <a:pt x="692753" y="51625"/>
                    <a:pt x="692753" y="43434"/>
                  </a:cubicBezTo>
                  <a:lnTo>
                    <a:pt x="692753" y="14669"/>
                  </a:lnTo>
                  <a:cubicBezTo>
                    <a:pt x="692753" y="6477"/>
                    <a:pt x="689134" y="3715"/>
                    <a:pt x="681323" y="3715"/>
                  </a:cubicBezTo>
                  <a:lnTo>
                    <a:pt x="489680" y="3715"/>
                  </a:lnTo>
                  <a:close/>
                  <a:moveTo>
                    <a:pt x="399764" y="198120"/>
                  </a:moveTo>
                  <a:lnTo>
                    <a:pt x="341757" y="198120"/>
                  </a:lnTo>
                  <a:lnTo>
                    <a:pt x="357283" y="146971"/>
                  </a:lnTo>
                  <a:cubicBezTo>
                    <a:pt x="362712" y="127825"/>
                    <a:pt x="370523" y="70295"/>
                    <a:pt x="371475" y="64389"/>
                  </a:cubicBezTo>
                  <a:cubicBezTo>
                    <a:pt x="371951" y="70295"/>
                    <a:pt x="378809" y="128778"/>
                    <a:pt x="384715" y="147447"/>
                  </a:cubicBezTo>
                  <a:lnTo>
                    <a:pt x="399764" y="198120"/>
                  </a:lnTo>
                  <a:close/>
                  <a:moveTo>
                    <a:pt x="352806" y="3715"/>
                  </a:moveTo>
                  <a:cubicBezTo>
                    <a:pt x="344615" y="3715"/>
                    <a:pt x="340900" y="7334"/>
                    <a:pt x="338614" y="15145"/>
                  </a:cubicBezTo>
                  <a:lnTo>
                    <a:pt x="253270" y="302609"/>
                  </a:lnTo>
                  <a:cubicBezTo>
                    <a:pt x="250984" y="309944"/>
                    <a:pt x="253746" y="314039"/>
                    <a:pt x="261938" y="314039"/>
                  </a:cubicBezTo>
                  <a:lnTo>
                    <a:pt x="298895" y="314039"/>
                  </a:lnTo>
                  <a:cubicBezTo>
                    <a:pt x="307086" y="314039"/>
                    <a:pt x="310325" y="309944"/>
                    <a:pt x="312611" y="302609"/>
                  </a:cubicBezTo>
                  <a:lnTo>
                    <a:pt x="328613" y="246888"/>
                  </a:lnTo>
                  <a:lnTo>
                    <a:pt x="413480" y="246888"/>
                  </a:lnTo>
                  <a:lnTo>
                    <a:pt x="429482" y="302609"/>
                  </a:lnTo>
                  <a:cubicBezTo>
                    <a:pt x="431768" y="309944"/>
                    <a:pt x="435007" y="314039"/>
                    <a:pt x="442722" y="314039"/>
                  </a:cubicBezTo>
                  <a:lnTo>
                    <a:pt x="483775" y="314039"/>
                  </a:lnTo>
                  <a:cubicBezTo>
                    <a:pt x="491490" y="314039"/>
                    <a:pt x="494252" y="309944"/>
                    <a:pt x="491966" y="302609"/>
                  </a:cubicBezTo>
                  <a:lnTo>
                    <a:pt x="407099" y="15145"/>
                  </a:lnTo>
                  <a:cubicBezTo>
                    <a:pt x="404813" y="7429"/>
                    <a:pt x="400717" y="3715"/>
                    <a:pt x="392525" y="3715"/>
                  </a:cubicBezTo>
                  <a:lnTo>
                    <a:pt x="352806" y="3715"/>
                  </a:lnTo>
                  <a:close/>
                  <a:moveTo>
                    <a:pt x="110490" y="54769"/>
                  </a:moveTo>
                  <a:cubicBezTo>
                    <a:pt x="141542" y="54769"/>
                    <a:pt x="160211" y="66199"/>
                    <a:pt x="160211" y="88964"/>
                  </a:cubicBezTo>
                  <a:lnTo>
                    <a:pt x="160211" y="228600"/>
                  </a:lnTo>
                  <a:cubicBezTo>
                    <a:pt x="160211" y="251460"/>
                    <a:pt x="141542" y="262795"/>
                    <a:pt x="110490" y="262795"/>
                  </a:cubicBezTo>
                  <a:lnTo>
                    <a:pt x="61627" y="262795"/>
                  </a:lnTo>
                  <a:lnTo>
                    <a:pt x="61627" y="54673"/>
                  </a:lnTo>
                  <a:lnTo>
                    <a:pt x="110490" y="54673"/>
                  </a:lnTo>
                  <a:close/>
                  <a:moveTo>
                    <a:pt x="110490" y="314039"/>
                  </a:moveTo>
                  <a:cubicBezTo>
                    <a:pt x="193072" y="314039"/>
                    <a:pt x="221837" y="278035"/>
                    <a:pt x="221837" y="239649"/>
                  </a:cubicBezTo>
                  <a:lnTo>
                    <a:pt x="221837" y="78105"/>
                  </a:lnTo>
                  <a:cubicBezTo>
                    <a:pt x="221837" y="39815"/>
                    <a:pt x="193072" y="3715"/>
                    <a:pt x="110490" y="3715"/>
                  </a:cubicBezTo>
                  <a:lnTo>
                    <a:pt x="10954" y="3715"/>
                  </a:lnTo>
                  <a:cubicBezTo>
                    <a:pt x="2762" y="3715"/>
                    <a:pt x="0" y="7334"/>
                    <a:pt x="0" y="15621"/>
                  </a:cubicBezTo>
                  <a:lnTo>
                    <a:pt x="0" y="302228"/>
                  </a:lnTo>
                  <a:cubicBezTo>
                    <a:pt x="0" y="309944"/>
                    <a:pt x="2286" y="314135"/>
                    <a:pt x="9620" y="314135"/>
                  </a:cubicBezTo>
                  <a:lnTo>
                    <a:pt x="110490" y="314135"/>
                  </a:lnTo>
                  <a:close/>
                </a:path>
              </a:pathLst>
            </a:custGeom>
            <a:solidFill>
              <a:srgbClr val="30033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559" name="Google Shape;1559;p167"/>
            <p:cNvSpPr/>
            <p:nvPr/>
          </p:nvSpPr>
          <p:spPr>
            <a:xfrm>
              <a:off x="4352925" y="2744533"/>
              <a:ext cx="620077" cy="921734"/>
            </a:xfrm>
            <a:custGeom>
              <a:avLst/>
              <a:gdLst/>
              <a:ahLst/>
              <a:cxnLst/>
              <a:rect l="l" t="t" r="r" b="b"/>
              <a:pathLst>
                <a:path w="620077" h="921734" extrusionOk="0">
                  <a:moveTo>
                    <a:pt x="172212" y="151829"/>
                  </a:moveTo>
                  <a:lnTo>
                    <a:pt x="172212" y="770001"/>
                  </a:lnTo>
                  <a:lnTo>
                    <a:pt x="308705" y="770001"/>
                  </a:lnTo>
                  <a:cubicBezTo>
                    <a:pt x="395478" y="770001"/>
                    <a:pt x="447770" y="736092"/>
                    <a:pt x="447770" y="668369"/>
                  </a:cubicBezTo>
                  <a:lnTo>
                    <a:pt x="447770" y="253460"/>
                  </a:lnTo>
                  <a:cubicBezTo>
                    <a:pt x="447770" y="185642"/>
                    <a:pt x="395383" y="151733"/>
                    <a:pt x="308705" y="151733"/>
                  </a:cubicBezTo>
                  <a:lnTo>
                    <a:pt x="172212" y="151733"/>
                  </a:lnTo>
                  <a:close/>
                  <a:moveTo>
                    <a:pt x="26765"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765" y="921734"/>
                  </a:lnTo>
                  <a:close/>
                </a:path>
              </a:pathLst>
            </a:custGeom>
            <a:solidFill>
              <a:srgbClr val="30033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560" name="Google Shape;1560;p167"/>
            <p:cNvSpPr/>
            <p:nvPr/>
          </p:nvSpPr>
          <p:spPr>
            <a:xfrm>
              <a:off x="5091588" y="2733675"/>
              <a:ext cx="620077" cy="943451"/>
            </a:xfrm>
            <a:custGeom>
              <a:avLst/>
              <a:gdLst/>
              <a:ahLst/>
              <a:cxnLst/>
              <a:rect l="l" t="t" r="r" b="b"/>
              <a:pathLst>
                <a:path w="620077" h="943451" extrusionOk="0">
                  <a:moveTo>
                    <a:pt x="447865" y="253460"/>
                  </a:moveTo>
                  <a:cubicBezTo>
                    <a:pt x="447865" y="185738"/>
                    <a:pt x="395573" y="151829"/>
                    <a:pt x="310039" y="151829"/>
                  </a:cubicBezTo>
                  <a:cubicBezTo>
                    <a:pt x="224599" y="151829"/>
                    <a:pt x="173545" y="185738"/>
                    <a:pt x="173545" y="253460"/>
                  </a:cubicBezTo>
                  <a:lnTo>
                    <a:pt x="173545" y="689991"/>
                  </a:lnTo>
                  <a:cubicBezTo>
                    <a:pt x="173545" y="757809"/>
                    <a:pt x="224599" y="791718"/>
                    <a:pt x="310039" y="791718"/>
                  </a:cubicBezTo>
                  <a:cubicBezTo>
                    <a:pt x="395573" y="791718"/>
                    <a:pt x="447865" y="757809"/>
                    <a:pt x="447865" y="689991"/>
                  </a:cubicBezTo>
                  <a:lnTo>
                    <a:pt x="447865" y="253460"/>
                  </a:lnTo>
                  <a:close/>
                  <a:moveTo>
                    <a:pt x="0" y="220980"/>
                  </a:moveTo>
                  <a:cubicBezTo>
                    <a:pt x="0" y="107061"/>
                    <a:pt x="79057" y="0"/>
                    <a:pt x="310039" y="0"/>
                  </a:cubicBezTo>
                  <a:cubicBezTo>
                    <a:pt x="540925" y="0"/>
                    <a:pt x="620077" y="107061"/>
                    <a:pt x="620077" y="220980"/>
                  </a:cubicBezTo>
                  <a:lnTo>
                    <a:pt x="620077" y="722471"/>
                  </a:lnTo>
                  <a:cubicBezTo>
                    <a:pt x="620077" y="836390"/>
                    <a:pt x="540925" y="943451"/>
                    <a:pt x="310039" y="943451"/>
                  </a:cubicBezTo>
                  <a:cubicBezTo>
                    <a:pt x="79057" y="943451"/>
                    <a:pt x="0" y="836295"/>
                    <a:pt x="0" y="722471"/>
                  </a:cubicBezTo>
                  <a:lnTo>
                    <a:pt x="0" y="220980"/>
                  </a:lnTo>
                  <a:close/>
                </a:path>
              </a:pathLst>
            </a:custGeom>
            <a:solidFill>
              <a:srgbClr val="30033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561" name="Google Shape;1561;p167"/>
            <p:cNvSpPr/>
            <p:nvPr/>
          </p:nvSpPr>
          <p:spPr>
            <a:xfrm>
              <a:off x="5845492" y="2744533"/>
              <a:ext cx="620077" cy="921734"/>
            </a:xfrm>
            <a:custGeom>
              <a:avLst/>
              <a:gdLst/>
              <a:ahLst/>
              <a:cxnLst/>
              <a:rect l="l" t="t" r="r" b="b"/>
              <a:pathLst>
                <a:path w="620077" h="921734" extrusionOk="0">
                  <a:moveTo>
                    <a:pt x="172307" y="151829"/>
                  </a:moveTo>
                  <a:lnTo>
                    <a:pt x="172307" y="770001"/>
                  </a:lnTo>
                  <a:lnTo>
                    <a:pt x="308800" y="770001"/>
                  </a:lnTo>
                  <a:cubicBezTo>
                    <a:pt x="395573" y="770001"/>
                    <a:pt x="447866" y="736092"/>
                    <a:pt x="447866" y="668369"/>
                  </a:cubicBezTo>
                  <a:lnTo>
                    <a:pt x="447866" y="253460"/>
                  </a:lnTo>
                  <a:cubicBezTo>
                    <a:pt x="447866" y="185642"/>
                    <a:pt x="395573" y="151733"/>
                    <a:pt x="308800" y="151733"/>
                  </a:cubicBezTo>
                  <a:lnTo>
                    <a:pt x="172307" y="151733"/>
                  </a:lnTo>
                  <a:close/>
                  <a:moveTo>
                    <a:pt x="26861" y="921734"/>
                  </a:moveTo>
                  <a:cubicBezTo>
                    <a:pt x="6382" y="921734"/>
                    <a:pt x="0" y="909542"/>
                    <a:pt x="0" y="886492"/>
                  </a:cubicBezTo>
                  <a:lnTo>
                    <a:pt x="0" y="35243"/>
                  </a:lnTo>
                  <a:cubicBezTo>
                    <a:pt x="0" y="10859"/>
                    <a:pt x="7620" y="0"/>
                    <a:pt x="30575" y="0"/>
                  </a:cubicBezTo>
                  <a:lnTo>
                    <a:pt x="308705" y="0"/>
                  </a:lnTo>
                  <a:cubicBezTo>
                    <a:pt x="539687" y="0"/>
                    <a:pt x="620078" y="107061"/>
                    <a:pt x="620078" y="220980"/>
                  </a:cubicBezTo>
                  <a:lnTo>
                    <a:pt x="620078" y="700850"/>
                  </a:lnTo>
                  <a:cubicBezTo>
                    <a:pt x="620078" y="814769"/>
                    <a:pt x="539687" y="921734"/>
                    <a:pt x="308705" y="921734"/>
                  </a:cubicBezTo>
                  <a:lnTo>
                    <a:pt x="26861" y="921734"/>
                  </a:lnTo>
                  <a:close/>
                </a:path>
              </a:pathLst>
            </a:custGeom>
            <a:solidFill>
              <a:srgbClr val="30033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562" name="Google Shape;1562;p167"/>
            <p:cNvSpPr/>
            <p:nvPr/>
          </p:nvSpPr>
          <p:spPr>
            <a:xfrm>
              <a:off x="6584251" y="2733675"/>
              <a:ext cx="599598" cy="943546"/>
            </a:xfrm>
            <a:custGeom>
              <a:avLst/>
              <a:gdLst/>
              <a:ahLst/>
              <a:cxnLst/>
              <a:rect l="l" t="t" r="r" b="b"/>
              <a:pathLst>
                <a:path w="599598" h="943546" extrusionOk="0">
                  <a:moveTo>
                    <a:pt x="567690" y="448723"/>
                  </a:moveTo>
                  <a:cubicBezTo>
                    <a:pt x="589407" y="448723"/>
                    <a:pt x="599599" y="456914"/>
                    <a:pt x="599599" y="481298"/>
                  </a:cubicBezTo>
                  <a:lnTo>
                    <a:pt x="599599" y="722567"/>
                  </a:lnTo>
                  <a:cubicBezTo>
                    <a:pt x="599599" y="836486"/>
                    <a:pt x="530733" y="943547"/>
                    <a:pt x="299752" y="943547"/>
                  </a:cubicBezTo>
                  <a:cubicBezTo>
                    <a:pt x="68866" y="943547"/>
                    <a:pt x="0" y="836486"/>
                    <a:pt x="0" y="722567"/>
                  </a:cubicBezTo>
                  <a:lnTo>
                    <a:pt x="0" y="220980"/>
                  </a:lnTo>
                  <a:cubicBezTo>
                    <a:pt x="0" y="107061"/>
                    <a:pt x="68866" y="0"/>
                    <a:pt x="299752" y="0"/>
                  </a:cubicBezTo>
                  <a:cubicBezTo>
                    <a:pt x="530733" y="0"/>
                    <a:pt x="599599" y="107061"/>
                    <a:pt x="599599" y="220980"/>
                  </a:cubicBezTo>
                  <a:lnTo>
                    <a:pt x="599599" y="275177"/>
                  </a:lnTo>
                  <a:cubicBezTo>
                    <a:pt x="599599" y="298228"/>
                    <a:pt x="591979" y="309086"/>
                    <a:pt x="570262" y="309086"/>
                  </a:cubicBezTo>
                  <a:lnTo>
                    <a:pt x="464344" y="309086"/>
                  </a:lnTo>
                  <a:cubicBezTo>
                    <a:pt x="441389" y="309086"/>
                    <a:pt x="432435" y="298228"/>
                    <a:pt x="432435" y="275177"/>
                  </a:cubicBezTo>
                  <a:lnTo>
                    <a:pt x="432435" y="253460"/>
                  </a:lnTo>
                  <a:cubicBezTo>
                    <a:pt x="432435" y="185738"/>
                    <a:pt x="387763" y="151829"/>
                    <a:pt x="302324" y="151829"/>
                  </a:cubicBezTo>
                  <a:cubicBezTo>
                    <a:pt x="216789" y="151829"/>
                    <a:pt x="173450" y="185738"/>
                    <a:pt x="173450" y="253460"/>
                  </a:cubicBezTo>
                  <a:lnTo>
                    <a:pt x="173450" y="689991"/>
                  </a:lnTo>
                  <a:cubicBezTo>
                    <a:pt x="173450" y="757809"/>
                    <a:pt x="216789" y="791718"/>
                    <a:pt x="302324" y="791718"/>
                  </a:cubicBezTo>
                  <a:cubicBezTo>
                    <a:pt x="387763" y="791718"/>
                    <a:pt x="432435" y="757809"/>
                    <a:pt x="432435" y="691420"/>
                  </a:cubicBezTo>
                  <a:lnTo>
                    <a:pt x="432435" y="600551"/>
                  </a:lnTo>
                  <a:lnTo>
                    <a:pt x="307372" y="600551"/>
                  </a:lnTo>
                  <a:cubicBezTo>
                    <a:pt x="284417" y="600551"/>
                    <a:pt x="274225" y="592455"/>
                    <a:pt x="274225" y="568071"/>
                  </a:cubicBezTo>
                  <a:lnTo>
                    <a:pt x="274225" y="481394"/>
                  </a:lnTo>
                  <a:cubicBezTo>
                    <a:pt x="274225" y="457010"/>
                    <a:pt x="284417" y="448818"/>
                    <a:pt x="307372" y="448818"/>
                  </a:cubicBezTo>
                  <a:lnTo>
                    <a:pt x="567690" y="448818"/>
                  </a:lnTo>
                  <a:close/>
                </a:path>
              </a:pathLst>
            </a:custGeom>
            <a:solidFill>
              <a:srgbClr val="30033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563" name="Google Shape;1563;p167"/>
            <p:cNvSpPr/>
            <p:nvPr/>
          </p:nvSpPr>
          <p:spPr>
            <a:xfrm>
              <a:off x="7300817" y="2787776"/>
              <a:ext cx="517398" cy="156019"/>
            </a:xfrm>
            <a:custGeom>
              <a:avLst/>
              <a:gdLst/>
              <a:ahLst/>
              <a:cxnLst/>
              <a:rect l="l" t="t" r="r" b="b"/>
              <a:pathLst>
                <a:path w="517398" h="156019" extrusionOk="0">
                  <a:moveTo>
                    <a:pt x="517398" y="135255"/>
                  </a:moveTo>
                  <a:cubicBezTo>
                    <a:pt x="517398" y="146685"/>
                    <a:pt x="508540" y="156020"/>
                    <a:pt x="497777" y="156020"/>
                  </a:cubicBezTo>
                  <a:lnTo>
                    <a:pt x="19526" y="156020"/>
                  </a:lnTo>
                  <a:cubicBezTo>
                    <a:pt x="8763" y="156020"/>
                    <a:pt x="0" y="146685"/>
                    <a:pt x="0" y="135255"/>
                  </a:cubicBezTo>
                  <a:lnTo>
                    <a:pt x="0" y="20765"/>
                  </a:lnTo>
                  <a:cubicBezTo>
                    <a:pt x="0" y="9335"/>
                    <a:pt x="8763" y="0"/>
                    <a:pt x="19526" y="0"/>
                  </a:cubicBezTo>
                  <a:lnTo>
                    <a:pt x="497777" y="0"/>
                  </a:lnTo>
                  <a:cubicBezTo>
                    <a:pt x="508540" y="0"/>
                    <a:pt x="517398" y="9335"/>
                    <a:pt x="517398" y="20765"/>
                  </a:cubicBezTo>
                  <a:lnTo>
                    <a:pt x="517398" y="135255"/>
                  </a:lnTo>
                  <a:close/>
                </a:path>
              </a:pathLst>
            </a:custGeom>
            <a:solidFill>
              <a:srgbClr val="30033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564" name="Google Shape;1564;p167"/>
            <p:cNvSpPr/>
            <p:nvPr/>
          </p:nvSpPr>
          <p:spPr>
            <a:xfrm>
              <a:off x="7300912" y="3140011"/>
              <a:ext cx="388239" cy="144970"/>
            </a:xfrm>
            <a:custGeom>
              <a:avLst/>
              <a:gdLst/>
              <a:ahLst/>
              <a:cxnLst/>
              <a:rect l="l" t="t" r="r" b="b"/>
              <a:pathLst>
                <a:path w="388239" h="144970" extrusionOk="0">
                  <a:moveTo>
                    <a:pt x="388239" y="124206"/>
                  </a:moveTo>
                  <a:cubicBezTo>
                    <a:pt x="388239" y="135636"/>
                    <a:pt x="379381" y="144971"/>
                    <a:pt x="368618" y="144971"/>
                  </a:cubicBezTo>
                  <a:lnTo>
                    <a:pt x="19526" y="144971"/>
                  </a:lnTo>
                  <a:cubicBezTo>
                    <a:pt x="8763" y="144971"/>
                    <a:pt x="0" y="135636"/>
                    <a:pt x="0" y="124206"/>
                  </a:cubicBezTo>
                  <a:lnTo>
                    <a:pt x="0" y="20765"/>
                  </a:lnTo>
                  <a:cubicBezTo>
                    <a:pt x="0" y="9334"/>
                    <a:pt x="8858" y="0"/>
                    <a:pt x="19526" y="0"/>
                  </a:cubicBezTo>
                  <a:lnTo>
                    <a:pt x="368618" y="0"/>
                  </a:lnTo>
                  <a:cubicBezTo>
                    <a:pt x="379381" y="0"/>
                    <a:pt x="388239" y="9334"/>
                    <a:pt x="388239" y="20765"/>
                  </a:cubicBezTo>
                  <a:lnTo>
                    <a:pt x="388239" y="124206"/>
                  </a:lnTo>
                  <a:close/>
                </a:path>
              </a:pathLst>
            </a:custGeom>
            <a:solidFill>
              <a:srgbClr val="300333">
                <a:alpha val="498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565" name="Google Shape;1565;p167"/>
            <p:cNvSpPr/>
            <p:nvPr/>
          </p:nvSpPr>
          <p:spPr>
            <a:xfrm>
              <a:off x="7300817" y="3471576"/>
              <a:ext cx="517398" cy="151447"/>
            </a:xfrm>
            <a:custGeom>
              <a:avLst/>
              <a:gdLst/>
              <a:ahLst/>
              <a:cxnLst/>
              <a:rect l="l" t="t" r="r" b="b"/>
              <a:pathLst>
                <a:path w="517398" h="151447" extrusionOk="0">
                  <a:moveTo>
                    <a:pt x="517398" y="130683"/>
                  </a:moveTo>
                  <a:cubicBezTo>
                    <a:pt x="517398" y="142113"/>
                    <a:pt x="508540" y="151448"/>
                    <a:pt x="497777" y="151448"/>
                  </a:cubicBezTo>
                  <a:lnTo>
                    <a:pt x="19526" y="151448"/>
                  </a:lnTo>
                  <a:cubicBezTo>
                    <a:pt x="8763" y="151448"/>
                    <a:pt x="0" y="142113"/>
                    <a:pt x="0" y="130683"/>
                  </a:cubicBezTo>
                  <a:lnTo>
                    <a:pt x="0" y="20765"/>
                  </a:lnTo>
                  <a:cubicBezTo>
                    <a:pt x="0" y="9334"/>
                    <a:pt x="8763" y="0"/>
                    <a:pt x="19526" y="0"/>
                  </a:cubicBezTo>
                  <a:lnTo>
                    <a:pt x="497777" y="0"/>
                  </a:lnTo>
                  <a:cubicBezTo>
                    <a:pt x="508540" y="0"/>
                    <a:pt x="517398" y="9334"/>
                    <a:pt x="517398" y="20765"/>
                  </a:cubicBezTo>
                  <a:lnTo>
                    <a:pt x="517398" y="130683"/>
                  </a:lnTo>
                  <a:close/>
                </a:path>
              </a:pathLst>
            </a:custGeom>
            <a:solidFill>
              <a:srgbClr val="30033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sp>
        <p:nvSpPr>
          <p:cNvPr id="1566" name="Google Shape;1566;p16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2500"/>
              <a:buFont typeface="Barlow"/>
              <a:buNone/>
              <a:defRPr sz="2500" b="0" i="0" u="none" strike="noStrike" cap="none">
                <a:solidFill>
                  <a:schemeClr val="dk1"/>
                </a:solidFill>
                <a:latin typeface="Barlow"/>
                <a:ea typeface="Barlow"/>
                <a:cs typeface="Barlow"/>
                <a:sym typeface="Barlow"/>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67" name="Google Shape;1567;p167"/>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330200" algn="l" rtl="0">
              <a:lnSpc>
                <a:spcPct val="90000"/>
              </a:lnSpc>
              <a:spcBef>
                <a:spcPts val="600"/>
              </a:spcBef>
              <a:spcAft>
                <a:spcPts val="0"/>
              </a:spcAft>
              <a:buClr>
                <a:schemeClr val="dk1"/>
              </a:buClr>
              <a:buSzPts val="1600"/>
              <a:buFont typeface="Arial"/>
              <a:buChar char="•"/>
              <a:defRPr sz="1600" b="0" i="0" u="none" strike="noStrike" cap="none">
                <a:solidFill>
                  <a:schemeClr val="dk1"/>
                </a:solidFill>
                <a:latin typeface="Barlow"/>
                <a:ea typeface="Barlow"/>
                <a:cs typeface="Barlow"/>
                <a:sym typeface="Barlow"/>
              </a:defRPr>
            </a:lvl1pPr>
            <a:lvl2pPr marL="914400" marR="0" lvl="1" indent="-317500" algn="l" rtl="0">
              <a:lnSpc>
                <a:spcPct val="90000"/>
              </a:lnSpc>
              <a:spcBef>
                <a:spcPts val="300"/>
              </a:spcBef>
              <a:spcAft>
                <a:spcPts val="0"/>
              </a:spcAft>
              <a:buClr>
                <a:schemeClr val="dk1"/>
              </a:buClr>
              <a:buSzPts val="1400"/>
              <a:buFont typeface="Arial"/>
              <a:buChar char="•"/>
              <a:defRPr sz="1400" b="0" i="0" u="none" strike="noStrike" cap="none">
                <a:solidFill>
                  <a:schemeClr val="dk1"/>
                </a:solidFill>
                <a:latin typeface="Barlow"/>
                <a:ea typeface="Barlow"/>
                <a:cs typeface="Barlow"/>
                <a:sym typeface="Barlow"/>
              </a:defRPr>
            </a:lvl2pPr>
            <a:lvl3pPr marL="1371600" marR="0" lvl="2" indent="-298450"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Barlow"/>
                <a:ea typeface="Barlow"/>
                <a:cs typeface="Barlow"/>
                <a:sym typeface="Barlow"/>
              </a:defRPr>
            </a:lvl3pPr>
            <a:lvl4pPr marL="1828800" marR="0" lvl="3" indent="-292100" algn="l" rtl="0">
              <a:lnSpc>
                <a:spcPct val="90000"/>
              </a:lnSpc>
              <a:spcBef>
                <a:spcPts val="300"/>
              </a:spcBef>
              <a:spcAft>
                <a:spcPts val="0"/>
              </a:spcAft>
              <a:buClr>
                <a:schemeClr val="dk1"/>
              </a:buClr>
              <a:buSzPts val="1000"/>
              <a:buFont typeface="Arial"/>
              <a:buChar char="•"/>
              <a:defRPr sz="1000" b="0" i="0" u="none" strike="noStrike" cap="none">
                <a:solidFill>
                  <a:schemeClr val="dk1"/>
                </a:solidFill>
                <a:latin typeface="Barlow"/>
                <a:ea typeface="Barlow"/>
                <a:cs typeface="Barlow"/>
                <a:sym typeface="Barlow"/>
              </a:defRPr>
            </a:lvl4pPr>
            <a:lvl5pPr marL="2286000" marR="0" lvl="4" indent="-292100" algn="l" rtl="0">
              <a:lnSpc>
                <a:spcPct val="90000"/>
              </a:lnSpc>
              <a:spcBef>
                <a:spcPts val="300"/>
              </a:spcBef>
              <a:spcAft>
                <a:spcPts val="0"/>
              </a:spcAft>
              <a:buClr>
                <a:schemeClr val="dk1"/>
              </a:buClr>
              <a:buSzPts val="1000"/>
              <a:buFont typeface="Arial"/>
              <a:buChar char="•"/>
              <a:defRPr sz="1000" b="0" i="0" u="none" strike="noStrike" cap="none">
                <a:solidFill>
                  <a:schemeClr val="dk1"/>
                </a:solidFill>
                <a:latin typeface="Barlow"/>
                <a:ea typeface="Barlow"/>
                <a:cs typeface="Barlow"/>
                <a:sym typeface="Barlow"/>
              </a:defRPr>
            </a:lvl5pPr>
            <a:lvl6pPr marL="2743200" marR="0" lvl="5" indent="-292100" algn="l" rtl="0">
              <a:lnSpc>
                <a:spcPct val="90000"/>
              </a:lnSpc>
              <a:spcBef>
                <a:spcPts val="3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6pPr>
            <a:lvl7pPr marL="3200400" marR="0" lvl="6" indent="-292100" algn="l" rtl="0">
              <a:lnSpc>
                <a:spcPct val="90000"/>
              </a:lnSpc>
              <a:spcBef>
                <a:spcPts val="3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7pPr>
            <a:lvl8pPr marL="3657600" marR="0" lvl="7" indent="-292100" algn="l" rtl="0">
              <a:lnSpc>
                <a:spcPct val="90000"/>
              </a:lnSpc>
              <a:spcBef>
                <a:spcPts val="3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8pPr>
            <a:lvl9pPr marL="4114800" marR="0" lvl="8" indent="-292100" algn="l" rtl="0">
              <a:lnSpc>
                <a:spcPct val="90000"/>
              </a:lnSpc>
              <a:spcBef>
                <a:spcPts val="3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9pPr>
          </a:lstStyle>
          <a:p>
            <a:endParaRPr/>
          </a:p>
        </p:txBody>
      </p:sp>
      <p:sp>
        <p:nvSpPr>
          <p:cNvPr id="1568" name="Google Shape;1568;p167"/>
          <p:cNvSpPr txBox="1"/>
          <p:nvPr/>
        </p:nvSpPr>
        <p:spPr>
          <a:xfrm>
            <a:off x="1577303" y="4663217"/>
            <a:ext cx="4302900" cy="393600"/>
          </a:xfrm>
          <a:prstGeom prst="rect">
            <a:avLst/>
          </a:prstGeom>
          <a:noFill/>
          <a:ln>
            <a:noFill/>
          </a:ln>
        </p:spPr>
        <p:txBody>
          <a:bodyPr spcFirstLastPara="1" wrap="square" lIns="0" tIns="91425" rIns="0" bIns="91425"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 sz="800" b="0" i="0" u="none" strike="noStrike" cap="none">
                <a:solidFill>
                  <a:schemeClr val="dk2"/>
                </a:solidFill>
                <a:latin typeface="Barlow"/>
                <a:ea typeface="Barlow"/>
                <a:cs typeface="Barlow"/>
                <a:sym typeface="Barlow"/>
              </a:rPr>
              <a:t>©2021 Strictly Confidential</a:t>
            </a:r>
            <a:endParaRPr sz="1400" b="0" i="0" u="none" strike="noStrike" cap="none">
              <a:solidFill>
                <a:schemeClr val="dk2"/>
              </a:solidFill>
              <a:latin typeface="Barlow"/>
              <a:ea typeface="Barlow"/>
              <a:cs typeface="Barlow"/>
              <a:sym typeface="Barlow"/>
            </a:endParaRPr>
          </a:p>
        </p:txBody>
      </p:sp>
      <p:sp>
        <p:nvSpPr>
          <p:cNvPr id="1569" name="Google Shape;1569;p167"/>
          <p:cNvSpPr txBox="1"/>
          <p:nvPr/>
        </p:nvSpPr>
        <p:spPr>
          <a:xfrm>
            <a:off x="4885765" y="4663217"/>
            <a:ext cx="3946500" cy="393600"/>
          </a:xfrm>
          <a:prstGeom prst="rect">
            <a:avLst/>
          </a:prstGeom>
          <a:noFill/>
          <a:ln>
            <a:noFill/>
          </a:ln>
        </p:spPr>
        <p:txBody>
          <a:bodyPr spcFirstLastPara="1" wrap="square" lIns="0" tIns="91425" rIns="0" bIns="91425" anchor="ctr" anchorCtr="0">
            <a:noAutofit/>
          </a:bodyPr>
          <a:lstStyle/>
          <a:p>
            <a:pPr marL="0" marR="0" lvl="0" indent="0" algn="r" rtl="0">
              <a:lnSpc>
                <a:spcPct val="100000"/>
              </a:lnSpc>
              <a:spcBef>
                <a:spcPts val="0"/>
              </a:spcBef>
              <a:spcAft>
                <a:spcPts val="0"/>
              </a:spcAft>
              <a:buClr>
                <a:srgbClr val="000000"/>
              </a:buClr>
              <a:buSzPts val="600"/>
              <a:buFont typeface="Arial"/>
              <a:buNone/>
            </a:pPr>
            <a:r>
              <a:rPr lang="en" sz="800" b="0" i="0" u="none" strike="noStrike" cap="none">
                <a:solidFill>
                  <a:schemeClr val="dk2"/>
                </a:solidFill>
                <a:latin typeface="Barlow"/>
                <a:ea typeface="Barlow"/>
                <a:cs typeface="Barlow"/>
                <a:sym typeface="Barlow"/>
              </a:rPr>
              <a:t>construction.com    |    </a:t>
            </a:r>
            <a:fld id="{00000000-1234-1234-1234-123412341234}" type="slidenum">
              <a:rPr lang="en" sz="800" b="0" i="0" u="none" strike="noStrike" cap="none">
                <a:solidFill>
                  <a:schemeClr val="dk2"/>
                </a:solidFill>
                <a:latin typeface="Barlow"/>
                <a:ea typeface="Barlow"/>
                <a:cs typeface="Barlow"/>
                <a:sym typeface="Barlow"/>
              </a:rPr>
              <a:t>‹#›</a:t>
            </a:fld>
            <a:endParaRPr sz="800" b="0" i="0" u="none" strike="noStrike" cap="none">
              <a:solidFill>
                <a:schemeClr val="dk2"/>
              </a:solidFill>
              <a:latin typeface="Barlow"/>
              <a:ea typeface="Barlow"/>
              <a:cs typeface="Barlow"/>
              <a:sym typeface="Barlow"/>
            </a:endParaRPr>
          </a:p>
        </p:txBody>
      </p:sp>
      <p:pic>
        <p:nvPicPr>
          <p:cNvPr id="1570" name="Google Shape;1570;p167" descr="IMS-logo-250 - ImsInfo"/>
          <p:cNvPicPr preferRelativeResize="0"/>
          <p:nvPr/>
        </p:nvPicPr>
        <p:blipFill rotWithShape="1">
          <a:blip r:embed="rId3">
            <a:alphaModFix/>
          </a:blip>
          <a:srcRect/>
          <a:stretch/>
        </p:blipFill>
        <p:spPr>
          <a:xfrm>
            <a:off x="966624" y="4746326"/>
            <a:ext cx="503919" cy="206816"/>
          </a:xfrm>
          <a:prstGeom prst="rect">
            <a:avLst/>
          </a:prstGeom>
          <a:noFill/>
          <a:ln>
            <a:noFill/>
          </a:ln>
        </p:spPr>
      </p:pic>
      <p:cxnSp>
        <p:nvCxnSpPr>
          <p:cNvPr id="1571" name="Google Shape;1571;p167"/>
          <p:cNvCxnSpPr/>
          <p:nvPr/>
        </p:nvCxnSpPr>
        <p:spPr>
          <a:xfrm>
            <a:off x="859862" y="4755600"/>
            <a:ext cx="0" cy="228900"/>
          </a:xfrm>
          <a:prstGeom prst="straightConnector1">
            <a:avLst/>
          </a:prstGeom>
          <a:noFill/>
          <a:ln w="9525" cap="flat" cmpd="sng">
            <a:solidFill>
              <a:schemeClr val="accent2"/>
            </a:solidFill>
            <a:prstDash val="solid"/>
            <a:round/>
            <a:headEnd type="none" w="sm" len="sm"/>
            <a:tailEnd type="none" w="sm" len="sm"/>
          </a:ln>
        </p:spPr>
      </p:cxnSp>
    </p:spTree>
    <p:extLst>
      <p:ext uri="{BB962C8B-B14F-4D97-AF65-F5344CB8AC3E}">
        <p14:creationId xmlns:p14="http://schemas.microsoft.com/office/powerpoint/2010/main" val="601522384"/>
      </p:ext>
    </p:extLst>
  </p:cSld>
  <p:clrMap bg1="lt1" tx1="dk1" bg2="dk2" tx2="lt2" accent1="accent1" accent2="accent2" accent3="accent3" accent4="accent4" accent5="accent5" accent6="accent6" hlink="hlink" folHlink="folHlink"/>
  <p:sldLayoutIdLst>
    <p:sldLayoutId id="2147483896" r:id="rId1"/>
  </p:sldLayoutIdLst>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dana.gilmore@construction.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7.xml"/><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9.xml"/><Relationship Id="rId1" Type="http://schemas.openxmlformats.org/officeDocument/2006/relationships/slideLayout" Target="../slideLayouts/slideLayout45.xml"/><Relationship Id="rId4" Type="http://schemas.openxmlformats.org/officeDocument/2006/relationships/chart" Target="../charts/chart9.xml"/></Relationships>
</file>

<file path=ppt/slides/_rels/slide1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1.xml"/><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4.xml"/><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9.xml"/><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0.xml"/><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1.xml"/><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2.xml"/><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23.xml"/><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24.xml"/><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25.xml"/><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6.xml"/><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27.xml"/><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9.xml"/><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30.xml"/><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31.xml"/><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33.xml"/><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34.xml"/><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35.xml"/><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36.xml"/><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8.xml"/><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39.xml"/><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40.xml"/><Relationship Id="rId1" Type="http://schemas.openxmlformats.org/officeDocument/2006/relationships/slideLayout" Target="../slideLayouts/slideLayout45.xml"/></Relationships>
</file>

<file path=ppt/slides/_rels/slide44.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41.xml"/><Relationship Id="rId1" Type="http://schemas.openxmlformats.org/officeDocument/2006/relationships/slideLayout" Target="../slideLayouts/slideLayout45.xml"/></Relationships>
</file>

<file path=ppt/slides/_rels/slide45.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42.xml"/><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43.xml"/><Relationship Id="rId1" Type="http://schemas.openxmlformats.org/officeDocument/2006/relationships/slideLayout" Target="../slideLayouts/slideLayout45.xml"/></Relationships>
</file>

<file path=ppt/slides/_rels/slide47.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44.xml"/><Relationship Id="rId1" Type="http://schemas.openxmlformats.org/officeDocument/2006/relationships/slideLayout" Target="../slideLayouts/slideLayout45.xml"/></Relationships>
</file>

<file path=ppt/slides/_rels/slide48.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45.xml"/><Relationship Id="rId1" Type="http://schemas.openxmlformats.org/officeDocument/2006/relationships/slideLayout" Target="../slideLayouts/slideLayout45.xml"/></Relationships>
</file>

<file path=ppt/slides/_rels/slide49.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notesSlide" Target="../notesSlides/notesSlide46.xml"/><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50.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47.xml"/><Relationship Id="rId1" Type="http://schemas.openxmlformats.org/officeDocument/2006/relationships/slideLayout" Target="../slideLayouts/slideLayout45.xml"/></Relationships>
</file>

<file path=ppt/slides/_rels/slide51.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notesSlide" Target="../notesSlides/notesSlide48.xml"/><Relationship Id="rId1" Type="http://schemas.openxmlformats.org/officeDocument/2006/relationships/slideLayout" Target="../slideLayouts/slideLayout45.xml"/></Relationships>
</file>

<file path=ppt/slides/_rels/slide5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9.xml"/><Relationship Id="rId1" Type="http://schemas.openxmlformats.org/officeDocument/2006/relationships/slideLayout" Target="../slideLayouts/slideLayout46.xml"/></Relationships>
</file>

<file path=ppt/slides/_rels/slide53.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50.xml"/><Relationship Id="rId1" Type="http://schemas.openxmlformats.org/officeDocument/2006/relationships/slideLayout" Target="../slideLayouts/slideLayout4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5.xml"/></Relationships>
</file>

<file path=ppt/slides/_rels/slide55.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52.xml"/><Relationship Id="rId1" Type="http://schemas.openxmlformats.org/officeDocument/2006/relationships/slideLayout" Target="../slideLayouts/slideLayout4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5.xml"/></Relationships>
</file>

<file path=ppt/slides/_rels/slide58.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notesSlide" Target="../notesSlides/notesSlide55.xml"/><Relationship Id="rId1" Type="http://schemas.openxmlformats.org/officeDocument/2006/relationships/slideLayout" Target="../slideLayouts/slideLayout4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45.xml"/><Relationship Id="rId4" Type="http://schemas.openxmlformats.org/officeDocument/2006/relationships/chart" Target="../charts/char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5.xml"/></Relationships>
</file>

<file path=ppt/slides/_rels/slide61.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58.xml"/><Relationship Id="rId1" Type="http://schemas.openxmlformats.org/officeDocument/2006/relationships/slideLayout" Target="../slideLayouts/slideLayout4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5.xml"/></Relationships>
</file>

<file path=ppt/slides/_rels/slide63.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60.xml"/><Relationship Id="rId1" Type="http://schemas.openxmlformats.org/officeDocument/2006/relationships/slideLayout" Target="../slideLayouts/slideLayout4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5.xml"/></Relationships>
</file>

<file path=ppt/slides/_rels/slide65.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notesSlide" Target="../notesSlides/notesSlide62.xml"/><Relationship Id="rId1" Type="http://schemas.openxmlformats.org/officeDocument/2006/relationships/slideLayout" Target="../slideLayouts/slideLayout4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5.xml"/></Relationships>
</file>

<file path=ppt/slides/_rels/slide67.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64.xml"/><Relationship Id="rId1" Type="http://schemas.openxmlformats.org/officeDocument/2006/relationships/slideLayout" Target="../slideLayouts/slideLayout4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5.xml"/></Relationships>
</file>

<file path=ppt/slides/_rels/slide69.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66.xml"/><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5.xml"/></Relationships>
</file>

<file path=ppt/slides/_rels/slide71.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notesSlide" Target="../notesSlides/notesSlide68.xml"/><Relationship Id="rId1" Type="http://schemas.openxmlformats.org/officeDocument/2006/relationships/slideLayout" Target="../slideLayouts/slideLayout4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8"/>
          <p:cNvSpPr>
            <a:spLocks noGrp="1" noChangeArrowheads="1"/>
          </p:cNvSpPr>
          <p:nvPr>
            <p:ph type="ctrTitle" sz="quarter" idx="4294967295"/>
          </p:nvPr>
        </p:nvSpPr>
        <p:spPr>
          <a:xfrm>
            <a:off x="0" y="130175"/>
            <a:ext cx="7688263" cy="830263"/>
          </a:xfrm>
        </p:spPr>
        <p:txBody>
          <a:bodyPr/>
          <a:lstStyle/>
          <a:p>
            <a:pPr eaLnBrk="1" hangingPunct="1"/>
            <a:r>
              <a:rPr lang="en-US" sz="2400" dirty="0">
                <a:solidFill>
                  <a:schemeClr val="tx2"/>
                </a:solidFill>
              </a:rPr>
              <a:t>Lean Construction Contractor Survey 2021</a:t>
            </a:r>
          </a:p>
        </p:txBody>
      </p:sp>
      <p:sp>
        <p:nvSpPr>
          <p:cNvPr id="8198" name="Rectangle 3"/>
          <p:cNvSpPr>
            <a:spLocks noChangeArrowheads="1"/>
          </p:cNvSpPr>
          <p:nvPr/>
        </p:nvSpPr>
        <p:spPr bwMode="auto">
          <a:xfrm>
            <a:off x="5938945" y="3760470"/>
            <a:ext cx="3200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nSpc>
                <a:spcPct val="105000"/>
              </a:lnSpc>
              <a:spcBef>
                <a:spcPct val="0"/>
              </a:spcBef>
            </a:pPr>
            <a:r>
              <a:rPr lang="en-US" sz="1350" dirty="0"/>
              <a:t>Dana Gilmore</a:t>
            </a:r>
            <a:br>
              <a:rPr lang="en-US" sz="1350" dirty="0"/>
            </a:br>
            <a:r>
              <a:rPr lang="en-US" sz="1350" dirty="0"/>
              <a:t>Research Project Manager</a:t>
            </a:r>
            <a:br>
              <a:rPr lang="en-US" sz="1350" dirty="0"/>
            </a:br>
            <a:r>
              <a:rPr lang="en-US" sz="1350" dirty="0"/>
              <a:t>Industry Insights &amp; Research Communications </a:t>
            </a:r>
            <a:br>
              <a:rPr lang="en-US" sz="1350" dirty="0"/>
            </a:br>
            <a:r>
              <a:rPr lang="en-US" sz="1350" dirty="0">
                <a:hlinkClick r:id="rId3"/>
              </a:rPr>
              <a:t>dana.gilmore@construction.com</a:t>
            </a:r>
            <a:endParaRPr lang="en-US" sz="1350" b="1" dirty="0"/>
          </a:p>
        </p:txBody>
      </p:sp>
      <p:sp>
        <p:nvSpPr>
          <p:cNvPr id="2" name="TextBox 1"/>
          <p:cNvSpPr txBox="1"/>
          <p:nvPr/>
        </p:nvSpPr>
        <p:spPr>
          <a:xfrm>
            <a:off x="5938945" y="3501509"/>
            <a:ext cx="1556836" cy="369332"/>
          </a:xfrm>
          <a:prstGeom prst="rect">
            <a:avLst/>
          </a:prstGeom>
          <a:noFill/>
        </p:spPr>
        <p:txBody>
          <a:bodyPr wrap="none" rtlCol="0">
            <a:spAutoFit/>
          </a:bodyPr>
          <a:lstStyle/>
          <a:p>
            <a:r>
              <a:rPr lang="en-US" sz="1800" b="1" dirty="0">
                <a:solidFill>
                  <a:schemeClr val="tx2"/>
                </a:solidFill>
              </a:rPr>
              <a:t>August 2021</a:t>
            </a:r>
          </a:p>
        </p:txBody>
      </p:sp>
      <p:pic>
        <p:nvPicPr>
          <p:cNvPr id="3" name="Picture 2" descr="LCI">
            <a:extLst>
              <a:ext uri="{FF2B5EF4-FFF2-40B4-BE49-F238E27FC236}">
                <a16:creationId xmlns:a16="http://schemas.microsoft.com/office/drawing/2014/main" xmlns="" id="{E997DD0B-555E-4374-AB08-D4AC75798E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1419" y="1095575"/>
            <a:ext cx="4711603" cy="13716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dist="50800" dir="5400000" algn="ctr" rotWithShape="0">
              <a:srgbClr val="000000"/>
            </a:outerShdw>
          </a:effectLst>
        </p:spPr>
      </p:pic>
      <p:pic>
        <p:nvPicPr>
          <p:cNvPr id="1028" name="Picture 4" descr="SixTenantsofLean">
            <a:extLst>
              <a:ext uri="{FF2B5EF4-FFF2-40B4-BE49-F238E27FC236}">
                <a16:creationId xmlns:a16="http://schemas.microsoft.com/office/drawing/2014/main" xmlns="" id="{BDF5FC1D-3379-4582-AEC5-D9BCC5EDDA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22960"/>
            <a:ext cx="3810000" cy="375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38012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p:cNvSpPr>
            <a:spLocks noGrp="1" noChangeArrowheads="1"/>
          </p:cNvSpPr>
          <p:nvPr>
            <p:ph type="ctrTitle" sz="quarter" idx="4294967295"/>
          </p:nvPr>
        </p:nvSpPr>
        <p:spPr>
          <a:xfrm>
            <a:off x="0" y="0"/>
            <a:ext cx="7315200" cy="457200"/>
          </a:xfrm>
        </p:spPr>
        <p:txBody>
          <a:bodyPr anchor="b"/>
          <a:lstStyle/>
          <a:p>
            <a:r>
              <a:rPr lang="en-US" b="1" dirty="0">
                <a:solidFill>
                  <a:schemeClr val="bg1"/>
                </a:solidFill>
              </a:rPr>
              <a:t>Demographics: Project Types</a:t>
            </a:r>
            <a:endParaRPr lang="en-US" sz="2400" dirty="0">
              <a:solidFill>
                <a:schemeClr val="bg1"/>
              </a:solidFill>
            </a:endParaRPr>
          </a:p>
        </p:txBody>
      </p:sp>
      <p:sp>
        <p:nvSpPr>
          <p:cNvPr id="7" name="TextBox 6"/>
          <p:cNvSpPr txBox="1"/>
          <p:nvPr/>
        </p:nvSpPr>
        <p:spPr>
          <a:xfrm>
            <a:off x="2743200" y="4754880"/>
            <a:ext cx="3989070" cy="184666"/>
          </a:xfrm>
          <a:prstGeom prst="rect">
            <a:avLst/>
          </a:prstGeom>
          <a:noFill/>
        </p:spPr>
        <p:txBody>
          <a:bodyPr wrap="square" rtlCol="0">
            <a:spAutoFit/>
          </a:bodyPr>
          <a:lstStyle/>
          <a:p>
            <a:r>
              <a:rPr lang="en-US" sz="600" dirty="0">
                <a:solidFill>
                  <a:schemeClr val="tx1"/>
                </a:solidFill>
              </a:rPr>
              <a:t>qa2. What types of projects are in your company's contracting portfolio?</a:t>
            </a:r>
            <a:endParaRPr lang="en-US" sz="600" b="1" dirty="0">
              <a:solidFill>
                <a:schemeClr val="tx1"/>
              </a:solidFill>
            </a:endParaRPr>
          </a:p>
        </p:txBody>
      </p:sp>
      <p:sp>
        <p:nvSpPr>
          <p:cNvPr id="12" name="Rectangle 4"/>
          <p:cNvSpPr txBox="1">
            <a:spLocks noChangeArrowheads="1"/>
          </p:cNvSpPr>
          <p:nvPr/>
        </p:nvSpPr>
        <p:spPr bwMode="auto">
          <a:xfrm>
            <a:off x="457200" y="466344"/>
            <a:ext cx="8229600"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rgbClr val="595959"/>
                </a:solidFill>
                <a:latin typeface="+mj-lt"/>
                <a:ea typeface="+mj-ea"/>
                <a:cs typeface="+mj-cs"/>
              </a:defRPr>
            </a:lvl1pPr>
            <a:lvl2pPr algn="l" rtl="0" eaLnBrk="0" fontAlgn="base" hangingPunct="0">
              <a:spcBef>
                <a:spcPct val="0"/>
              </a:spcBef>
              <a:spcAft>
                <a:spcPct val="0"/>
              </a:spcAft>
              <a:defRPr sz="2400">
                <a:solidFill>
                  <a:srgbClr val="595959"/>
                </a:solidFill>
                <a:latin typeface="Arial" charset="0"/>
                <a:ea typeface="ＭＳ Ｐゴシック" charset="0"/>
                <a:cs typeface="Arial" charset="0"/>
              </a:defRPr>
            </a:lvl2pPr>
            <a:lvl3pPr algn="l" rtl="0" eaLnBrk="0" fontAlgn="base" hangingPunct="0">
              <a:spcBef>
                <a:spcPct val="0"/>
              </a:spcBef>
              <a:spcAft>
                <a:spcPct val="0"/>
              </a:spcAft>
              <a:defRPr sz="2400">
                <a:solidFill>
                  <a:srgbClr val="595959"/>
                </a:solidFill>
                <a:latin typeface="Arial" charset="0"/>
                <a:ea typeface="ＭＳ Ｐゴシック" charset="0"/>
                <a:cs typeface="Arial" charset="0"/>
              </a:defRPr>
            </a:lvl3pPr>
            <a:lvl4pPr algn="l" rtl="0" eaLnBrk="0" fontAlgn="base" hangingPunct="0">
              <a:spcBef>
                <a:spcPct val="0"/>
              </a:spcBef>
              <a:spcAft>
                <a:spcPct val="0"/>
              </a:spcAft>
              <a:defRPr sz="2400">
                <a:solidFill>
                  <a:srgbClr val="595959"/>
                </a:solidFill>
                <a:latin typeface="Arial" charset="0"/>
                <a:ea typeface="ＭＳ Ｐゴシック" charset="0"/>
                <a:cs typeface="Arial" charset="0"/>
              </a:defRPr>
            </a:lvl4pPr>
            <a:lvl5pPr algn="l" rtl="0" eaLnBrk="0" fontAlgn="base" hangingPunct="0">
              <a:spcBef>
                <a:spcPct val="0"/>
              </a:spcBef>
              <a:spcAft>
                <a:spcPct val="0"/>
              </a:spcAft>
              <a:defRPr sz="2400">
                <a:solidFill>
                  <a:srgbClr val="595959"/>
                </a:solidFill>
                <a:latin typeface="Arial" charset="0"/>
                <a:ea typeface="ＭＳ Ｐゴシック" charset="0"/>
                <a:cs typeface="Arial" charset="0"/>
              </a:defRPr>
            </a:lvl5pPr>
            <a:lvl6pPr marL="457200" algn="l" rtl="0" fontAlgn="base">
              <a:spcBef>
                <a:spcPct val="0"/>
              </a:spcBef>
              <a:spcAft>
                <a:spcPct val="0"/>
              </a:spcAft>
              <a:defRPr sz="2400">
                <a:solidFill>
                  <a:srgbClr val="595959"/>
                </a:solidFill>
                <a:latin typeface="Arial" charset="0"/>
                <a:ea typeface="ＭＳ Ｐゴシック" charset="0"/>
                <a:cs typeface="Arial" charset="0"/>
              </a:defRPr>
            </a:lvl6pPr>
            <a:lvl7pPr marL="914400" algn="l" rtl="0" fontAlgn="base">
              <a:spcBef>
                <a:spcPct val="0"/>
              </a:spcBef>
              <a:spcAft>
                <a:spcPct val="0"/>
              </a:spcAft>
              <a:defRPr sz="2400">
                <a:solidFill>
                  <a:srgbClr val="595959"/>
                </a:solidFill>
                <a:latin typeface="Arial" charset="0"/>
                <a:ea typeface="ＭＳ Ｐゴシック" charset="0"/>
                <a:cs typeface="Arial" charset="0"/>
              </a:defRPr>
            </a:lvl7pPr>
            <a:lvl8pPr marL="1371600" algn="l" rtl="0" fontAlgn="base">
              <a:spcBef>
                <a:spcPct val="0"/>
              </a:spcBef>
              <a:spcAft>
                <a:spcPct val="0"/>
              </a:spcAft>
              <a:defRPr sz="2400">
                <a:solidFill>
                  <a:srgbClr val="595959"/>
                </a:solidFill>
                <a:latin typeface="Arial" charset="0"/>
                <a:ea typeface="ＭＳ Ｐゴシック" charset="0"/>
                <a:cs typeface="Arial" charset="0"/>
              </a:defRPr>
            </a:lvl8pPr>
            <a:lvl9pPr marL="1828800" algn="l" rtl="0" fontAlgn="base">
              <a:spcBef>
                <a:spcPct val="0"/>
              </a:spcBef>
              <a:spcAft>
                <a:spcPct val="0"/>
              </a:spcAft>
              <a:defRPr sz="2400">
                <a:solidFill>
                  <a:srgbClr val="595959"/>
                </a:solidFill>
                <a:latin typeface="Arial" charset="0"/>
                <a:ea typeface="ＭＳ Ｐゴシック" charset="0"/>
                <a:cs typeface="Arial" charset="0"/>
              </a:defRPr>
            </a:lvl9pPr>
          </a:lstStyle>
          <a:p>
            <a:pPr marL="214313" indent="-214313">
              <a:buFont typeface="Arial" pitchFamily="34" charset="0"/>
              <a:buChar char="•"/>
            </a:pPr>
            <a:r>
              <a:rPr lang="en-US" sz="1200" dirty="0">
                <a:solidFill>
                  <a:schemeClr val="tx1"/>
                </a:solidFill>
                <a:latin typeface="+mn-lt"/>
              </a:rPr>
              <a:t>The heavy civil firms worked mostly on civil or horizontal projects</a:t>
            </a:r>
          </a:p>
          <a:p>
            <a:pPr marL="214313" indent="-214313">
              <a:buFont typeface="Arial" pitchFamily="34" charset="0"/>
              <a:buChar char="•"/>
            </a:pPr>
            <a:r>
              <a:rPr lang="en-US" sz="1200" dirty="0">
                <a:solidFill>
                  <a:schemeClr val="tx1"/>
                </a:solidFill>
                <a:latin typeface="+mn-lt"/>
              </a:rPr>
              <a:t>These projects were less frequently cited as there were fewer heavy civil contractors than GC or specialty firms</a:t>
            </a:r>
          </a:p>
        </p:txBody>
      </p:sp>
      <p:graphicFrame>
        <p:nvGraphicFramePr>
          <p:cNvPr id="6" name="Chart 5">
            <a:extLst>
              <a:ext uri="{FF2B5EF4-FFF2-40B4-BE49-F238E27FC236}">
                <a16:creationId xmlns:a16="http://schemas.microsoft.com/office/drawing/2014/main" xmlns="" id="{07F63F17-EB24-4C12-8621-C34BD4CB5A56}"/>
              </a:ext>
            </a:extLst>
          </p:cNvPr>
          <p:cNvGraphicFramePr>
            <a:graphicFrameLocks/>
          </p:cNvGraphicFramePr>
          <p:nvPr>
            <p:extLst>
              <p:ext uri="{D42A27DB-BD31-4B8C-83A1-F6EECF244321}">
                <p14:modId xmlns:p14="http://schemas.microsoft.com/office/powerpoint/2010/main" val="2115983062"/>
              </p:ext>
            </p:extLst>
          </p:nvPr>
        </p:nvGraphicFramePr>
        <p:xfrm>
          <a:off x="914400" y="1280160"/>
          <a:ext cx="7315200" cy="3429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470296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p:cNvSpPr>
            <a:spLocks noGrp="1" noChangeArrowheads="1"/>
          </p:cNvSpPr>
          <p:nvPr>
            <p:ph type="ctrTitle" sz="quarter" idx="4294967295"/>
          </p:nvPr>
        </p:nvSpPr>
        <p:spPr>
          <a:xfrm>
            <a:off x="0" y="0"/>
            <a:ext cx="7315200" cy="457200"/>
          </a:xfrm>
        </p:spPr>
        <p:txBody>
          <a:bodyPr anchor="b"/>
          <a:lstStyle/>
          <a:p>
            <a:r>
              <a:rPr lang="en-US" b="1" dirty="0">
                <a:solidFill>
                  <a:schemeClr val="bg1"/>
                </a:solidFill>
              </a:rPr>
              <a:t>Demographics: Project Classification</a:t>
            </a:r>
            <a:endParaRPr lang="en-US" sz="2400" dirty="0">
              <a:solidFill>
                <a:schemeClr val="bg1"/>
              </a:solidFill>
            </a:endParaRPr>
          </a:p>
        </p:txBody>
      </p:sp>
      <p:sp>
        <p:nvSpPr>
          <p:cNvPr id="7" name="TextBox 6"/>
          <p:cNvSpPr txBox="1"/>
          <p:nvPr/>
        </p:nvSpPr>
        <p:spPr>
          <a:xfrm>
            <a:off x="2743200" y="4754880"/>
            <a:ext cx="3989070" cy="184666"/>
          </a:xfrm>
          <a:prstGeom prst="rect">
            <a:avLst/>
          </a:prstGeom>
          <a:noFill/>
        </p:spPr>
        <p:txBody>
          <a:bodyPr wrap="square" rtlCol="0">
            <a:spAutoFit/>
          </a:bodyPr>
          <a:lstStyle/>
          <a:p>
            <a:r>
              <a:rPr lang="en-US" sz="600" dirty="0">
                <a:solidFill>
                  <a:schemeClr val="tx1"/>
                </a:solidFill>
              </a:rPr>
              <a:t>qa5: With which types of projects have you personally had most experience in the last five years?</a:t>
            </a:r>
            <a:endParaRPr lang="en-US" sz="600" b="1" dirty="0">
              <a:solidFill>
                <a:schemeClr val="tx1"/>
              </a:solidFill>
            </a:endParaRPr>
          </a:p>
        </p:txBody>
      </p:sp>
      <p:sp>
        <p:nvSpPr>
          <p:cNvPr id="12" name="Rectangle 4"/>
          <p:cNvSpPr txBox="1">
            <a:spLocks noChangeArrowheads="1"/>
          </p:cNvSpPr>
          <p:nvPr/>
        </p:nvSpPr>
        <p:spPr bwMode="auto">
          <a:xfrm>
            <a:off x="457200" y="466344"/>
            <a:ext cx="8229600"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rgbClr val="595959"/>
                </a:solidFill>
                <a:latin typeface="+mj-lt"/>
                <a:ea typeface="+mj-ea"/>
                <a:cs typeface="+mj-cs"/>
              </a:defRPr>
            </a:lvl1pPr>
            <a:lvl2pPr algn="l" rtl="0" eaLnBrk="0" fontAlgn="base" hangingPunct="0">
              <a:spcBef>
                <a:spcPct val="0"/>
              </a:spcBef>
              <a:spcAft>
                <a:spcPct val="0"/>
              </a:spcAft>
              <a:defRPr sz="2400">
                <a:solidFill>
                  <a:srgbClr val="595959"/>
                </a:solidFill>
                <a:latin typeface="Arial" charset="0"/>
                <a:ea typeface="ＭＳ Ｐゴシック" charset="0"/>
                <a:cs typeface="Arial" charset="0"/>
              </a:defRPr>
            </a:lvl2pPr>
            <a:lvl3pPr algn="l" rtl="0" eaLnBrk="0" fontAlgn="base" hangingPunct="0">
              <a:spcBef>
                <a:spcPct val="0"/>
              </a:spcBef>
              <a:spcAft>
                <a:spcPct val="0"/>
              </a:spcAft>
              <a:defRPr sz="2400">
                <a:solidFill>
                  <a:srgbClr val="595959"/>
                </a:solidFill>
                <a:latin typeface="Arial" charset="0"/>
                <a:ea typeface="ＭＳ Ｐゴシック" charset="0"/>
                <a:cs typeface="Arial" charset="0"/>
              </a:defRPr>
            </a:lvl3pPr>
            <a:lvl4pPr algn="l" rtl="0" eaLnBrk="0" fontAlgn="base" hangingPunct="0">
              <a:spcBef>
                <a:spcPct val="0"/>
              </a:spcBef>
              <a:spcAft>
                <a:spcPct val="0"/>
              </a:spcAft>
              <a:defRPr sz="2400">
                <a:solidFill>
                  <a:srgbClr val="595959"/>
                </a:solidFill>
                <a:latin typeface="Arial" charset="0"/>
                <a:ea typeface="ＭＳ Ｐゴシック" charset="0"/>
                <a:cs typeface="Arial" charset="0"/>
              </a:defRPr>
            </a:lvl4pPr>
            <a:lvl5pPr algn="l" rtl="0" eaLnBrk="0" fontAlgn="base" hangingPunct="0">
              <a:spcBef>
                <a:spcPct val="0"/>
              </a:spcBef>
              <a:spcAft>
                <a:spcPct val="0"/>
              </a:spcAft>
              <a:defRPr sz="2400">
                <a:solidFill>
                  <a:srgbClr val="595959"/>
                </a:solidFill>
                <a:latin typeface="Arial" charset="0"/>
                <a:ea typeface="ＭＳ Ｐゴシック" charset="0"/>
                <a:cs typeface="Arial" charset="0"/>
              </a:defRPr>
            </a:lvl5pPr>
            <a:lvl6pPr marL="457200" algn="l" rtl="0" fontAlgn="base">
              <a:spcBef>
                <a:spcPct val="0"/>
              </a:spcBef>
              <a:spcAft>
                <a:spcPct val="0"/>
              </a:spcAft>
              <a:defRPr sz="2400">
                <a:solidFill>
                  <a:srgbClr val="595959"/>
                </a:solidFill>
                <a:latin typeface="Arial" charset="0"/>
                <a:ea typeface="ＭＳ Ｐゴシック" charset="0"/>
                <a:cs typeface="Arial" charset="0"/>
              </a:defRPr>
            </a:lvl6pPr>
            <a:lvl7pPr marL="914400" algn="l" rtl="0" fontAlgn="base">
              <a:spcBef>
                <a:spcPct val="0"/>
              </a:spcBef>
              <a:spcAft>
                <a:spcPct val="0"/>
              </a:spcAft>
              <a:defRPr sz="2400">
                <a:solidFill>
                  <a:srgbClr val="595959"/>
                </a:solidFill>
                <a:latin typeface="Arial" charset="0"/>
                <a:ea typeface="ＭＳ Ｐゴシック" charset="0"/>
                <a:cs typeface="Arial" charset="0"/>
              </a:defRPr>
            </a:lvl7pPr>
            <a:lvl8pPr marL="1371600" algn="l" rtl="0" fontAlgn="base">
              <a:spcBef>
                <a:spcPct val="0"/>
              </a:spcBef>
              <a:spcAft>
                <a:spcPct val="0"/>
              </a:spcAft>
              <a:defRPr sz="2400">
                <a:solidFill>
                  <a:srgbClr val="595959"/>
                </a:solidFill>
                <a:latin typeface="Arial" charset="0"/>
                <a:ea typeface="ＭＳ Ｐゴシック" charset="0"/>
                <a:cs typeface="Arial" charset="0"/>
              </a:defRPr>
            </a:lvl8pPr>
            <a:lvl9pPr marL="1828800" algn="l" rtl="0" fontAlgn="base">
              <a:spcBef>
                <a:spcPct val="0"/>
              </a:spcBef>
              <a:spcAft>
                <a:spcPct val="0"/>
              </a:spcAft>
              <a:defRPr sz="2400">
                <a:solidFill>
                  <a:srgbClr val="595959"/>
                </a:solidFill>
                <a:latin typeface="Arial" charset="0"/>
                <a:ea typeface="ＭＳ Ｐゴシック" charset="0"/>
                <a:cs typeface="Arial" charset="0"/>
              </a:defRPr>
            </a:lvl9pPr>
          </a:lstStyle>
          <a:p>
            <a:pPr marL="214313" indent="-214313">
              <a:buFont typeface="Arial" pitchFamily="34" charset="0"/>
              <a:buChar char="•"/>
            </a:pPr>
            <a:r>
              <a:rPr lang="en-US" sz="1200" dirty="0">
                <a:solidFill>
                  <a:schemeClr val="tx1"/>
                </a:solidFill>
                <a:latin typeface="+mn-lt"/>
              </a:rPr>
              <a:t>GC and specialty firms worked mostly on new construction</a:t>
            </a:r>
          </a:p>
          <a:p>
            <a:pPr marL="214313" indent="-214313">
              <a:buFont typeface="Arial" pitchFamily="34" charset="0"/>
              <a:buChar char="•"/>
            </a:pPr>
            <a:r>
              <a:rPr lang="en-US" sz="1200" dirty="0">
                <a:solidFill>
                  <a:schemeClr val="tx1"/>
                </a:solidFill>
                <a:latin typeface="+mn-lt"/>
              </a:rPr>
              <a:t>Most heavy civil projects were rehabilitation</a:t>
            </a:r>
          </a:p>
        </p:txBody>
      </p:sp>
      <p:graphicFrame>
        <p:nvGraphicFramePr>
          <p:cNvPr id="8" name="Chart 7">
            <a:extLst>
              <a:ext uri="{FF2B5EF4-FFF2-40B4-BE49-F238E27FC236}">
                <a16:creationId xmlns:a16="http://schemas.microsoft.com/office/drawing/2014/main" xmlns="" id="{6C79E2A3-F226-4A01-9F1F-AE79935DC87D}"/>
              </a:ext>
            </a:extLst>
          </p:cNvPr>
          <p:cNvGraphicFramePr>
            <a:graphicFrameLocks/>
          </p:cNvGraphicFramePr>
          <p:nvPr>
            <p:extLst>
              <p:ext uri="{D42A27DB-BD31-4B8C-83A1-F6EECF244321}">
                <p14:modId xmlns:p14="http://schemas.microsoft.com/office/powerpoint/2010/main" val="490876796"/>
              </p:ext>
            </p:extLst>
          </p:nvPr>
        </p:nvGraphicFramePr>
        <p:xfrm>
          <a:off x="914400" y="1280160"/>
          <a:ext cx="7315200" cy="3429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904870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p:cNvSpPr>
            <a:spLocks noGrp="1" noChangeArrowheads="1"/>
          </p:cNvSpPr>
          <p:nvPr>
            <p:ph type="ctrTitle" sz="quarter" idx="4294967295"/>
          </p:nvPr>
        </p:nvSpPr>
        <p:spPr>
          <a:xfrm>
            <a:off x="0" y="0"/>
            <a:ext cx="7315200" cy="457200"/>
          </a:xfrm>
        </p:spPr>
        <p:txBody>
          <a:bodyPr anchor="b"/>
          <a:lstStyle/>
          <a:p>
            <a:r>
              <a:rPr lang="en-US" b="1" dirty="0">
                <a:solidFill>
                  <a:schemeClr val="bg1"/>
                </a:solidFill>
              </a:rPr>
              <a:t>Demographics: Firm Size and Project Location</a:t>
            </a:r>
            <a:endParaRPr lang="en-US" sz="2400" dirty="0">
              <a:solidFill>
                <a:schemeClr val="bg1"/>
              </a:solidFill>
            </a:endParaRPr>
          </a:p>
        </p:txBody>
      </p:sp>
      <p:sp>
        <p:nvSpPr>
          <p:cNvPr id="7" name="TextBox 6"/>
          <p:cNvSpPr txBox="1"/>
          <p:nvPr/>
        </p:nvSpPr>
        <p:spPr>
          <a:xfrm>
            <a:off x="2743200" y="4754880"/>
            <a:ext cx="3989070" cy="276999"/>
          </a:xfrm>
          <a:prstGeom prst="rect">
            <a:avLst/>
          </a:prstGeom>
          <a:noFill/>
        </p:spPr>
        <p:txBody>
          <a:bodyPr wrap="square" rtlCol="0">
            <a:spAutoFit/>
          </a:bodyPr>
          <a:lstStyle/>
          <a:p>
            <a:r>
              <a:rPr lang="en-US" sz="600" dirty="0">
                <a:solidFill>
                  <a:schemeClr val="tx1"/>
                </a:solidFill>
              </a:rPr>
              <a:t>qa4: What was the value of your company’s revenue in 2020?</a:t>
            </a:r>
          </a:p>
          <a:p>
            <a:r>
              <a:rPr lang="en-US" sz="600" dirty="0">
                <a:solidFill>
                  <a:schemeClr val="tx1"/>
                </a:solidFill>
              </a:rPr>
              <a:t>qa6. Please select the regions in which your completed construction projects in the past 3 years are located.</a:t>
            </a:r>
          </a:p>
        </p:txBody>
      </p:sp>
      <p:sp>
        <p:nvSpPr>
          <p:cNvPr id="12" name="Rectangle 4"/>
          <p:cNvSpPr txBox="1">
            <a:spLocks noChangeArrowheads="1"/>
          </p:cNvSpPr>
          <p:nvPr/>
        </p:nvSpPr>
        <p:spPr bwMode="auto">
          <a:xfrm>
            <a:off x="457200" y="466344"/>
            <a:ext cx="8229600"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rgbClr val="595959"/>
                </a:solidFill>
                <a:latin typeface="+mj-lt"/>
                <a:ea typeface="+mj-ea"/>
                <a:cs typeface="+mj-cs"/>
              </a:defRPr>
            </a:lvl1pPr>
            <a:lvl2pPr algn="l" rtl="0" eaLnBrk="0" fontAlgn="base" hangingPunct="0">
              <a:spcBef>
                <a:spcPct val="0"/>
              </a:spcBef>
              <a:spcAft>
                <a:spcPct val="0"/>
              </a:spcAft>
              <a:defRPr sz="2400">
                <a:solidFill>
                  <a:srgbClr val="595959"/>
                </a:solidFill>
                <a:latin typeface="Arial" charset="0"/>
                <a:ea typeface="ＭＳ Ｐゴシック" charset="0"/>
                <a:cs typeface="Arial" charset="0"/>
              </a:defRPr>
            </a:lvl2pPr>
            <a:lvl3pPr algn="l" rtl="0" eaLnBrk="0" fontAlgn="base" hangingPunct="0">
              <a:spcBef>
                <a:spcPct val="0"/>
              </a:spcBef>
              <a:spcAft>
                <a:spcPct val="0"/>
              </a:spcAft>
              <a:defRPr sz="2400">
                <a:solidFill>
                  <a:srgbClr val="595959"/>
                </a:solidFill>
                <a:latin typeface="Arial" charset="0"/>
                <a:ea typeface="ＭＳ Ｐゴシック" charset="0"/>
                <a:cs typeface="Arial" charset="0"/>
              </a:defRPr>
            </a:lvl3pPr>
            <a:lvl4pPr algn="l" rtl="0" eaLnBrk="0" fontAlgn="base" hangingPunct="0">
              <a:spcBef>
                <a:spcPct val="0"/>
              </a:spcBef>
              <a:spcAft>
                <a:spcPct val="0"/>
              </a:spcAft>
              <a:defRPr sz="2400">
                <a:solidFill>
                  <a:srgbClr val="595959"/>
                </a:solidFill>
                <a:latin typeface="Arial" charset="0"/>
                <a:ea typeface="ＭＳ Ｐゴシック" charset="0"/>
                <a:cs typeface="Arial" charset="0"/>
              </a:defRPr>
            </a:lvl4pPr>
            <a:lvl5pPr algn="l" rtl="0" eaLnBrk="0" fontAlgn="base" hangingPunct="0">
              <a:spcBef>
                <a:spcPct val="0"/>
              </a:spcBef>
              <a:spcAft>
                <a:spcPct val="0"/>
              </a:spcAft>
              <a:defRPr sz="2400">
                <a:solidFill>
                  <a:srgbClr val="595959"/>
                </a:solidFill>
                <a:latin typeface="Arial" charset="0"/>
                <a:ea typeface="ＭＳ Ｐゴシック" charset="0"/>
                <a:cs typeface="Arial" charset="0"/>
              </a:defRPr>
            </a:lvl5pPr>
            <a:lvl6pPr marL="457200" algn="l" rtl="0" fontAlgn="base">
              <a:spcBef>
                <a:spcPct val="0"/>
              </a:spcBef>
              <a:spcAft>
                <a:spcPct val="0"/>
              </a:spcAft>
              <a:defRPr sz="2400">
                <a:solidFill>
                  <a:srgbClr val="595959"/>
                </a:solidFill>
                <a:latin typeface="Arial" charset="0"/>
                <a:ea typeface="ＭＳ Ｐゴシック" charset="0"/>
                <a:cs typeface="Arial" charset="0"/>
              </a:defRPr>
            </a:lvl6pPr>
            <a:lvl7pPr marL="914400" algn="l" rtl="0" fontAlgn="base">
              <a:spcBef>
                <a:spcPct val="0"/>
              </a:spcBef>
              <a:spcAft>
                <a:spcPct val="0"/>
              </a:spcAft>
              <a:defRPr sz="2400">
                <a:solidFill>
                  <a:srgbClr val="595959"/>
                </a:solidFill>
                <a:latin typeface="Arial" charset="0"/>
                <a:ea typeface="ＭＳ Ｐゴシック" charset="0"/>
                <a:cs typeface="Arial" charset="0"/>
              </a:defRPr>
            </a:lvl7pPr>
            <a:lvl8pPr marL="1371600" algn="l" rtl="0" fontAlgn="base">
              <a:spcBef>
                <a:spcPct val="0"/>
              </a:spcBef>
              <a:spcAft>
                <a:spcPct val="0"/>
              </a:spcAft>
              <a:defRPr sz="2400">
                <a:solidFill>
                  <a:srgbClr val="595959"/>
                </a:solidFill>
                <a:latin typeface="Arial" charset="0"/>
                <a:ea typeface="ＭＳ Ｐゴシック" charset="0"/>
                <a:cs typeface="Arial" charset="0"/>
              </a:defRPr>
            </a:lvl8pPr>
            <a:lvl9pPr marL="1828800" algn="l" rtl="0" fontAlgn="base">
              <a:spcBef>
                <a:spcPct val="0"/>
              </a:spcBef>
              <a:spcAft>
                <a:spcPct val="0"/>
              </a:spcAft>
              <a:defRPr sz="2400">
                <a:solidFill>
                  <a:srgbClr val="595959"/>
                </a:solidFill>
                <a:latin typeface="Arial" charset="0"/>
                <a:ea typeface="ＭＳ Ｐゴシック" charset="0"/>
                <a:cs typeface="Arial" charset="0"/>
              </a:defRPr>
            </a:lvl9pPr>
          </a:lstStyle>
          <a:p>
            <a:pPr marL="214313" indent="-214313">
              <a:buFont typeface="Arial" pitchFamily="34" charset="0"/>
              <a:buChar char="•"/>
            </a:pPr>
            <a:r>
              <a:rPr lang="en-US" sz="1200" dirty="0">
                <a:solidFill>
                  <a:schemeClr val="tx1"/>
                </a:solidFill>
                <a:latin typeface="+mn-lt"/>
              </a:rPr>
              <a:t>Firms of all sizes were included in the study</a:t>
            </a:r>
          </a:p>
          <a:p>
            <a:pPr marL="214313" indent="-214313">
              <a:buFont typeface="Arial" pitchFamily="34" charset="0"/>
              <a:buChar char="•"/>
            </a:pPr>
            <a:r>
              <a:rPr lang="en-US" sz="1200" dirty="0">
                <a:solidFill>
                  <a:schemeClr val="tx1"/>
                </a:solidFill>
                <a:latin typeface="+mn-lt"/>
              </a:rPr>
              <a:t>Firms conducted projects across the US</a:t>
            </a:r>
          </a:p>
        </p:txBody>
      </p:sp>
      <p:graphicFrame>
        <p:nvGraphicFramePr>
          <p:cNvPr id="6" name="Chart 5">
            <a:extLst>
              <a:ext uri="{FF2B5EF4-FFF2-40B4-BE49-F238E27FC236}">
                <a16:creationId xmlns:a16="http://schemas.microsoft.com/office/drawing/2014/main" xmlns="" id="{1ACA2775-27B5-4EA2-BA99-E6AE9C5D0294}"/>
              </a:ext>
            </a:extLst>
          </p:cNvPr>
          <p:cNvGraphicFramePr>
            <a:graphicFrameLocks/>
          </p:cNvGraphicFramePr>
          <p:nvPr>
            <p:extLst>
              <p:ext uri="{D42A27DB-BD31-4B8C-83A1-F6EECF244321}">
                <p14:modId xmlns:p14="http://schemas.microsoft.com/office/powerpoint/2010/main" val="2724256652"/>
              </p:ext>
            </p:extLst>
          </p:nvPr>
        </p:nvGraphicFramePr>
        <p:xfrm>
          <a:off x="457200" y="1280160"/>
          <a:ext cx="3657600" cy="3429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xmlns="" id="{026F28E4-DF4D-42DD-B31D-659C70441110}"/>
              </a:ext>
            </a:extLst>
          </p:cNvPr>
          <p:cNvGraphicFramePr>
            <a:graphicFrameLocks/>
          </p:cNvGraphicFramePr>
          <p:nvPr>
            <p:extLst>
              <p:ext uri="{D42A27DB-BD31-4B8C-83A1-F6EECF244321}">
                <p14:modId xmlns:p14="http://schemas.microsoft.com/office/powerpoint/2010/main" val="2344981744"/>
              </p:ext>
            </p:extLst>
          </p:nvPr>
        </p:nvGraphicFramePr>
        <p:xfrm>
          <a:off x="4114800" y="1280160"/>
          <a:ext cx="4572000" cy="3429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082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p:cNvSpPr>
            <a:spLocks noGrp="1" noChangeArrowheads="1"/>
          </p:cNvSpPr>
          <p:nvPr>
            <p:ph type="ctrTitle" sz="quarter" idx="4294967295"/>
          </p:nvPr>
        </p:nvSpPr>
        <p:spPr>
          <a:xfrm>
            <a:off x="0" y="0"/>
            <a:ext cx="7315200" cy="457200"/>
          </a:xfrm>
        </p:spPr>
        <p:txBody>
          <a:bodyPr anchor="b"/>
          <a:lstStyle/>
          <a:p>
            <a:r>
              <a:rPr lang="en-US" b="1" dirty="0">
                <a:solidFill>
                  <a:schemeClr val="bg1"/>
                </a:solidFill>
              </a:rPr>
              <a:t>Demographics: BIM Use</a:t>
            </a:r>
            <a:endParaRPr lang="en-US" sz="2400" dirty="0">
              <a:solidFill>
                <a:schemeClr val="bg1"/>
              </a:solidFill>
            </a:endParaRPr>
          </a:p>
        </p:txBody>
      </p:sp>
      <p:sp>
        <p:nvSpPr>
          <p:cNvPr id="7" name="TextBox 6"/>
          <p:cNvSpPr txBox="1"/>
          <p:nvPr/>
        </p:nvSpPr>
        <p:spPr>
          <a:xfrm>
            <a:off x="2743200" y="4754880"/>
            <a:ext cx="3989070" cy="184666"/>
          </a:xfrm>
          <a:prstGeom prst="rect">
            <a:avLst/>
          </a:prstGeom>
          <a:noFill/>
        </p:spPr>
        <p:txBody>
          <a:bodyPr wrap="square" rtlCol="0">
            <a:spAutoFit/>
          </a:bodyPr>
          <a:lstStyle/>
          <a:p>
            <a:r>
              <a:rPr lang="en-US" sz="600" dirty="0">
                <a:solidFill>
                  <a:schemeClr val="tx1"/>
                </a:solidFill>
              </a:rPr>
              <a:t>qg1: On what percentage of your organization's projects valued over $10 million is BIM being used?</a:t>
            </a:r>
            <a:endParaRPr lang="en-US" sz="600" b="1" dirty="0">
              <a:solidFill>
                <a:schemeClr val="tx1"/>
              </a:solidFill>
            </a:endParaRPr>
          </a:p>
        </p:txBody>
      </p:sp>
      <p:sp>
        <p:nvSpPr>
          <p:cNvPr id="12" name="Rectangle 4"/>
          <p:cNvSpPr txBox="1">
            <a:spLocks noChangeArrowheads="1"/>
          </p:cNvSpPr>
          <p:nvPr/>
        </p:nvSpPr>
        <p:spPr bwMode="auto">
          <a:xfrm>
            <a:off x="457200" y="466344"/>
            <a:ext cx="8229600"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rgbClr val="595959"/>
                </a:solidFill>
                <a:latin typeface="+mj-lt"/>
                <a:ea typeface="+mj-ea"/>
                <a:cs typeface="+mj-cs"/>
              </a:defRPr>
            </a:lvl1pPr>
            <a:lvl2pPr algn="l" rtl="0" eaLnBrk="0" fontAlgn="base" hangingPunct="0">
              <a:spcBef>
                <a:spcPct val="0"/>
              </a:spcBef>
              <a:spcAft>
                <a:spcPct val="0"/>
              </a:spcAft>
              <a:defRPr sz="2400">
                <a:solidFill>
                  <a:srgbClr val="595959"/>
                </a:solidFill>
                <a:latin typeface="Arial" charset="0"/>
                <a:ea typeface="ＭＳ Ｐゴシック" charset="0"/>
                <a:cs typeface="Arial" charset="0"/>
              </a:defRPr>
            </a:lvl2pPr>
            <a:lvl3pPr algn="l" rtl="0" eaLnBrk="0" fontAlgn="base" hangingPunct="0">
              <a:spcBef>
                <a:spcPct val="0"/>
              </a:spcBef>
              <a:spcAft>
                <a:spcPct val="0"/>
              </a:spcAft>
              <a:defRPr sz="2400">
                <a:solidFill>
                  <a:srgbClr val="595959"/>
                </a:solidFill>
                <a:latin typeface="Arial" charset="0"/>
                <a:ea typeface="ＭＳ Ｐゴシック" charset="0"/>
                <a:cs typeface="Arial" charset="0"/>
              </a:defRPr>
            </a:lvl3pPr>
            <a:lvl4pPr algn="l" rtl="0" eaLnBrk="0" fontAlgn="base" hangingPunct="0">
              <a:spcBef>
                <a:spcPct val="0"/>
              </a:spcBef>
              <a:spcAft>
                <a:spcPct val="0"/>
              </a:spcAft>
              <a:defRPr sz="2400">
                <a:solidFill>
                  <a:srgbClr val="595959"/>
                </a:solidFill>
                <a:latin typeface="Arial" charset="0"/>
                <a:ea typeface="ＭＳ Ｐゴシック" charset="0"/>
                <a:cs typeface="Arial" charset="0"/>
              </a:defRPr>
            </a:lvl4pPr>
            <a:lvl5pPr algn="l" rtl="0" eaLnBrk="0" fontAlgn="base" hangingPunct="0">
              <a:spcBef>
                <a:spcPct val="0"/>
              </a:spcBef>
              <a:spcAft>
                <a:spcPct val="0"/>
              </a:spcAft>
              <a:defRPr sz="2400">
                <a:solidFill>
                  <a:srgbClr val="595959"/>
                </a:solidFill>
                <a:latin typeface="Arial" charset="0"/>
                <a:ea typeface="ＭＳ Ｐゴシック" charset="0"/>
                <a:cs typeface="Arial" charset="0"/>
              </a:defRPr>
            </a:lvl5pPr>
            <a:lvl6pPr marL="457200" algn="l" rtl="0" fontAlgn="base">
              <a:spcBef>
                <a:spcPct val="0"/>
              </a:spcBef>
              <a:spcAft>
                <a:spcPct val="0"/>
              </a:spcAft>
              <a:defRPr sz="2400">
                <a:solidFill>
                  <a:srgbClr val="595959"/>
                </a:solidFill>
                <a:latin typeface="Arial" charset="0"/>
                <a:ea typeface="ＭＳ Ｐゴシック" charset="0"/>
                <a:cs typeface="Arial" charset="0"/>
              </a:defRPr>
            </a:lvl6pPr>
            <a:lvl7pPr marL="914400" algn="l" rtl="0" fontAlgn="base">
              <a:spcBef>
                <a:spcPct val="0"/>
              </a:spcBef>
              <a:spcAft>
                <a:spcPct val="0"/>
              </a:spcAft>
              <a:defRPr sz="2400">
                <a:solidFill>
                  <a:srgbClr val="595959"/>
                </a:solidFill>
                <a:latin typeface="Arial" charset="0"/>
                <a:ea typeface="ＭＳ Ｐゴシック" charset="0"/>
                <a:cs typeface="Arial" charset="0"/>
              </a:defRPr>
            </a:lvl7pPr>
            <a:lvl8pPr marL="1371600" algn="l" rtl="0" fontAlgn="base">
              <a:spcBef>
                <a:spcPct val="0"/>
              </a:spcBef>
              <a:spcAft>
                <a:spcPct val="0"/>
              </a:spcAft>
              <a:defRPr sz="2400">
                <a:solidFill>
                  <a:srgbClr val="595959"/>
                </a:solidFill>
                <a:latin typeface="Arial" charset="0"/>
                <a:ea typeface="ＭＳ Ｐゴシック" charset="0"/>
                <a:cs typeface="Arial" charset="0"/>
              </a:defRPr>
            </a:lvl8pPr>
            <a:lvl9pPr marL="1828800" algn="l" rtl="0" fontAlgn="base">
              <a:spcBef>
                <a:spcPct val="0"/>
              </a:spcBef>
              <a:spcAft>
                <a:spcPct val="0"/>
              </a:spcAft>
              <a:defRPr sz="2400">
                <a:solidFill>
                  <a:srgbClr val="595959"/>
                </a:solidFill>
                <a:latin typeface="Arial" charset="0"/>
                <a:ea typeface="ＭＳ Ｐゴシック" charset="0"/>
                <a:cs typeface="Arial" charset="0"/>
              </a:defRPr>
            </a:lvl9pPr>
          </a:lstStyle>
          <a:p>
            <a:pPr marL="214313" indent="-214313">
              <a:buFont typeface="Arial" pitchFamily="34" charset="0"/>
              <a:buChar char="•"/>
            </a:pPr>
            <a:r>
              <a:rPr lang="en-US" sz="1200" dirty="0">
                <a:solidFill>
                  <a:schemeClr val="tx1"/>
                </a:solidFill>
                <a:latin typeface="+mn-lt"/>
              </a:rPr>
              <a:t>Most specialty and GC firms reported some level of BIM use</a:t>
            </a:r>
          </a:p>
          <a:p>
            <a:pPr marL="214313" indent="-214313">
              <a:buFont typeface="Arial" pitchFamily="34" charset="0"/>
              <a:buChar char="•"/>
            </a:pPr>
            <a:r>
              <a:rPr lang="en-US" sz="1200" dirty="0">
                <a:solidFill>
                  <a:schemeClr val="tx1"/>
                </a:solidFill>
                <a:latin typeface="+mn-lt"/>
              </a:rPr>
              <a:t>Heavy civil contractors were less likely to be BIM users</a:t>
            </a:r>
          </a:p>
        </p:txBody>
      </p:sp>
      <p:graphicFrame>
        <p:nvGraphicFramePr>
          <p:cNvPr id="6" name="Chart 5">
            <a:extLst>
              <a:ext uri="{FF2B5EF4-FFF2-40B4-BE49-F238E27FC236}">
                <a16:creationId xmlns:a16="http://schemas.microsoft.com/office/drawing/2014/main" xmlns="" id="{3BC2A40B-FE6D-4AC1-B146-6CA0DB0F82C0}"/>
              </a:ext>
            </a:extLst>
          </p:cNvPr>
          <p:cNvGraphicFramePr>
            <a:graphicFrameLocks/>
          </p:cNvGraphicFramePr>
          <p:nvPr>
            <p:extLst>
              <p:ext uri="{D42A27DB-BD31-4B8C-83A1-F6EECF244321}">
                <p14:modId xmlns:p14="http://schemas.microsoft.com/office/powerpoint/2010/main" val="303445539"/>
              </p:ext>
            </p:extLst>
          </p:nvPr>
        </p:nvGraphicFramePr>
        <p:xfrm>
          <a:off x="914400" y="1280160"/>
          <a:ext cx="7315200" cy="3429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64995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p:cNvSpPr>
            <a:spLocks noGrp="1" noChangeArrowheads="1"/>
          </p:cNvSpPr>
          <p:nvPr>
            <p:ph type="ctrTitle" sz="quarter" idx="4294967295"/>
          </p:nvPr>
        </p:nvSpPr>
        <p:spPr>
          <a:xfrm>
            <a:off x="0" y="0"/>
            <a:ext cx="7315200" cy="457200"/>
          </a:xfrm>
        </p:spPr>
        <p:txBody>
          <a:bodyPr anchor="b"/>
          <a:lstStyle/>
          <a:p>
            <a:r>
              <a:rPr lang="en-US" b="1" dirty="0">
                <a:solidFill>
                  <a:schemeClr val="bg1"/>
                </a:solidFill>
              </a:rPr>
              <a:t>Demographics: Lean Construction Familiarity</a:t>
            </a:r>
            <a:endParaRPr lang="en-US" sz="2400" dirty="0">
              <a:solidFill>
                <a:schemeClr val="bg1"/>
              </a:solidFill>
            </a:endParaRPr>
          </a:p>
        </p:txBody>
      </p:sp>
      <p:sp>
        <p:nvSpPr>
          <p:cNvPr id="7" name="TextBox 6"/>
          <p:cNvSpPr txBox="1"/>
          <p:nvPr/>
        </p:nvSpPr>
        <p:spPr>
          <a:xfrm>
            <a:off x="2743200" y="4754880"/>
            <a:ext cx="3989070" cy="184666"/>
          </a:xfrm>
          <a:prstGeom prst="rect">
            <a:avLst/>
          </a:prstGeom>
          <a:noFill/>
        </p:spPr>
        <p:txBody>
          <a:bodyPr wrap="square" rtlCol="0">
            <a:spAutoFit/>
          </a:bodyPr>
          <a:lstStyle/>
          <a:p>
            <a:r>
              <a:rPr lang="en-US" sz="600" dirty="0">
                <a:solidFill>
                  <a:schemeClr val="tx1"/>
                </a:solidFill>
              </a:rPr>
              <a:t>qg2: Are you familiar with Lean in design and construction?</a:t>
            </a:r>
            <a:endParaRPr lang="en-US" sz="600" b="1" dirty="0">
              <a:solidFill>
                <a:schemeClr val="tx1"/>
              </a:solidFill>
            </a:endParaRPr>
          </a:p>
        </p:txBody>
      </p:sp>
      <p:sp>
        <p:nvSpPr>
          <p:cNvPr id="12" name="Rectangle 4"/>
          <p:cNvSpPr txBox="1">
            <a:spLocks noChangeArrowheads="1"/>
          </p:cNvSpPr>
          <p:nvPr/>
        </p:nvSpPr>
        <p:spPr bwMode="auto">
          <a:xfrm>
            <a:off x="457200" y="466344"/>
            <a:ext cx="8229600"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rgbClr val="595959"/>
                </a:solidFill>
                <a:latin typeface="+mj-lt"/>
                <a:ea typeface="+mj-ea"/>
                <a:cs typeface="+mj-cs"/>
              </a:defRPr>
            </a:lvl1pPr>
            <a:lvl2pPr algn="l" rtl="0" eaLnBrk="0" fontAlgn="base" hangingPunct="0">
              <a:spcBef>
                <a:spcPct val="0"/>
              </a:spcBef>
              <a:spcAft>
                <a:spcPct val="0"/>
              </a:spcAft>
              <a:defRPr sz="2400">
                <a:solidFill>
                  <a:srgbClr val="595959"/>
                </a:solidFill>
                <a:latin typeface="Arial" charset="0"/>
                <a:ea typeface="ＭＳ Ｐゴシック" charset="0"/>
                <a:cs typeface="Arial" charset="0"/>
              </a:defRPr>
            </a:lvl2pPr>
            <a:lvl3pPr algn="l" rtl="0" eaLnBrk="0" fontAlgn="base" hangingPunct="0">
              <a:spcBef>
                <a:spcPct val="0"/>
              </a:spcBef>
              <a:spcAft>
                <a:spcPct val="0"/>
              </a:spcAft>
              <a:defRPr sz="2400">
                <a:solidFill>
                  <a:srgbClr val="595959"/>
                </a:solidFill>
                <a:latin typeface="Arial" charset="0"/>
                <a:ea typeface="ＭＳ Ｐゴシック" charset="0"/>
                <a:cs typeface="Arial" charset="0"/>
              </a:defRPr>
            </a:lvl3pPr>
            <a:lvl4pPr algn="l" rtl="0" eaLnBrk="0" fontAlgn="base" hangingPunct="0">
              <a:spcBef>
                <a:spcPct val="0"/>
              </a:spcBef>
              <a:spcAft>
                <a:spcPct val="0"/>
              </a:spcAft>
              <a:defRPr sz="2400">
                <a:solidFill>
                  <a:srgbClr val="595959"/>
                </a:solidFill>
                <a:latin typeface="Arial" charset="0"/>
                <a:ea typeface="ＭＳ Ｐゴシック" charset="0"/>
                <a:cs typeface="Arial" charset="0"/>
              </a:defRPr>
            </a:lvl4pPr>
            <a:lvl5pPr algn="l" rtl="0" eaLnBrk="0" fontAlgn="base" hangingPunct="0">
              <a:spcBef>
                <a:spcPct val="0"/>
              </a:spcBef>
              <a:spcAft>
                <a:spcPct val="0"/>
              </a:spcAft>
              <a:defRPr sz="2400">
                <a:solidFill>
                  <a:srgbClr val="595959"/>
                </a:solidFill>
                <a:latin typeface="Arial" charset="0"/>
                <a:ea typeface="ＭＳ Ｐゴシック" charset="0"/>
                <a:cs typeface="Arial" charset="0"/>
              </a:defRPr>
            </a:lvl5pPr>
            <a:lvl6pPr marL="457200" algn="l" rtl="0" fontAlgn="base">
              <a:spcBef>
                <a:spcPct val="0"/>
              </a:spcBef>
              <a:spcAft>
                <a:spcPct val="0"/>
              </a:spcAft>
              <a:defRPr sz="2400">
                <a:solidFill>
                  <a:srgbClr val="595959"/>
                </a:solidFill>
                <a:latin typeface="Arial" charset="0"/>
                <a:ea typeface="ＭＳ Ｐゴシック" charset="0"/>
                <a:cs typeface="Arial" charset="0"/>
              </a:defRPr>
            </a:lvl6pPr>
            <a:lvl7pPr marL="914400" algn="l" rtl="0" fontAlgn="base">
              <a:spcBef>
                <a:spcPct val="0"/>
              </a:spcBef>
              <a:spcAft>
                <a:spcPct val="0"/>
              </a:spcAft>
              <a:defRPr sz="2400">
                <a:solidFill>
                  <a:srgbClr val="595959"/>
                </a:solidFill>
                <a:latin typeface="Arial" charset="0"/>
                <a:ea typeface="ＭＳ Ｐゴシック" charset="0"/>
                <a:cs typeface="Arial" charset="0"/>
              </a:defRPr>
            </a:lvl7pPr>
            <a:lvl8pPr marL="1371600" algn="l" rtl="0" fontAlgn="base">
              <a:spcBef>
                <a:spcPct val="0"/>
              </a:spcBef>
              <a:spcAft>
                <a:spcPct val="0"/>
              </a:spcAft>
              <a:defRPr sz="2400">
                <a:solidFill>
                  <a:srgbClr val="595959"/>
                </a:solidFill>
                <a:latin typeface="Arial" charset="0"/>
                <a:ea typeface="ＭＳ Ｐゴシック" charset="0"/>
                <a:cs typeface="Arial" charset="0"/>
              </a:defRPr>
            </a:lvl8pPr>
            <a:lvl9pPr marL="1828800" algn="l" rtl="0" fontAlgn="base">
              <a:spcBef>
                <a:spcPct val="0"/>
              </a:spcBef>
              <a:spcAft>
                <a:spcPct val="0"/>
              </a:spcAft>
              <a:defRPr sz="2400">
                <a:solidFill>
                  <a:srgbClr val="595959"/>
                </a:solidFill>
                <a:latin typeface="Arial" charset="0"/>
                <a:ea typeface="ＭＳ Ｐゴシック" charset="0"/>
                <a:cs typeface="Arial" charset="0"/>
              </a:defRPr>
            </a:lvl9pPr>
          </a:lstStyle>
          <a:p>
            <a:pPr marL="214313" indent="-214313">
              <a:buFont typeface="Arial" pitchFamily="34" charset="0"/>
              <a:buChar char="•"/>
            </a:pPr>
            <a:r>
              <a:rPr lang="en-US" sz="1200" dirty="0">
                <a:solidFill>
                  <a:schemeClr val="tx1"/>
                </a:solidFill>
                <a:latin typeface="+mn-lt"/>
              </a:rPr>
              <a:t>Most firms were familiar with Lean in design and construction</a:t>
            </a:r>
          </a:p>
          <a:p>
            <a:pPr marL="214313" indent="-214313">
              <a:buFont typeface="Arial" pitchFamily="34" charset="0"/>
              <a:buChar char="•"/>
            </a:pPr>
            <a:r>
              <a:rPr lang="en-US" sz="1200" dirty="0">
                <a:solidFill>
                  <a:schemeClr val="tx1"/>
                </a:solidFill>
                <a:latin typeface="+mn-lt"/>
              </a:rPr>
              <a:t>Heavy civil firms were less familiar with Lean than GC firms </a:t>
            </a:r>
          </a:p>
        </p:txBody>
      </p:sp>
      <p:graphicFrame>
        <p:nvGraphicFramePr>
          <p:cNvPr id="8" name="Chart 7">
            <a:extLst>
              <a:ext uri="{FF2B5EF4-FFF2-40B4-BE49-F238E27FC236}">
                <a16:creationId xmlns:a16="http://schemas.microsoft.com/office/drawing/2014/main" xmlns="" id="{116AC476-79C9-48F2-BC81-6C2EEEDEEB10}"/>
              </a:ext>
            </a:extLst>
          </p:cNvPr>
          <p:cNvGraphicFramePr>
            <a:graphicFrameLocks/>
          </p:cNvGraphicFramePr>
          <p:nvPr>
            <p:extLst>
              <p:ext uri="{D42A27DB-BD31-4B8C-83A1-F6EECF244321}">
                <p14:modId xmlns:p14="http://schemas.microsoft.com/office/powerpoint/2010/main" val="1369387615"/>
              </p:ext>
            </p:extLst>
          </p:nvPr>
        </p:nvGraphicFramePr>
        <p:xfrm>
          <a:off x="914400" y="1280160"/>
          <a:ext cx="7315200" cy="3429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24134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p:cNvSpPr>
            <a:spLocks noGrp="1" noChangeArrowheads="1"/>
          </p:cNvSpPr>
          <p:nvPr>
            <p:ph type="ctrTitle" sz="quarter" idx="4294967295"/>
          </p:nvPr>
        </p:nvSpPr>
        <p:spPr>
          <a:xfrm>
            <a:off x="0" y="0"/>
            <a:ext cx="8494776" cy="457200"/>
          </a:xfrm>
        </p:spPr>
        <p:txBody>
          <a:bodyPr anchor="b"/>
          <a:lstStyle/>
          <a:p>
            <a:r>
              <a:rPr lang="en-US" b="1" dirty="0">
                <a:solidFill>
                  <a:schemeClr val="bg1"/>
                </a:solidFill>
              </a:rPr>
              <a:t>Demographics: Frequency of Lean Construction Use</a:t>
            </a:r>
            <a:endParaRPr lang="en-US" sz="2400" dirty="0">
              <a:solidFill>
                <a:schemeClr val="bg1"/>
              </a:solidFill>
            </a:endParaRPr>
          </a:p>
        </p:txBody>
      </p:sp>
      <p:sp>
        <p:nvSpPr>
          <p:cNvPr id="7" name="TextBox 6"/>
          <p:cNvSpPr txBox="1"/>
          <p:nvPr/>
        </p:nvSpPr>
        <p:spPr>
          <a:xfrm>
            <a:off x="2743200" y="4754880"/>
            <a:ext cx="3989070" cy="276999"/>
          </a:xfrm>
          <a:prstGeom prst="rect">
            <a:avLst/>
          </a:prstGeom>
          <a:noFill/>
        </p:spPr>
        <p:txBody>
          <a:bodyPr wrap="square" rtlCol="0">
            <a:spAutoFit/>
          </a:bodyPr>
          <a:lstStyle/>
          <a:p>
            <a:r>
              <a:rPr lang="en-US" sz="600" dirty="0">
                <a:solidFill>
                  <a:schemeClr val="tx1"/>
                </a:solidFill>
              </a:rPr>
              <a:t>qg3: To what degree does your company use Lean on your projects that are valued at over $10 million in construction cost?</a:t>
            </a:r>
            <a:endParaRPr lang="en-US" sz="600" b="1" dirty="0">
              <a:solidFill>
                <a:schemeClr val="tx1"/>
              </a:solidFill>
            </a:endParaRPr>
          </a:p>
        </p:txBody>
      </p:sp>
      <p:sp>
        <p:nvSpPr>
          <p:cNvPr id="12" name="Rectangle 4"/>
          <p:cNvSpPr txBox="1">
            <a:spLocks noChangeArrowheads="1"/>
          </p:cNvSpPr>
          <p:nvPr/>
        </p:nvSpPr>
        <p:spPr bwMode="auto">
          <a:xfrm>
            <a:off x="457200" y="466344"/>
            <a:ext cx="8229600"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rgbClr val="595959"/>
                </a:solidFill>
                <a:latin typeface="+mj-lt"/>
                <a:ea typeface="+mj-ea"/>
                <a:cs typeface="+mj-cs"/>
              </a:defRPr>
            </a:lvl1pPr>
            <a:lvl2pPr algn="l" rtl="0" eaLnBrk="0" fontAlgn="base" hangingPunct="0">
              <a:spcBef>
                <a:spcPct val="0"/>
              </a:spcBef>
              <a:spcAft>
                <a:spcPct val="0"/>
              </a:spcAft>
              <a:defRPr sz="2400">
                <a:solidFill>
                  <a:srgbClr val="595959"/>
                </a:solidFill>
                <a:latin typeface="Arial" charset="0"/>
                <a:ea typeface="ＭＳ Ｐゴシック" charset="0"/>
                <a:cs typeface="Arial" charset="0"/>
              </a:defRPr>
            </a:lvl2pPr>
            <a:lvl3pPr algn="l" rtl="0" eaLnBrk="0" fontAlgn="base" hangingPunct="0">
              <a:spcBef>
                <a:spcPct val="0"/>
              </a:spcBef>
              <a:spcAft>
                <a:spcPct val="0"/>
              </a:spcAft>
              <a:defRPr sz="2400">
                <a:solidFill>
                  <a:srgbClr val="595959"/>
                </a:solidFill>
                <a:latin typeface="Arial" charset="0"/>
                <a:ea typeface="ＭＳ Ｐゴシック" charset="0"/>
                <a:cs typeface="Arial" charset="0"/>
              </a:defRPr>
            </a:lvl3pPr>
            <a:lvl4pPr algn="l" rtl="0" eaLnBrk="0" fontAlgn="base" hangingPunct="0">
              <a:spcBef>
                <a:spcPct val="0"/>
              </a:spcBef>
              <a:spcAft>
                <a:spcPct val="0"/>
              </a:spcAft>
              <a:defRPr sz="2400">
                <a:solidFill>
                  <a:srgbClr val="595959"/>
                </a:solidFill>
                <a:latin typeface="Arial" charset="0"/>
                <a:ea typeface="ＭＳ Ｐゴシック" charset="0"/>
                <a:cs typeface="Arial" charset="0"/>
              </a:defRPr>
            </a:lvl4pPr>
            <a:lvl5pPr algn="l" rtl="0" eaLnBrk="0" fontAlgn="base" hangingPunct="0">
              <a:spcBef>
                <a:spcPct val="0"/>
              </a:spcBef>
              <a:spcAft>
                <a:spcPct val="0"/>
              </a:spcAft>
              <a:defRPr sz="2400">
                <a:solidFill>
                  <a:srgbClr val="595959"/>
                </a:solidFill>
                <a:latin typeface="Arial" charset="0"/>
                <a:ea typeface="ＭＳ Ｐゴシック" charset="0"/>
                <a:cs typeface="Arial" charset="0"/>
              </a:defRPr>
            </a:lvl5pPr>
            <a:lvl6pPr marL="457200" algn="l" rtl="0" fontAlgn="base">
              <a:spcBef>
                <a:spcPct val="0"/>
              </a:spcBef>
              <a:spcAft>
                <a:spcPct val="0"/>
              </a:spcAft>
              <a:defRPr sz="2400">
                <a:solidFill>
                  <a:srgbClr val="595959"/>
                </a:solidFill>
                <a:latin typeface="Arial" charset="0"/>
                <a:ea typeface="ＭＳ Ｐゴシック" charset="0"/>
                <a:cs typeface="Arial" charset="0"/>
              </a:defRPr>
            </a:lvl6pPr>
            <a:lvl7pPr marL="914400" algn="l" rtl="0" fontAlgn="base">
              <a:spcBef>
                <a:spcPct val="0"/>
              </a:spcBef>
              <a:spcAft>
                <a:spcPct val="0"/>
              </a:spcAft>
              <a:defRPr sz="2400">
                <a:solidFill>
                  <a:srgbClr val="595959"/>
                </a:solidFill>
                <a:latin typeface="Arial" charset="0"/>
                <a:ea typeface="ＭＳ Ｐゴシック" charset="0"/>
                <a:cs typeface="Arial" charset="0"/>
              </a:defRPr>
            </a:lvl7pPr>
            <a:lvl8pPr marL="1371600" algn="l" rtl="0" fontAlgn="base">
              <a:spcBef>
                <a:spcPct val="0"/>
              </a:spcBef>
              <a:spcAft>
                <a:spcPct val="0"/>
              </a:spcAft>
              <a:defRPr sz="2400">
                <a:solidFill>
                  <a:srgbClr val="595959"/>
                </a:solidFill>
                <a:latin typeface="Arial" charset="0"/>
                <a:ea typeface="ＭＳ Ｐゴシック" charset="0"/>
                <a:cs typeface="Arial" charset="0"/>
              </a:defRPr>
            </a:lvl8pPr>
            <a:lvl9pPr marL="1828800" algn="l" rtl="0" fontAlgn="base">
              <a:spcBef>
                <a:spcPct val="0"/>
              </a:spcBef>
              <a:spcAft>
                <a:spcPct val="0"/>
              </a:spcAft>
              <a:defRPr sz="2400">
                <a:solidFill>
                  <a:srgbClr val="595959"/>
                </a:solidFill>
                <a:latin typeface="Arial" charset="0"/>
                <a:ea typeface="ＭＳ Ｐゴシック" charset="0"/>
                <a:cs typeface="Arial" charset="0"/>
              </a:defRPr>
            </a:lvl9pPr>
          </a:lstStyle>
          <a:p>
            <a:pPr marL="214313" indent="-214313">
              <a:buFont typeface="Arial" pitchFamily="34" charset="0"/>
              <a:buChar char="•"/>
            </a:pPr>
            <a:r>
              <a:rPr lang="en-US" sz="1200" dirty="0">
                <a:solidFill>
                  <a:schemeClr val="tx1"/>
                </a:solidFill>
                <a:latin typeface="+mn-lt"/>
              </a:rPr>
              <a:t>70% of GC and specialty firms report some level of Lean construction use on projects valued over $10M</a:t>
            </a:r>
          </a:p>
          <a:p>
            <a:pPr marL="461963" lvl="4" indent="-231775">
              <a:buFont typeface="Arial" pitchFamily="34" charset="0"/>
              <a:buChar char="•"/>
            </a:pPr>
            <a:r>
              <a:rPr lang="en-US" sz="1200" dirty="0">
                <a:solidFill>
                  <a:schemeClr val="tx1"/>
                </a:solidFill>
                <a:latin typeface="+mn-lt"/>
              </a:rPr>
              <a:t>Mostly if requested by owner</a:t>
            </a:r>
          </a:p>
          <a:p>
            <a:pPr marL="214313" indent="-214313">
              <a:buFont typeface="Arial" pitchFamily="34" charset="0"/>
              <a:buChar char="•"/>
            </a:pPr>
            <a:r>
              <a:rPr lang="en-US" sz="1200" dirty="0">
                <a:solidFill>
                  <a:schemeClr val="tx1"/>
                </a:solidFill>
                <a:latin typeface="+mn-lt"/>
              </a:rPr>
              <a:t>Most heavy civil contractors reported not using Lean construction at all on projects valued over $10M</a:t>
            </a:r>
          </a:p>
        </p:txBody>
      </p:sp>
      <p:graphicFrame>
        <p:nvGraphicFramePr>
          <p:cNvPr id="6" name="Chart 5">
            <a:extLst>
              <a:ext uri="{FF2B5EF4-FFF2-40B4-BE49-F238E27FC236}">
                <a16:creationId xmlns:a16="http://schemas.microsoft.com/office/drawing/2014/main" xmlns="" id="{F8DAF3CE-FAE9-4329-8E5E-4B1876D4A473}"/>
              </a:ext>
            </a:extLst>
          </p:cNvPr>
          <p:cNvGraphicFramePr>
            <a:graphicFrameLocks/>
          </p:cNvGraphicFramePr>
          <p:nvPr>
            <p:extLst>
              <p:ext uri="{D42A27DB-BD31-4B8C-83A1-F6EECF244321}">
                <p14:modId xmlns:p14="http://schemas.microsoft.com/office/powerpoint/2010/main" val="1299196546"/>
              </p:ext>
            </p:extLst>
          </p:nvPr>
        </p:nvGraphicFramePr>
        <p:xfrm>
          <a:off x="914400" y="1280160"/>
          <a:ext cx="7315200" cy="3429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36904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8"/>
          <p:cNvSpPr>
            <a:spLocks noGrp="1" noChangeArrowheads="1"/>
          </p:cNvSpPr>
          <p:nvPr>
            <p:ph type="ctrTitle" sz="quarter" idx="4294967295"/>
          </p:nvPr>
        </p:nvSpPr>
        <p:spPr>
          <a:xfrm>
            <a:off x="0" y="0"/>
            <a:ext cx="7315200" cy="914400"/>
          </a:xfrm>
        </p:spPr>
        <p:txBody>
          <a:bodyPr anchor="b"/>
          <a:lstStyle/>
          <a:p>
            <a:pPr eaLnBrk="1" hangingPunct="1"/>
            <a:r>
              <a:rPr lang="en-US" b="1" dirty="0">
                <a:solidFill>
                  <a:schemeClr val="bg1"/>
                </a:solidFill>
              </a:rPr>
              <a:t>Findings</a:t>
            </a:r>
            <a:endParaRPr lang="en-US" sz="2400" dirty="0">
              <a:solidFill>
                <a:schemeClr val="bg1"/>
              </a:solidFill>
            </a:endParaRPr>
          </a:p>
        </p:txBody>
      </p:sp>
      <p:pic>
        <p:nvPicPr>
          <p:cNvPr id="19" name="Picture 2" descr="149411273-1-bw.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323353"/>
            <a:ext cx="382905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99790B7B-AA4F-413E-8639-3E250432AED2}"/>
              </a:ext>
            </a:extLst>
          </p:cNvPr>
          <p:cNvSpPr txBox="1"/>
          <p:nvPr/>
        </p:nvSpPr>
        <p:spPr>
          <a:xfrm>
            <a:off x="4572000" y="1371600"/>
            <a:ext cx="3931920" cy="1169551"/>
          </a:xfrm>
          <a:prstGeom prst="rect">
            <a:avLst/>
          </a:prstGeom>
          <a:noFill/>
        </p:spPr>
        <p:txBody>
          <a:bodyPr wrap="square" rtlCol="0">
            <a:spAutoFit/>
          </a:bodyPr>
          <a:lstStyle/>
          <a:p>
            <a:pPr marL="214313" indent="-214313" fontAlgn="t">
              <a:buFont typeface="Arial" panose="020B0604020202020204" pitchFamily="34" charset="0"/>
              <a:buChar char="•"/>
            </a:pPr>
            <a:r>
              <a:rPr lang="en-US" b="1" dirty="0">
                <a:solidFill>
                  <a:schemeClr val="tx1"/>
                </a:solidFill>
              </a:rPr>
              <a:t>Selection of Best v. Typical projects</a:t>
            </a:r>
          </a:p>
          <a:p>
            <a:pPr marL="214313" indent="-214313" fontAlgn="t">
              <a:buFont typeface="Arial" panose="020B0604020202020204" pitchFamily="34" charset="0"/>
              <a:buChar char="•"/>
            </a:pPr>
            <a:r>
              <a:rPr lang="en-US" b="1" dirty="0">
                <a:solidFill>
                  <a:schemeClr val="bg1">
                    <a:lumMod val="65000"/>
                  </a:schemeClr>
                </a:solidFill>
              </a:rPr>
              <a:t>Project Outcomes</a:t>
            </a:r>
          </a:p>
          <a:p>
            <a:pPr marL="214313" indent="-214313" fontAlgn="t">
              <a:buFont typeface="Arial" panose="020B0604020202020204" pitchFamily="34" charset="0"/>
              <a:buChar char="•"/>
            </a:pPr>
            <a:r>
              <a:rPr lang="en-US" b="1" dirty="0">
                <a:solidFill>
                  <a:schemeClr val="bg1">
                    <a:lumMod val="65000"/>
                  </a:schemeClr>
                </a:solidFill>
              </a:rPr>
              <a:t>Organizational Factors</a:t>
            </a:r>
          </a:p>
          <a:p>
            <a:pPr marL="214313" indent="-214313" fontAlgn="t">
              <a:buFont typeface="Arial" panose="020B0604020202020204" pitchFamily="34" charset="0"/>
              <a:buChar char="•"/>
            </a:pPr>
            <a:r>
              <a:rPr lang="en-US" b="1" dirty="0">
                <a:solidFill>
                  <a:schemeClr val="bg1">
                    <a:lumMod val="65000"/>
                  </a:schemeClr>
                </a:solidFill>
              </a:rPr>
              <a:t>Commercial Factors</a:t>
            </a:r>
          </a:p>
          <a:p>
            <a:pPr marL="214313" indent="-214313" fontAlgn="t">
              <a:buFont typeface="Arial" panose="020B0604020202020204" pitchFamily="34" charset="0"/>
              <a:buChar char="•"/>
            </a:pPr>
            <a:r>
              <a:rPr lang="en-US" b="1" dirty="0">
                <a:solidFill>
                  <a:schemeClr val="bg1">
                    <a:lumMod val="65000"/>
                  </a:schemeClr>
                </a:solidFill>
              </a:rPr>
              <a:t>Process/Operational Factors</a:t>
            </a:r>
          </a:p>
        </p:txBody>
      </p:sp>
      <p:sp>
        <p:nvSpPr>
          <p:cNvPr id="6" name="TextBox 5">
            <a:extLst>
              <a:ext uri="{FF2B5EF4-FFF2-40B4-BE49-F238E27FC236}">
                <a16:creationId xmlns:a16="http://schemas.microsoft.com/office/drawing/2014/main" xmlns="" id="{12F49465-2A27-4B9D-8143-A597F6543958}"/>
              </a:ext>
            </a:extLst>
          </p:cNvPr>
          <p:cNvSpPr txBox="1"/>
          <p:nvPr/>
        </p:nvSpPr>
        <p:spPr>
          <a:xfrm>
            <a:off x="4572000" y="2720340"/>
            <a:ext cx="3931920" cy="1169551"/>
          </a:xfrm>
          <a:prstGeom prst="rect">
            <a:avLst/>
          </a:prstGeom>
          <a:noFill/>
        </p:spPr>
        <p:txBody>
          <a:bodyPr wrap="square" rtlCol="0">
            <a:spAutoFit/>
          </a:bodyPr>
          <a:lstStyle/>
          <a:p>
            <a:pPr marL="214313" indent="-214313" fontAlgn="t">
              <a:buFont typeface="Arial" panose="020B0604020202020204" pitchFamily="34" charset="0"/>
              <a:buChar char="•"/>
            </a:pPr>
            <a:r>
              <a:rPr lang="en-US" b="1" dirty="0">
                <a:solidFill>
                  <a:schemeClr val="tx1"/>
                </a:solidFill>
              </a:rPr>
              <a:t>Unless otherwise noted sample size is:</a:t>
            </a:r>
          </a:p>
          <a:p>
            <a:pPr marL="214313" indent="-214313" fontAlgn="t">
              <a:buFont typeface="Arial" panose="020B0604020202020204" pitchFamily="34" charset="0"/>
              <a:buChar char="•"/>
            </a:pPr>
            <a:r>
              <a:rPr lang="en-US" b="1" dirty="0">
                <a:solidFill>
                  <a:schemeClr val="tx1"/>
                </a:solidFill>
              </a:rPr>
              <a:t>Total: 336 respondents</a:t>
            </a:r>
          </a:p>
          <a:p>
            <a:pPr marL="214313" indent="-214313" fontAlgn="t">
              <a:buFont typeface="Arial" panose="020B0604020202020204" pitchFamily="34" charset="0"/>
              <a:buChar char="•"/>
            </a:pPr>
            <a:r>
              <a:rPr lang="en-US" b="1" dirty="0">
                <a:solidFill>
                  <a:schemeClr val="tx1"/>
                </a:solidFill>
              </a:rPr>
              <a:t>GC/CM: 187</a:t>
            </a:r>
          </a:p>
          <a:p>
            <a:pPr marL="214313" indent="-214313" fontAlgn="t">
              <a:buFont typeface="Arial" panose="020B0604020202020204" pitchFamily="34" charset="0"/>
              <a:buChar char="•"/>
            </a:pPr>
            <a:r>
              <a:rPr lang="en-US" b="1" dirty="0">
                <a:solidFill>
                  <a:schemeClr val="tx1"/>
                </a:solidFill>
              </a:rPr>
              <a:t>Specialty: 108</a:t>
            </a:r>
          </a:p>
          <a:p>
            <a:pPr marL="214313" indent="-214313" fontAlgn="t">
              <a:buFont typeface="Arial" panose="020B0604020202020204" pitchFamily="34" charset="0"/>
              <a:buChar char="•"/>
            </a:pPr>
            <a:r>
              <a:rPr lang="en-US" b="1" dirty="0">
                <a:solidFill>
                  <a:schemeClr val="tx1"/>
                </a:solidFill>
              </a:rPr>
              <a:t>Heavy civil: 41</a:t>
            </a:r>
            <a:endParaRPr lang="en-US" b="1" dirty="0">
              <a:solidFill>
                <a:schemeClr val="bg1">
                  <a:lumMod val="65000"/>
                </a:schemeClr>
              </a:solidFill>
            </a:endParaRPr>
          </a:p>
        </p:txBody>
      </p:sp>
    </p:spTree>
    <p:extLst>
      <p:ext uri="{BB962C8B-B14F-4D97-AF65-F5344CB8AC3E}">
        <p14:creationId xmlns:p14="http://schemas.microsoft.com/office/powerpoint/2010/main" val="23808026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p:cNvSpPr>
            <a:spLocks noGrp="1" noChangeArrowheads="1"/>
          </p:cNvSpPr>
          <p:nvPr>
            <p:ph type="ctrTitle" sz="quarter" idx="4294967295"/>
          </p:nvPr>
        </p:nvSpPr>
        <p:spPr>
          <a:xfrm>
            <a:off x="0" y="0"/>
            <a:ext cx="7315200" cy="457200"/>
          </a:xfrm>
        </p:spPr>
        <p:txBody>
          <a:bodyPr anchor="b"/>
          <a:lstStyle/>
          <a:p>
            <a:r>
              <a:rPr lang="en-US" sz="2400" b="1" dirty="0">
                <a:solidFill>
                  <a:schemeClr val="bg1"/>
                </a:solidFill>
              </a:rPr>
              <a:t>Best Project Selection</a:t>
            </a:r>
            <a:endParaRPr lang="en-US" sz="2400" dirty="0">
              <a:solidFill>
                <a:schemeClr val="bg1"/>
              </a:solidFill>
            </a:endParaRPr>
          </a:p>
        </p:txBody>
      </p:sp>
      <p:sp>
        <p:nvSpPr>
          <p:cNvPr id="7" name="TextBox 6"/>
          <p:cNvSpPr txBox="1"/>
          <p:nvPr/>
        </p:nvSpPr>
        <p:spPr>
          <a:xfrm>
            <a:off x="2743199" y="4754880"/>
            <a:ext cx="3934691" cy="184666"/>
          </a:xfrm>
          <a:prstGeom prst="rect">
            <a:avLst/>
          </a:prstGeom>
          <a:noFill/>
        </p:spPr>
        <p:txBody>
          <a:bodyPr wrap="square" rtlCol="0">
            <a:spAutoFit/>
          </a:bodyPr>
          <a:lstStyle/>
          <a:p>
            <a:r>
              <a:rPr lang="en-US" sz="600" dirty="0">
                <a:solidFill>
                  <a:schemeClr val="tx1"/>
                </a:solidFill>
              </a:rPr>
              <a:t>qb1. Among the categories below, select the two that were most influential in your choice of a best project:</a:t>
            </a:r>
            <a:endParaRPr lang="en-US" sz="600" b="1" dirty="0">
              <a:solidFill>
                <a:schemeClr val="tx1"/>
              </a:solidFill>
            </a:endParaRPr>
          </a:p>
        </p:txBody>
      </p:sp>
      <p:sp>
        <p:nvSpPr>
          <p:cNvPr id="12" name="Rectangle 4"/>
          <p:cNvSpPr txBox="1">
            <a:spLocks noChangeArrowheads="1"/>
          </p:cNvSpPr>
          <p:nvPr/>
        </p:nvSpPr>
        <p:spPr bwMode="auto">
          <a:xfrm>
            <a:off x="457200" y="466344"/>
            <a:ext cx="8229600"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rgbClr val="595959"/>
                </a:solidFill>
                <a:latin typeface="+mj-lt"/>
                <a:ea typeface="+mj-ea"/>
                <a:cs typeface="+mj-cs"/>
              </a:defRPr>
            </a:lvl1pPr>
            <a:lvl2pPr algn="l" rtl="0" eaLnBrk="0" fontAlgn="base" hangingPunct="0">
              <a:spcBef>
                <a:spcPct val="0"/>
              </a:spcBef>
              <a:spcAft>
                <a:spcPct val="0"/>
              </a:spcAft>
              <a:defRPr sz="2400">
                <a:solidFill>
                  <a:srgbClr val="595959"/>
                </a:solidFill>
                <a:latin typeface="Arial" charset="0"/>
                <a:ea typeface="ＭＳ Ｐゴシック" charset="0"/>
                <a:cs typeface="Arial" charset="0"/>
              </a:defRPr>
            </a:lvl2pPr>
            <a:lvl3pPr algn="l" rtl="0" eaLnBrk="0" fontAlgn="base" hangingPunct="0">
              <a:spcBef>
                <a:spcPct val="0"/>
              </a:spcBef>
              <a:spcAft>
                <a:spcPct val="0"/>
              </a:spcAft>
              <a:defRPr sz="2400">
                <a:solidFill>
                  <a:srgbClr val="595959"/>
                </a:solidFill>
                <a:latin typeface="Arial" charset="0"/>
                <a:ea typeface="ＭＳ Ｐゴシック" charset="0"/>
                <a:cs typeface="Arial" charset="0"/>
              </a:defRPr>
            </a:lvl3pPr>
            <a:lvl4pPr algn="l" rtl="0" eaLnBrk="0" fontAlgn="base" hangingPunct="0">
              <a:spcBef>
                <a:spcPct val="0"/>
              </a:spcBef>
              <a:spcAft>
                <a:spcPct val="0"/>
              </a:spcAft>
              <a:defRPr sz="2400">
                <a:solidFill>
                  <a:srgbClr val="595959"/>
                </a:solidFill>
                <a:latin typeface="Arial" charset="0"/>
                <a:ea typeface="ＭＳ Ｐゴシック" charset="0"/>
                <a:cs typeface="Arial" charset="0"/>
              </a:defRPr>
            </a:lvl4pPr>
            <a:lvl5pPr algn="l" rtl="0" eaLnBrk="0" fontAlgn="base" hangingPunct="0">
              <a:spcBef>
                <a:spcPct val="0"/>
              </a:spcBef>
              <a:spcAft>
                <a:spcPct val="0"/>
              </a:spcAft>
              <a:defRPr sz="2400">
                <a:solidFill>
                  <a:srgbClr val="595959"/>
                </a:solidFill>
                <a:latin typeface="Arial" charset="0"/>
                <a:ea typeface="ＭＳ Ｐゴシック" charset="0"/>
                <a:cs typeface="Arial" charset="0"/>
              </a:defRPr>
            </a:lvl5pPr>
            <a:lvl6pPr marL="457200" algn="l" rtl="0" fontAlgn="base">
              <a:spcBef>
                <a:spcPct val="0"/>
              </a:spcBef>
              <a:spcAft>
                <a:spcPct val="0"/>
              </a:spcAft>
              <a:defRPr sz="2400">
                <a:solidFill>
                  <a:srgbClr val="595959"/>
                </a:solidFill>
                <a:latin typeface="Arial" charset="0"/>
                <a:ea typeface="ＭＳ Ｐゴシック" charset="0"/>
                <a:cs typeface="Arial" charset="0"/>
              </a:defRPr>
            </a:lvl6pPr>
            <a:lvl7pPr marL="914400" algn="l" rtl="0" fontAlgn="base">
              <a:spcBef>
                <a:spcPct val="0"/>
              </a:spcBef>
              <a:spcAft>
                <a:spcPct val="0"/>
              </a:spcAft>
              <a:defRPr sz="2400">
                <a:solidFill>
                  <a:srgbClr val="595959"/>
                </a:solidFill>
                <a:latin typeface="Arial" charset="0"/>
                <a:ea typeface="ＭＳ Ｐゴシック" charset="0"/>
                <a:cs typeface="Arial" charset="0"/>
              </a:defRPr>
            </a:lvl7pPr>
            <a:lvl8pPr marL="1371600" algn="l" rtl="0" fontAlgn="base">
              <a:spcBef>
                <a:spcPct val="0"/>
              </a:spcBef>
              <a:spcAft>
                <a:spcPct val="0"/>
              </a:spcAft>
              <a:defRPr sz="2400">
                <a:solidFill>
                  <a:srgbClr val="595959"/>
                </a:solidFill>
                <a:latin typeface="Arial" charset="0"/>
                <a:ea typeface="ＭＳ Ｐゴシック" charset="0"/>
                <a:cs typeface="Arial" charset="0"/>
              </a:defRPr>
            </a:lvl8pPr>
            <a:lvl9pPr marL="1828800" algn="l" rtl="0" fontAlgn="base">
              <a:spcBef>
                <a:spcPct val="0"/>
              </a:spcBef>
              <a:spcAft>
                <a:spcPct val="0"/>
              </a:spcAft>
              <a:defRPr sz="2400">
                <a:solidFill>
                  <a:srgbClr val="595959"/>
                </a:solidFill>
                <a:latin typeface="Arial" charset="0"/>
                <a:ea typeface="ＭＳ Ｐゴシック" charset="0"/>
                <a:cs typeface="Arial" charset="0"/>
              </a:defRPr>
            </a:lvl9pPr>
          </a:lstStyle>
          <a:p>
            <a:pPr marL="214313" indent="-214313">
              <a:buFont typeface="Arial" pitchFamily="34" charset="0"/>
              <a:buChar char="•"/>
            </a:pPr>
            <a:r>
              <a:rPr lang="en-US" sz="1200" dirty="0">
                <a:solidFill>
                  <a:schemeClr val="tx1"/>
                </a:solidFill>
                <a:latin typeface="+mn-lt"/>
              </a:rPr>
              <a:t>Respondent firms typically relied on quality and profitability as determinants of “best” projects</a:t>
            </a:r>
          </a:p>
        </p:txBody>
      </p:sp>
      <p:graphicFrame>
        <p:nvGraphicFramePr>
          <p:cNvPr id="8" name="Chart 7">
            <a:extLst>
              <a:ext uri="{FF2B5EF4-FFF2-40B4-BE49-F238E27FC236}">
                <a16:creationId xmlns:a16="http://schemas.microsoft.com/office/drawing/2014/main" xmlns="" id="{76A24AD8-E2D4-4FD1-A700-16505D7AACDB}"/>
              </a:ext>
            </a:extLst>
          </p:cNvPr>
          <p:cNvGraphicFramePr>
            <a:graphicFrameLocks/>
          </p:cNvGraphicFramePr>
          <p:nvPr>
            <p:extLst>
              <p:ext uri="{D42A27DB-BD31-4B8C-83A1-F6EECF244321}">
                <p14:modId xmlns:p14="http://schemas.microsoft.com/office/powerpoint/2010/main" val="1981171394"/>
              </p:ext>
            </p:extLst>
          </p:nvPr>
        </p:nvGraphicFramePr>
        <p:xfrm>
          <a:off x="914400" y="1280160"/>
          <a:ext cx="7315200" cy="3429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131865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p:cNvSpPr>
            <a:spLocks noGrp="1" noChangeArrowheads="1"/>
          </p:cNvSpPr>
          <p:nvPr>
            <p:ph type="ctrTitle" sz="quarter" idx="4294967295"/>
          </p:nvPr>
        </p:nvSpPr>
        <p:spPr>
          <a:xfrm>
            <a:off x="0" y="0"/>
            <a:ext cx="7315200" cy="457200"/>
          </a:xfrm>
        </p:spPr>
        <p:txBody>
          <a:bodyPr anchor="b"/>
          <a:lstStyle/>
          <a:p>
            <a:r>
              <a:rPr lang="en-US" sz="2400" b="1" dirty="0">
                <a:solidFill>
                  <a:schemeClr val="bg1"/>
                </a:solidFill>
              </a:rPr>
              <a:t>Best and Typical Project Classification</a:t>
            </a:r>
            <a:endParaRPr lang="en-US" sz="2400" dirty="0">
              <a:solidFill>
                <a:schemeClr val="bg1"/>
              </a:solidFill>
            </a:endParaRPr>
          </a:p>
        </p:txBody>
      </p:sp>
      <p:sp>
        <p:nvSpPr>
          <p:cNvPr id="7" name="TextBox 6"/>
          <p:cNvSpPr txBox="1"/>
          <p:nvPr/>
        </p:nvSpPr>
        <p:spPr>
          <a:xfrm>
            <a:off x="2743199" y="4754880"/>
            <a:ext cx="3934691" cy="184666"/>
          </a:xfrm>
          <a:prstGeom prst="rect">
            <a:avLst/>
          </a:prstGeom>
          <a:noFill/>
        </p:spPr>
        <p:txBody>
          <a:bodyPr wrap="square" rtlCol="0">
            <a:spAutoFit/>
          </a:bodyPr>
          <a:lstStyle/>
          <a:p>
            <a:r>
              <a:rPr lang="en-US" sz="600" dirty="0">
                <a:solidFill>
                  <a:schemeClr val="tx1"/>
                </a:solidFill>
              </a:rPr>
              <a:t>qb2. How would you classify the best and typical projects you select?</a:t>
            </a:r>
            <a:endParaRPr lang="en-US" sz="600" b="1" dirty="0">
              <a:solidFill>
                <a:schemeClr val="tx1"/>
              </a:solidFill>
            </a:endParaRPr>
          </a:p>
        </p:txBody>
      </p:sp>
      <p:sp>
        <p:nvSpPr>
          <p:cNvPr id="12" name="Rectangle 4"/>
          <p:cNvSpPr txBox="1">
            <a:spLocks noChangeArrowheads="1"/>
          </p:cNvSpPr>
          <p:nvPr/>
        </p:nvSpPr>
        <p:spPr bwMode="auto">
          <a:xfrm>
            <a:off x="457200" y="466344"/>
            <a:ext cx="8229600"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rgbClr val="595959"/>
                </a:solidFill>
                <a:latin typeface="+mj-lt"/>
                <a:ea typeface="+mj-ea"/>
                <a:cs typeface="+mj-cs"/>
              </a:defRPr>
            </a:lvl1pPr>
            <a:lvl2pPr algn="l" rtl="0" eaLnBrk="0" fontAlgn="base" hangingPunct="0">
              <a:spcBef>
                <a:spcPct val="0"/>
              </a:spcBef>
              <a:spcAft>
                <a:spcPct val="0"/>
              </a:spcAft>
              <a:defRPr sz="2400">
                <a:solidFill>
                  <a:srgbClr val="595959"/>
                </a:solidFill>
                <a:latin typeface="Arial" charset="0"/>
                <a:ea typeface="ＭＳ Ｐゴシック" charset="0"/>
                <a:cs typeface="Arial" charset="0"/>
              </a:defRPr>
            </a:lvl2pPr>
            <a:lvl3pPr algn="l" rtl="0" eaLnBrk="0" fontAlgn="base" hangingPunct="0">
              <a:spcBef>
                <a:spcPct val="0"/>
              </a:spcBef>
              <a:spcAft>
                <a:spcPct val="0"/>
              </a:spcAft>
              <a:defRPr sz="2400">
                <a:solidFill>
                  <a:srgbClr val="595959"/>
                </a:solidFill>
                <a:latin typeface="Arial" charset="0"/>
                <a:ea typeface="ＭＳ Ｐゴシック" charset="0"/>
                <a:cs typeface="Arial" charset="0"/>
              </a:defRPr>
            </a:lvl3pPr>
            <a:lvl4pPr algn="l" rtl="0" eaLnBrk="0" fontAlgn="base" hangingPunct="0">
              <a:spcBef>
                <a:spcPct val="0"/>
              </a:spcBef>
              <a:spcAft>
                <a:spcPct val="0"/>
              </a:spcAft>
              <a:defRPr sz="2400">
                <a:solidFill>
                  <a:srgbClr val="595959"/>
                </a:solidFill>
                <a:latin typeface="Arial" charset="0"/>
                <a:ea typeface="ＭＳ Ｐゴシック" charset="0"/>
                <a:cs typeface="Arial" charset="0"/>
              </a:defRPr>
            </a:lvl4pPr>
            <a:lvl5pPr algn="l" rtl="0" eaLnBrk="0" fontAlgn="base" hangingPunct="0">
              <a:spcBef>
                <a:spcPct val="0"/>
              </a:spcBef>
              <a:spcAft>
                <a:spcPct val="0"/>
              </a:spcAft>
              <a:defRPr sz="2400">
                <a:solidFill>
                  <a:srgbClr val="595959"/>
                </a:solidFill>
                <a:latin typeface="Arial" charset="0"/>
                <a:ea typeface="ＭＳ Ｐゴシック" charset="0"/>
                <a:cs typeface="Arial" charset="0"/>
              </a:defRPr>
            </a:lvl5pPr>
            <a:lvl6pPr marL="457200" algn="l" rtl="0" fontAlgn="base">
              <a:spcBef>
                <a:spcPct val="0"/>
              </a:spcBef>
              <a:spcAft>
                <a:spcPct val="0"/>
              </a:spcAft>
              <a:defRPr sz="2400">
                <a:solidFill>
                  <a:srgbClr val="595959"/>
                </a:solidFill>
                <a:latin typeface="Arial" charset="0"/>
                <a:ea typeface="ＭＳ Ｐゴシック" charset="0"/>
                <a:cs typeface="Arial" charset="0"/>
              </a:defRPr>
            </a:lvl6pPr>
            <a:lvl7pPr marL="914400" algn="l" rtl="0" fontAlgn="base">
              <a:spcBef>
                <a:spcPct val="0"/>
              </a:spcBef>
              <a:spcAft>
                <a:spcPct val="0"/>
              </a:spcAft>
              <a:defRPr sz="2400">
                <a:solidFill>
                  <a:srgbClr val="595959"/>
                </a:solidFill>
                <a:latin typeface="Arial" charset="0"/>
                <a:ea typeface="ＭＳ Ｐゴシック" charset="0"/>
                <a:cs typeface="Arial" charset="0"/>
              </a:defRPr>
            </a:lvl7pPr>
            <a:lvl8pPr marL="1371600" algn="l" rtl="0" fontAlgn="base">
              <a:spcBef>
                <a:spcPct val="0"/>
              </a:spcBef>
              <a:spcAft>
                <a:spcPct val="0"/>
              </a:spcAft>
              <a:defRPr sz="2400">
                <a:solidFill>
                  <a:srgbClr val="595959"/>
                </a:solidFill>
                <a:latin typeface="Arial" charset="0"/>
                <a:ea typeface="ＭＳ Ｐゴシック" charset="0"/>
                <a:cs typeface="Arial" charset="0"/>
              </a:defRPr>
            </a:lvl8pPr>
            <a:lvl9pPr marL="1828800" algn="l" rtl="0" fontAlgn="base">
              <a:spcBef>
                <a:spcPct val="0"/>
              </a:spcBef>
              <a:spcAft>
                <a:spcPct val="0"/>
              </a:spcAft>
              <a:defRPr sz="2400">
                <a:solidFill>
                  <a:srgbClr val="595959"/>
                </a:solidFill>
                <a:latin typeface="Arial" charset="0"/>
                <a:ea typeface="ＭＳ Ｐゴシック" charset="0"/>
                <a:cs typeface="Arial" charset="0"/>
              </a:defRPr>
            </a:lvl9pPr>
          </a:lstStyle>
          <a:p>
            <a:pPr marL="214313" indent="-214313">
              <a:buFont typeface="Arial" pitchFamily="34" charset="0"/>
              <a:buChar char="•"/>
            </a:pPr>
            <a:r>
              <a:rPr lang="en-US" sz="1200" dirty="0">
                <a:solidFill>
                  <a:schemeClr val="tx1"/>
                </a:solidFill>
                <a:latin typeface="+mn-lt"/>
              </a:rPr>
              <a:t>Best projects were most likely wholly private</a:t>
            </a:r>
          </a:p>
        </p:txBody>
      </p:sp>
      <p:graphicFrame>
        <p:nvGraphicFramePr>
          <p:cNvPr id="6" name="Chart 5">
            <a:extLst>
              <a:ext uri="{FF2B5EF4-FFF2-40B4-BE49-F238E27FC236}">
                <a16:creationId xmlns:a16="http://schemas.microsoft.com/office/drawing/2014/main" xmlns="" id="{C999ED99-A9FA-41E2-ABBE-1475AD86753F}"/>
              </a:ext>
            </a:extLst>
          </p:cNvPr>
          <p:cNvGraphicFramePr>
            <a:graphicFrameLocks/>
          </p:cNvGraphicFramePr>
          <p:nvPr>
            <p:extLst>
              <p:ext uri="{D42A27DB-BD31-4B8C-83A1-F6EECF244321}">
                <p14:modId xmlns:p14="http://schemas.microsoft.com/office/powerpoint/2010/main" val="3978791159"/>
              </p:ext>
            </p:extLst>
          </p:nvPr>
        </p:nvGraphicFramePr>
        <p:xfrm>
          <a:off x="914400" y="1280160"/>
          <a:ext cx="7315200" cy="3429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035435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p:cNvSpPr>
            <a:spLocks noGrp="1" noChangeArrowheads="1"/>
          </p:cNvSpPr>
          <p:nvPr>
            <p:ph type="ctrTitle" sz="quarter" idx="4294967295"/>
          </p:nvPr>
        </p:nvSpPr>
        <p:spPr>
          <a:xfrm>
            <a:off x="0" y="0"/>
            <a:ext cx="7315200" cy="457200"/>
          </a:xfrm>
        </p:spPr>
        <p:txBody>
          <a:bodyPr anchor="b"/>
          <a:lstStyle/>
          <a:p>
            <a:r>
              <a:rPr lang="en-US" sz="2400" b="1" dirty="0">
                <a:solidFill>
                  <a:schemeClr val="bg1"/>
                </a:solidFill>
              </a:rPr>
              <a:t>Best and Typical Project Classification</a:t>
            </a:r>
            <a:endParaRPr lang="en-US" sz="2400" dirty="0">
              <a:solidFill>
                <a:schemeClr val="bg1"/>
              </a:solidFill>
            </a:endParaRPr>
          </a:p>
        </p:txBody>
      </p:sp>
      <p:sp>
        <p:nvSpPr>
          <p:cNvPr id="7" name="TextBox 6"/>
          <p:cNvSpPr txBox="1"/>
          <p:nvPr/>
        </p:nvSpPr>
        <p:spPr>
          <a:xfrm>
            <a:off x="2743199" y="4754880"/>
            <a:ext cx="3934691"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 b="0" i="0" u="none" strike="noStrike" kern="0" cap="none" spc="0" normalizeH="0" baseline="0" noProof="0" dirty="0">
                <a:ln>
                  <a:noFill/>
                </a:ln>
                <a:solidFill>
                  <a:srgbClr val="000000"/>
                </a:solidFill>
                <a:effectLst/>
                <a:uLnTx/>
                <a:uFillTx/>
                <a:latin typeface="Arial"/>
                <a:cs typeface="Arial"/>
                <a:sym typeface="Arial"/>
              </a:rPr>
              <a:t>qb2. How would you classify the best and typical projects you select?</a:t>
            </a:r>
            <a:endParaRPr kumimoji="0" lang="en-US" sz="600" b="1" i="0" u="none" strike="noStrike" kern="0" cap="none" spc="0" normalizeH="0" baseline="0" noProof="0" dirty="0">
              <a:ln>
                <a:noFill/>
              </a:ln>
              <a:solidFill>
                <a:srgbClr val="000000"/>
              </a:solidFill>
              <a:effectLst/>
              <a:uLnTx/>
              <a:uFillTx/>
              <a:latin typeface="Arial"/>
              <a:cs typeface="Arial"/>
              <a:sym typeface="Arial"/>
            </a:endParaRPr>
          </a:p>
        </p:txBody>
      </p:sp>
      <p:sp>
        <p:nvSpPr>
          <p:cNvPr id="12" name="Rectangle 4"/>
          <p:cNvSpPr txBox="1">
            <a:spLocks noChangeArrowheads="1"/>
          </p:cNvSpPr>
          <p:nvPr/>
        </p:nvSpPr>
        <p:spPr bwMode="auto">
          <a:xfrm>
            <a:off x="457200" y="805931"/>
            <a:ext cx="8229600"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rgbClr val="595959"/>
                </a:solidFill>
                <a:latin typeface="+mj-lt"/>
                <a:ea typeface="+mj-ea"/>
                <a:cs typeface="+mj-cs"/>
              </a:defRPr>
            </a:lvl1pPr>
            <a:lvl2pPr algn="l" rtl="0" eaLnBrk="0" fontAlgn="base" hangingPunct="0">
              <a:spcBef>
                <a:spcPct val="0"/>
              </a:spcBef>
              <a:spcAft>
                <a:spcPct val="0"/>
              </a:spcAft>
              <a:defRPr sz="2400">
                <a:solidFill>
                  <a:srgbClr val="595959"/>
                </a:solidFill>
                <a:latin typeface="Arial" charset="0"/>
                <a:ea typeface="ＭＳ Ｐゴシック" charset="0"/>
                <a:cs typeface="Arial" charset="0"/>
              </a:defRPr>
            </a:lvl2pPr>
            <a:lvl3pPr algn="l" rtl="0" eaLnBrk="0" fontAlgn="base" hangingPunct="0">
              <a:spcBef>
                <a:spcPct val="0"/>
              </a:spcBef>
              <a:spcAft>
                <a:spcPct val="0"/>
              </a:spcAft>
              <a:defRPr sz="2400">
                <a:solidFill>
                  <a:srgbClr val="595959"/>
                </a:solidFill>
                <a:latin typeface="Arial" charset="0"/>
                <a:ea typeface="ＭＳ Ｐゴシック" charset="0"/>
                <a:cs typeface="Arial" charset="0"/>
              </a:defRPr>
            </a:lvl3pPr>
            <a:lvl4pPr algn="l" rtl="0" eaLnBrk="0" fontAlgn="base" hangingPunct="0">
              <a:spcBef>
                <a:spcPct val="0"/>
              </a:spcBef>
              <a:spcAft>
                <a:spcPct val="0"/>
              </a:spcAft>
              <a:defRPr sz="2400">
                <a:solidFill>
                  <a:srgbClr val="595959"/>
                </a:solidFill>
                <a:latin typeface="Arial" charset="0"/>
                <a:ea typeface="ＭＳ Ｐゴシック" charset="0"/>
                <a:cs typeface="Arial" charset="0"/>
              </a:defRPr>
            </a:lvl4pPr>
            <a:lvl5pPr algn="l" rtl="0" eaLnBrk="0" fontAlgn="base" hangingPunct="0">
              <a:spcBef>
                <a:spcPct val="0"/>
              </a:spcBef>
              <a:spcAft>
                <a:spcPct val="0"/>
              </a:spcAft>
              <a:defRPr sz="2400">
                <a:solidFill>
                  <a:srgbClr val="595959"/>
                </a:solidFill>
                <a:latin typeface="Arial" charset="0"/>
                <a:ea typeface="ＭＳ Ｐゴシック" charset="0"/>
                <a:cs typeface="Arial" charset="0"/>
              </a:defRPr>
            </a:lvl5pPr>
            <a:lvl6pPr marL="457200" algn="l" rtl="0" fontAlgn="base">
              <a:spcBef>
                <a:spcPct val="0"/>
              </a:spcBef>
              <a:spcAft>
                <a:spcPct val="0"/>
              </a:spcAft>
              <a:defRPr sz="2400">
                <a:solidFill>
                  <a:srgbClr val="595959"/>
                </a:solidFill>
                <a:latin typeface="Arial" charset="0"/>
                <a:ea typeface="ＭＳ Ｐゴシック" charset="0"/>
                <a:cs typeface="Arial" charset="0"/>
              </a:defRPr>
            </a:lvl6pPr>
            <a:lvl7pPr marL="914400" algn="l" rtl="0" fontAlgn="base">
              <a:spcBef>
                <a:spcPct val="0"/>
              </a:spcBef>
              <a:spcAft>
                <a:spcPct val="0"/>
              </a:spcAft>
              <a:defRPr sz="2400">
                <a:solidFill>
                  <a:srgbClr val="595959"/>
                </a:solidFill>
                <a:latin typeface="Arial" charset="0"/>
                <a:ea typeface="ＭＳ Ｐゴシック" charset="0"/>
                <a:cs typeface="Arial" charset="0"/>
              </a:defRPr>
            </a:lvl7pPr>
            <a:lvl8pPr marL="1371600" algn="l" rtl="0" fontAlgn="base">
              <a:spcBef>
                <a:spcPct val="0"/>
              </a:spcBef>
              <a:spcAft>
                <a:spcPct val="0"/>
              </a:spcAft>
              <a:defRPr sz="2400">
                <a:solidFill>
                  <a:srgbClr val="595959"/>
                </a:solidFill>
                <a:latin typeface="Arial" charset="0"/>
                <a:ea typeface="ＭＳ Ｐゴシック" charset="0"/>
                <a:cs typeface="Arial" charset="0"/>
              </a:defRPr>
            </a:lvl8pPr>
            <a:lvl9pPr marL="1828800" algn="l" rtl="0" fontAlgn="base">
              <a:spcBef>
                <a:spcPct val="0"/>
              </a:spcBef>
              <a:spcAft>
                <a:spcPct val="0"/>
              </a:spcAft>
              <a:defRPr sz="2400">
                <a:solidFill>
                  <a:srgbClr val="595959"/>
                </a:solidFill>
                <a:latin typeface="Arial" charset="0"/>
                <a:ea typeface="ＭＳ Ｐゴシック" charset="0"/>
                <a:cs typeface="Arial" charset="0"/>
              </a:defRPr>
            </a:lvl9pPr>
          </a:lstStyle>
          <a:p>
            <a:pPr marL="214313" marR="0" lvl="0" indent="-214313" algn="l" defTabSz="914400" rtl="0" eaLnBrk="0" fontAlgn="base" latinLnBrk="0" hangingPunct="0">
              <a:lnSpc>
                <a:spcPct val="100000"/>
              </a:lnSpc>
              <a:spcBef>
                <a:spcPct val="0"/>
              </a:spcBef>
              <a:spcAft>
                <a:spcPct val="0"/>
              </a:spcAft>
              <a:buClr>
                <a:srgbClr val="000000"/>
              </a:buClr>
              <a:buSzTx/>
              <a:buFont typeface="Arial" pitchFamily="34" charset="0"/>
              <a:buChar char="•"/>
              <a:tabLst/>
              <a:defRPr/>
            </a:pPr>
            <a:r>
              <a:rPr lang="en-US" sz="1200" dirty="0">
                <a:solidFill>
                  <a:srgbClr val="000000"/>
                </a:solidFill>
                <a:latin typeface="Arial"/>
              </a:rPr>
              <a:t>Civil contractors had a much higher share of wholly public projects than do the other types of contractors</a:t>
            </a:r>
          </a:p>
          <a:p>
            <a:pPr marL="214313" marR="0" lvl="0" indent="-214313" algn="l" defTabSz="914400" rtl="0" eaLnBrk="0" fontAlgn="base" latinLnBrk="0" hangingPunct="0">
              <a:lnSpc>
                <a:spcPct val="100000"/>
              </a:lnSpc>
              <a:spcBef>
                <a:spcPct val="0"/>
              </a:spcBef>
              <a:spcAft>
                <a:spcPct val="0"/>
              </a:spcAft>
              <a:buClr>
                <a:srgbClr val="000000"/>
              </a:buClr>
              <a:buSzTx/>
              <a:buFont typeface="Arial" pitchFamily="34" charset="0"/>
              <a:buChar char="•"/>
              <a:tabLst/>
              <a:defRPr/>
            </a:pPr>
            <a:r>
              <a:rPr lang="en-US" sz="1200" dirty="0">
                <a:solidFill>
                  <a:srgbClr val="000000"/>
                </a:solidFill>
                <a:latin typeface="Arial"/>
              </a:rPr>
              <a:t>Trades report a much higher share of hybrid projects among their typical projects and a higher share of wholly private projects their best projects.</a:t>
            </a:r>
          </a:p>
          <a:p>
            <a:pPr marL="214313" marR="0" lvl="0" indent="-214313" algn="l" defTabSz="914400" rtl="0" eaLnBrk="0" fontAlgn="base" latinLnBrk="0" hangingPunct="0">
              <a:lnSpc>
                <a:spcPct val="100000"/>
              </a:lnSpc>
              <a:spcBef>
                <a:spcPct val="0"/>
              </a:spcBef>
              <a:spcAft>
                <a:spcPct val="0"/>
              </a:spcAft>
              <a:buClr>
                <a:srgbClr val="000000"/>
              </a:buClr>
              <a:buSzTx/>
              <a:buFont typeface="Arial" pitchFamily="34" charset="0"/>
              <a:buChar char="•"/>
              <a:tabLst/>
              <a:defRPr/>
            </a:pPr>
            <a:r>
              <a:rPr lang="en-US" sz="1200" dirty="0">
                <a:solidFill>
                  <a:srgbClr val="000000"/>
                </a:solidFill>
                <a:latin typeface="Arial"/>
              </a:rPr>
              <a:t>GC/CMs report a higher share of wholly public projects in their best projects than their typical with the difference largely split between wholly private and hybrid projects for the share of typical projects that are higher than their best ones..</a:t>
            </a:r>
          </a:p>
        </p:txBody>
      </p:sp>
      <p:graphicFrame>
        <p:nvGraphicFramePr>
          <p:cNvPr id="3" name="Table 2">
            <a:extLst>
              <a:ext uri="{FF2B5EF4-FFF2-40B4-BE49-F238E27FC236}">
                <a16:creationId xmlns:a16="http://schemas.microsoft.com/office/drawing/2014/main" xmlns="" id="{3F2CBD36-CB55-4BD1-B1F3-AF52C93D8959}"/>
              </a:ext>
            </a:extLst>
          </p:cNvPr>
          <p:cNvGraphicFramePr>
            <a:graphicFrameLocks noGrp="1"/>
          </p:cNvGraphicFramePr>
          <p:nvPr>
            <p:extLst>
              <p:ext uri="{D42A27DB-BD31-4B8C-83A1-F6EECF244321}">
                <p14:modId xmlns:p14="http://schemas.microsoft.com/office/powerpoint/2010/main" val="1295144049"/>
              </p:ext>
            </p:extLst>
          </p:nvPr>
        </p:nvGraphicFramePr>
        <p:xfrm>
          <a:off x="552597" y="1924662"/>
          <a:ext cx="5327208" cy="819150"/>
        </p:xfrm>
        <a:graphic>
          <a:graphicData uri="http://schemas.openxmlformats.org/drawingml/2006/table">
            <a:tbl>
              <a:tblPr firstRow="1">
                <a:tableStyleId>{5C22544A-7EE6-4342-B048-85BDC9FD1C3A}</a:tableStyleId>
              </a:tblPr>
              <a:tblGrid>
                <a:gridCol w="2567790">
                  <a:extLst>
                    <a:ext uri="{9D8B030D-6E8A-4147-A177-3AD203B41FA5}">
                      <a16:colId xmlns:a16="http://schemas.microsoft.com/office/drawing/2014/main" xmlns="" val="1433213992"/>
                    </a:ext>
                  </a:extLst>
                </a:gridCol>
                <a:gridCol w="919806">
                  <a:extLst>
                    <a:ext uri="{9D8B030D-6E8A-4147-A177-3AD203B41FA5}">
                      <a16:colId xmlns:a16="http://schemas.microsoft.com/office/drawing/2014/main" xmlns="" val="2957060871"/>
                    </a:ext>
                  </a:extLst>
                </a:gridCol>
                <a:gridCol w="919806">
                  <a:extLst>
                    <a:ext uri="{9D8B030D-6E8A-4147-A177-3AD203B41FA5}">
                      <a16:colId xmlns:a16="http://schemas.microsoft.com/office/drawing/2014/main" xmlns="" val="458632903"/>
                    </a:ext>
                  </a:extLst>
                </a:gridCol>
                <a:gridCol w="919806">
                  <a:extLst>
                    <a:ext uri="{9D8B030D-6E8A-4147-A177-3AD203B41FA5}">
                      <a16:colId xmlns:a16="http://schemas.microsoft.com/office/drawing/2014/main" xmlns="" val="262151996"/>
                    </a:ext>
                  </a:extLst>
                </a:gridCol>
              </a:tblGrid>
              <a:tr h="190500">
                <a:tc>
                  <a:txBody>
                    <a:bodyPr/>
                    <a:lstStyle/>
                    <a:p>
                      <a:pPr algn="l" fontAlgn="b"/>
                      <a:r>
                        <a:rPr lang="en-US" sz="1100" u="none" strike="noStrike">
                          <a:effectLst/>
                        </a:rPr>
                        <a:t>Best Projects</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GC/CM</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Trades </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Civil </a:t>
                      </a:r>
                      <a:endParaRPr lang="en-US" sz="11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785231541"/>
                  </a:ext>
                </a:extLst>
              </a:tr>
              <a:tr h="219075">
                <a:tc>
                  <a:txBody>
                    <a:bodyPr/>
                    <a:lstStyle/>
                    <a:p>
                      <a:pPr algn="l" fontAlgn="b"/>
                      <a:r>
                        <a:rPr lang="en-US" sz="1100" u="none" strike="noStrike">
                          <a:effectLst/>
                        </a:rPr>
                        <a:t>Wholly Public</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56%**</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718829489"/>
                  </a:ext>
                </a:extLst>
              </a:tr>
              <a:tr h="219075">
                <a:tc>
                  <a:txBody>
                    <a:bodyPr/>
                    <a:lstStyle/>
                    <a:p>
                      <a:pPr algn="l" fontAlgn="b"/>
                      <a:r>
                        <a:rPr lang="en-US" sz="1100" u="none" strike="noStrike">
                          <a:effectLst/>
                        </a:rPr>
                        <a:t>Wholly Private</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29%**</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702406741"/>
                  </a:ext>
                </a:extLst>
              </a:tr>
              <a:tr h="190500">
                <a:tc>
                  <a:txBody>
                    <a:bodyPr/>
                    <a:lstStyle/>
                    <a:p>
                      <a:pPr algn="l" fontAlgn="b"/>
                      <a:r>
                        <a:rPr lang="en-US" sz="1100" u="none" strike="noStrike">
                          <a:effectLst/>
                        </a:rPr>
                        <a:t>Hybrid of Public and Private</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15%</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312511399"/>
                  </a:ext>
                </a:extLst>
              </a:tr>
            </a:tbl>
          </a:graphicData>
        </a:graphic>
      </p:graphicFrame>
      <p:graphicFrame>
        <p:nvGraphicFramePr>
          <p:cNvPr id="4" name="Table 3">
            <a:extLst>
              <a:ext uri="{FF2B5EF4-FFF2-40B4-BE49-F238E27FC236}">
                <a16:creationId xmlns:a16="http://schemas.microsoft.com/office/drawing/2014/main" xmlns="" id="{9EE7D6E5-1D95-4F57-83FC-B0288FB088A4}"/>
              </a:ext>
            </a:extLst>
          </p:cNvPr>
          <p:cNvGraphicFramePr>
            <a:graphicFrameLocks noGrp="1"/>
          </p:cNvGraphicFramePr>
          <p:nvPr>
            <p:extLst>
              <p:ext uri="{D42A27DB-BD31-4B8C-83A1-F6EECF244321}">
                <p14:modId xmlns:p14="http://schemas.microsoft.com/office/powerpoint/2010/main" val="463677339"/>
              </p:ext>
            </p:extLst>
          </p:nvPr>
        </p:nvGraphicFramePr>
        <p:xfrm>
          <a:off x="627024" y="3074902"/>
          <a:ext cx="5327208" cy="790575"/>
        </p:xfrm>
        <a:graphic>
          <a:graphicData uri="http://schemas.openxmlformats.org/drawingml/2006/table">
            <a:tbl>
              <a:tblPr firstRow="1">
                <a:tableStyleId>{5C22544A-7EE6-4342-B048-85BDC9FD1C3A}</a:tableStyleId>
              </a:tblPr>
              <a:tblGrid>
                <a:gridCol w="2567790">
                  <a:extLst>
                    <a:ext uri="{9D8B030D-6E8A-4147-A177-3AD203B41FA5}">
                      <a16:colId xmlns:a16="http://schemas.microsoft.com/office/drawing/2014/main" xmlns="" val="2380684535"/>
                    </a:ext>
                  </a:extLst>
                </a:gridCol>
                <a:gridCol w="919806">
                  <a:extLst>
                    <a:ext uri="{9D8B030D-6E8A-4147-A177-3AD203B41FA5}">
                      <a16:colId xmlns:a16="http://schemas.microsoft.com/office/drawing/2014/main" xmlns="" val="3501476641"/>
                    </a:ext>
                  </a:extLst>
                </a:gridCol>
                <a:gridCol w="919806">
                  <a:extLst>
                    <a:ext uri="{9D8B030D-6E8A-4147-A177-3AD203B41FA5}">
                      <a16:colId xmlns:a16="http://schemas.microsoft.com/office/drawing/2014/main" xmlns="" val="992819781"/>
                    </a:ext>
                  </a:extLst>
                </a:gridCol>
                <a:gridCol w="919806">
                  <a:extLst>
                    <a:ext uri="{9D8B030D-6E8A-4147-A177-3AD203B41FA5}">
                      <a16:colId xmlns:a16="http://schemas.microsoft.com/office/drawing/2014/main" xmlns="" val="1873833925"/>
                    </a:ext>
                  </a:extLst>
                </a:gridCol>
              </a:tblGrid>
              <a:tr h="190500">
                <a:tc>
                  <a:txBody>
                    <a:bodyPr/>
                    <a:lstStyle/>
                    <a:p>
                      <a:pPr algn="l" fontAlgn="b"/>
                      <a:r>
                        <a:rPr lang="en-US" sz="1100" u="none" strike="noStrike">
                          <a:effectLst/>
                        </a:rPr>
                        <a:t>Typical Projects</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GC/CM </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Trades </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Civil </a:t>
                      </a:r>
                      <a:endParaRPr lang="en-US" sz="11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919631355"/>
                  </a:ext>
                </a:extLst>
              </a:tr>
              <a:tr h="219075">
                <a:tc>
                  <a:txBody>
                    <a:bodyPr/>
                    <a:lstStyle/>
                    <a:p>
                      <a:pPr algn="l" fontAlgn="b"/>
                      <a:r>
                        <a:rPr lang="en-US" sz="1100" u="none" strike="noStrike">
                          <a:effectLst/>
                        </a:rPr>
                        <a:t>Wholly Public</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66%**</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454739326"/>
                  </a:ext>
                </a:extLst>
              </a:tr>
              <a:tr h="190500">
                <a:tc>
                  <a:txBody>
                    <a:bodyPr/>
                    <a:lstStyle/>
                    <a:p>
                      <a:pPr algn="l" fontAlgn="b"/>
                      <a:r>
                        <a:rPr lang="en-US" sz="1100" u="none" strike="noStrike">
                          <a:effectLst/>
                        </a:rPr>
                        <a:t>Wholly Private</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7%**</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301815489"/>
                  </a:ext>
                </a:extLst>
              </a:tr>
              <a:tr h="190500">
                <a:tc>
                  <a:txBody>
                    <a:bodyPr/>
                    <a:lstStyle/>
                    <a:p>
                      <a:pPr algn="l" fontAlgn="b"/>
                      <a:r>
                        <a:rPr lang="en-US" sz="1100" u="none" strike="noStrike">
                          <a:effectLst/>
                        </a:rPr>
                        <a:t>Hybrid of Public and Private</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27%</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66268582"/>
                  </a:ext>
                </a:extLst>
              </a:tr>
            </a:tbl>
          </a:graphicData>
        </a:graphic>
      </p:graphicFrame>
      <p:graphicFrame>
        <p:nvGraphicFramePr>
          <p:cNvPr id="5" name="Table 4">
            <a:extLst>
              <a:ext uri="{FF2B5EF4-FFF2-40B4-BE49-F238E27FC236}">
                <a16:creationId xmlns:a16="http://schemas.microsoft.com/office/drawing/2014/main" xmlns="" id="{25431220-4526-45A8-B326-D936A3E05D4B}"/>
              </a:ext>
            </a:extLst>
          </p:cNvPr>
          <p:cNvGraphicFramePr>
            <a:graphicFrameLocks noGrp="1"/>
          </p:cNvGraphicFramePr>
          <p:nvPr>
            <p:extLst>
              <p:ext uri="{D42A27DB-BD31-4B8C-83A1-F6EECF244321}">
                <p14:modId xmlns:p14="http://schemas.microsoft.com/office/powerpoint/2010/main" val="4092968181"/>
              </p:ext>
            </p:extLst>
          </p:nvPr>
        </p:nvGraphicFramePr>
        <p:xfrm>
          <a:off x="627023" y="4097151"/>
          <a:ext cx="5327207" cy="381000"/>
        </p:xfrm>
        <a:graphic>
          <a:graphicData uri="http://schemas.openxmlformats.org/drawingml/2006/table">
            <a:tbl>
              <a:tblPr>
                <a:tableStyleId>{5C22544A-7EE6-4342-B048-85BDC9FD1C3A}</a:tableStyleId>
              </a:tblPr>
              <a:tblGrid>
                <a:gridCol w="5327207">
                  <a:extLst>
                    <a:ext uri="{9D8B030D-6E8A-4147-A177-3AD203B41FA5}">
                      <a16:colId xmlns:a16="http://schemas.microsoft.com/office/drawing/2014/main" xmlns="" val="1805670865"/>
                    </a:ext>
                  </a:extLst>
                </a:gridCol>
              </a:tblGrid>
              <a:tr h="190500">
                <a:tc>
                  <a:txBody>
                    <a:bodyPr/>
                    <a:lstStyle/>
                    <a:p>
                      <a:pPr algn="l" fontAlgn="b"/>
                      <a:r>
                        <a:rPr lang="en-US" sz="1100" u="none" strike="noStrike">
                          <a:effectLst/>
                        </a:rPr>
                        <a:t>* denote statistical difference with one factor</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136998260"/>
                  </a:ext>
                </a:extLst>
              </a:tr>
              <a:tr h="190500">
                <a:tc>
                  <a:txBody>
                    <a:bodyPr/>
                    <a:lstStyle/>
                    <a:p>
                      <a:pPr algn="l" fontAlgn="b"/>
                      <a:r>
                        <a:rPr lang="en-US" sz="1100" u="none" strike="noStrike" dirty="0">
                          <a:effectLst/>
                        </a:rPr>
                        <a:t>** denotes statistical difference with more than one factor</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238000125"/>
                  </a:ext>
                </a:extLst>
              </a:tr>
            </a:tbl>
          </a:graphicData>
        </a:graphic>
      </p:graphicFrame>
    </p:spTree>
    <p:extLst>
      <p:ext uri="{BB962C8B-B14F-4D97-AF65-F5344CB8AC3E}">
        <p14:creationId xmlns:p14="http://schemas.microsoft.com/office/powerpoint/2010/main" val="32936489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idx="4294967295"/>
          </p:nvPr>
        </p:nvSpPr>
        <p:spPr>
          <a:xfrm>
            <a:off x="0" y="0"/>
            <a:ext cx="7315200" cy="914400"/>
          </a:xfrm>
        </p:spPr>
        <p:txBody>
          <a:bodyPr anchor="b"/>
          <a:lstStyle/>
          <a:p>
            <a:r>
              <a:rPr lang="en-US" b="1" dirty="0">
                <a:solidFill>
                  <a:schemeClr val="bg1"/>
                </a:solidFill>
              </a:rPr>
              <a:t>Table of Contents</a:t>
            </a:r>
            <a:endParaRPr lang="en-US" sz="2100" dirty="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838222771"/>
              </p:ext>
            </p:extLst>
          </p:nvPr>
        </p:nvGraphicFramePr>
        <p:xfrm>
          <a:off x="1117283" y="1017270"/>
          <a:ext cx="6909435" cy="3246120"/>
        </p:xfrm>
        <a:graphic>
          <a:graphicData uri="http://schemas.openxmlformats.org/drawingml/2006/table">
            <a:tbl>
              <a:tblPr firstRow="1" bandRow="1">
                <a:tableStyleId>{F5AB1C69-6EDB-4FF4-983F-18BD219EF322}</a:tableStyleId>
              </a:tblPr>
              <a:tblGrid>
                <a:gridCol w="5149668">
                  <a:extLst>
                    <a:ext uri="{9D8B030D-6E8A-4147-A177-3AD203B41FA5}">
                      <a16:colId xmlns:a16="http://schemas.microsoft.com/office/drawing/2014/main" xmlns="" val="20000"/>
                    </a:ext>
                  </a:extLst>
                </a:gridCol>
                <a:gridCol w="1759767">
                  <a:extLst>
                    <a:ext uri="{9D8B030D-6E8A-4147-A177-3AD203B41FA5}">
                      <a16:colId xmlns:a16="http://schemas.microsoft.com/office/drawing/2014/main" xmlns="" val="20001"/>
                    </a:ext>
                  </a:extLst>
                </a:gridCol>
              </a:tblGrid>
              <a:tr h="324612">
                <a:tc>
                  <a:txBody>
                    <a:bodyPr/>
                    <a:lstStyle/>
                    <a:p>
                      <a:endParaRPr lang="en-US" sz="1200" b="0" dirty="0">
                        <a:solidFill>
                          <a:srgbClr val="FF0000"/>
                        </a:solidFill>
                      </a:endParaRP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US" sz="1200" b="0" u="sng" dirty="0">
                          <a:solidFill>
                            <a:schemeClr val="tx1"/>
                          </a:solidFill>
                        </a:rPr>
                        <a:t>Page Number</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324612">
                <a:tc>
                  <a:txBody>
                    <a:bodyPr/>
                    <a:lstStyle/>
                    <a:p>
                      <a:r>
                        <a:rPr lang="en-US" sz="1200" b="0" dirty="0">
                          <a:solidFill>
                            <a:schemeClr val="tx1"/>
                          </a:solidFill>
                        </a:rPr>
                        <a:t>Objectives</a:t>
                      </a:r>
                    </a:p>
                  </a:txBody>
                  <a:tcPr marL="68580" marR="68580" marT="34290" marB="3429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lang="en-US" sz="1200" b="0" dirty="0">
                          <a:solidFill>
                            <a:schemeClr val="tx1"/>
                          </a:solidFill>
                        </a:rPr>
                        <a:t>3</a:t>
                      </a:r>
                    </a:p>
                  </a:txBody>
                  <a:tcPr marL="68580" marR="68580" marT="34290" marB="34290" anchor="ct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1"/>
                  </a:ext>
                </a:extLst>
              </a:tr>
              <a:tr h="3246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Methodology</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200" b="0" dirty="0">
                          <a:solidFill>
                            <a:schemeClr val="tx1"/>
                          </a:solidFill>
                        </a:rPr>
                        <a:t>4</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3246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Demographics</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200" b="0" dirty="0">
                          <a:solidFill>
                            <a:schemeClr val="tx1"/>
                          </a:solidFill>
                        </a:rPr>
                        <a:t>5</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3475662443"/>
                  </a:ext>
                </a:extLst>
              </a:tr>
              <a:tr h="324612">
                <a:tc>
                  <a:txBody>
                    <a:bodyPr/>
                    <a:lstStyle/>
                    <a:p>
                      <a:r>
                        <a:rPr lang="en-US" sz="1200" b="0" dirty="0">
                          <a:solidFill>
                            <a:schemeClr val="tx1"/>
                          </a:solidFill>
                        </a:rPr>
                        <a:t>Findings</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4"/>
                  </a:ext>
                </a:extLst>
              </a:tr>
              <a:tr h="324612">
                <a:tc>
                  <a:txBody>
                    <a:bodyPr/>
                    <a:lstStyle/>
                    <a:p>
                      <a:pPr marL="120650" indent="0" fontAlgn="t">
                        <a:spcBef>
                          <a:spcPts val="0"/>
                        </a:spcBef>
                      </a:pPr>
                      <a:r>
                        <a:rPr lang="en-US" sz="1200" dirty="0">
                          <a:solidFill>
                            <a:schemeClr val="tx1"/>
                          </a:solidFill>
                          <a:latin typeface="+mn-lt"/>
                        </a:rPr>
                        <a:t>Selection of projects</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16</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6"/>
                  </a:ext>
                </a:extLst>
              </a:tr>
              <a:tr h="324612">
                <a:tc>
                  <a:txBody>
                    <a:bodyPr/>
                    <a:lstStyle/>
                    <a:p>
                      <a:pPr marL="119063"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rPr>
                        <a:t>Project outcomes</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21</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428753273"/>
                  </a:ext>
                </a:extLst>
              </a:tr>
              <a:tr h="324612">
                <a:tc>
                  <a:txBody>
                    <a:bodyPr/>
                    <a:lstStyle/>
                    <a:p>
                      <a:pPr marL="119063"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rPr>
                        <a:t>Organizational factors</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35</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207359619"/>
                  </a:ext>
                </a:extLst>
              </a:tr>
              <a:tr h="324612">
                <a:tc>
                  <a:txBody>
                    <a:bodyPr/>
                    <a:lstStyle/>
                    <a:p>
                      <a:pPr marL="119063"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rPr>
                        <a:t>Commercial factors</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41</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404842190"/>
                  </a:ext>
                </a:extLst>
              </a:tr>
              <a:tr h="324612">
                <a:tc>
                  <a:txBody>
                    <a:bodyPr/>
                    <a:lstStyle/>
                    <a:p>
                      <a:pPr marL="119063"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rPr>
                        <a:t>Process/operational factors</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52</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878991220"/>
                  </a:ext>
                </a:extLst>
              </a:tr>
            </a:tbl>
          </a:graphicData>
        </a:graphic>
      </p:graphicFrame>
    </p:spTree>
    <p:extLst>
      <p:ext uri="{BB962C8B-B14F-4D97-AF65-F5344CB8AC3E}">
        <p14:creationId xmlns:p14="http://schemas.microsoft.com/office/powerpoint/2010/main" val="4231075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p:cNvSpPr>
            <a:spLocks noGrp="1" noChangeArrowheads="1"/>
          </p:cNvSpPr>
          <p:nvPr>
            <p:ph type="ctrTitle" sz="quarter" idx="4294967295"/>
          </p:nvPr>
        </p:nvSpPr>
        <p:spPr>
          <a:xfrm>
            <a:off x="0" y="0"/>
            <a:ext cx="7315200" cy="457200"/>
          </a:xfrm>
        </p:spPr>
        <p:txBody>
          <a:bodyPr anchor="b"/>
          <a:lstStyle/>
          <a:p>
            <a:r>
              <a:rPr lang="en-US" sz="2400" b="1" dirty="0">
                <a:solidFill>
                  <a:schemeClr val="bg1"/>
                </a:solidFill>
              </a:rPr>
              <a:t>Percentage of Work Self-Performed</a:t>
            </a:r>
            <a:endParaRPr lang="en-US" sz="2400" dirty="0">
              <a:solidFill>
                <a:schemeClr val="bg1"/>
              </a:solidFill>
            </a:endParaRPr>
          </a:p>
        </p:txBody>
      </p:sp>
      <p:sp>
        <p:nvSpPr>
          <p:cNvPr id="7" name="TextBox 6"/>
          <p:cNvSpPr txBox="1"/>
          <p:nvPr/>
        </p:nvSpPr>
        <p:spPr>
          <a:xfrm>
            <a:off x="2743199" y="4754880"/>
            <a:ext cx="3934691" cy="184666"/>
          </a:xfrm>
          <a:prstGeom prst="rect">
            <a:avLst/>
          </a:prstGeom>
          <a:noFill/>
        </p:spPr>
        <p:txBody>
          <a:bodyPr wrap="square" rtlCol="0">
            <a:spAutoFit/>
          </a:bodyPr>
          <a:lstStyle/>
          <a:p>
            <a:r>
              <a:rPr lang="en-US" sz="600" dirty="0">
                <a:solidFill>
                  <a:schemeClr val="tx1"/>
                </a:solidFill>
              </a:rPr>
              <a:t>qb1. Among the categories below, select the two that were most influential in your choice of a best project:</a:t>
            </a:r>
            <a:endParaRPr lang="en-US" sz="600" b="1" dirty="0">
              <a:solidFill>
                <a:schemeClr val="tx1"/>
              </a:solidFill>
            </a:endParaRPr>
          </a:p>
        </p:txBody>
      </p:sp>
      <p:sp>
        <p:nvSpPr>
          <p:cNvPr id="12" name="Rectangle 4"/>
          <p:cNvSpPr txBox="1">
            <a:spLocks noChangeArrowheads="1"/>
          </p:cNvSpPr>
          <p:nvPr/>
        </p:nvSpPr>
        <p:spPr bwMode="auto">
          <a:xfrm>
            <a:off x="457200" y="466344"/>
            <a:ext cx="8229600"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rgbClr val="595959"/>
                </a:solidFill>
                <a:latin typeface="+mj-lt"/>
                <a:ea typeface="+mj-ea"/>
                <a:cs typeface="+mj-cs"/>
              </a:defRPr>
            </a:lvl1pPr>
            <a:lvl2pPr algn="l" rtl="0" eaLnBrk="0" fontAlgn="base" hangingPunct="0">
              <a:spcBef>
                <a:spcPct val="0"/>
              </a:spcBef>
              <a:spcAft>
                <a:spcPct val="0"/>
              </a:spcAft>
              <a:defRPr sz="2400">
                <a:solidFill>
                  <a:srgbClr val="595959"/>
                </a:solidFill>
                <a:latin typeface="Arial" charset="0"/>
                <a:ea typeface="ＭＳ Ｐゴシック" charset="0"/>
                <a:cs typeface="Arial" charset="0"/>
              </a:defRPr>
            </a:lvl2pPr>
            <a:lvl3pPr algn="l" rtl="0" eaLnBrk="0" fontAlgn="base" hangingPunct="0">
              <a:spcBef>
                <a:spcPct val="0"/>
              </a:spcBef>
              <a:spcAft>
                <a:spcPct val="0"/>
              </a:spcAft>
              <a:defRPr sz="2400">
                <a:solidFill>
                  <a:srgbClr val="595959"/>
                </a:solidFill>
                <a:latin typeface="Arial" charset="0"/>
                <a:ea typeface="ＭＳ Ｐゴシック" charset="0"/>
                <a:cs typeface="Arial" charset="0"/>
              </a:defRPr>
            </a:lvl3pPr>
            <a:lvl4pPr algn="l" rtl="0" eaLnBrk="0" fontAlgn="base" hangingPunct="0">
              <a:spcBef>
                <a:spcPct val="0"/>
              </a:spcBef>
              <a:spcAft>
                <a:spcPct val="0"/>
              </a:spcAft>
              <a:defRPr sz="2400">
                <a:solidFill>
                  <a:srgbClr val="595959"/>
                </a:solidFill>
                <a:latin typeface="Arial" charset="0"/>
                <a:ea typeface="ＭＳ Ｐゴシック" charset="0"/>
                <a:cs typeface="Arial" charset="0"/>
              </a:defRPr>
            </a:lvl4pPr>
            <a:lvl5pPr algn="l" rtl="0" eaLnBrk="0" fontAlgn="base" hangingPunct="0">
              <a:spcBef>
                <a:spcPct val="0"/>
              </a:spcBef>
              <a:spcAft>
                <a:spcPct val="0"/>
              </a:spcAft>
              <a:defRPr sz="2400">
                <a:solidFill>
                  <a:srgbClr val="595959"/>
                </a:solidFill>
                <a:latin typeface="Arial" charset="0"/>
                <a:ea typeface="ＭＳ Ｐゴシック" charset="0"/>
                <a:cs typeface="Arial" charset="0"/>
              </a:defRPr>
            </a:lvl5pPr>
            <a:lvl6pPr marL="457200" algn="l" rtl="0" fontAlgn="base">
              <a:spcBef>
                <a:spcPct val="0"/>
              </a:spcBef>
              <a:spcAft>
                <a:spcPct val="0"/>
              </a:spcAft>
              <a:defRPr sz="2400">
                <a:solidFill>
                  <a:srgbClr val="595959"/>
                </a:solidFill>
                <a:latin typeface="Arial" charset="0"/>
                <a:ea typeface="ＭＳ Ｐゴシック" charset="0"/>
                <a:cs typeface="Arial" charset="0"/>
              </a:defRPr>
            </a:lvl6pPr>
            <a:lvl7pPr marL="914400" algn="l" rtl="0" fontAlgn="base">
              <a:spcBef>
                <a:spcPct val="0"/>
              </a:spcBef>
              <a:spcAft>
                <a:spcPct val="0"/>
              </a:spcAft>
              <a:defRPr sz="2400">
                <a:solidFill>
                  <a:srgbClr val="595959"/>
                </a:solidFill>
                <a:latin typeface="Arial" charset="0"/>
                <a:ea typeface="ＭＳ Ｐゴシック" charset="0"/>
                <a:cs typeface="Arial" charset="0"/>
              </a:defRPr>
            </a:lvl7pPr>
            <a:lvl8pPr marL="1371600" algn="l" rtl="0" fontAlgn="base">
              <a:spcBef>
                <a:spcPct val="0"/>
              </a:spcBef>
              <a:spcAft>
                <a:spcPct val="0"/>
              </a:spcAft>
              <a:defRPr sz="2400">
                <a:solidFill>
                  <a:srgbClr val="595959"/>
                </a:solidFill>
                <a:latin typeface="Arial" charset="0"/>
                <a:ea typeface="ＭＳ Ｐゴシック" charset="0"/>
                <a:cs typeface="Arial" charset="0"/>
              </a:defRPr>
            </a:lvl8pPr>
            <a:lvl9pPr marL="1828800" algn="l" rtl="0" fontAlgn="base">
              <a:spcBef>
                <a:spcPct val="0"/>
              </a:spcBef>
              <a:spcAft>
                <a:spcPct val="0"/>
              </a:spcAft>
              <a:defRPr sz="2400">
                <a:solidFill>
                  <a:srgbClr val="595959"/>
                </a:solidFill>
                <a:latin typeface="Arial" charset="0"/>
                <a:ea typeface="ＭＳ Ｐゴシック" charset="0"/>
                <a:cs typeface="Arial" charset="0"/>
              </a:defRPr>
            </a:lvl9pPr>
          </a:lstStyle>
          <a:p>
            <a:pPr marL="214313" indent="-214313">
              <a:buFont typeface="Arial" pitchFamily="34" charset="0"/>
              <a:buChar char="•"/>
            </a:pPr>
            <a:r>
              <a:rPr lang="en-US" sz="1200" dirty="0">
                <a:solidFill>
                  <a:schemeClr val="tx1"/>
                </a:solidFill>
                <a:latin typeface="+mn-lt"/>
              </a:rPr>
              <a:t>The amount of work self-performed did not vary between best and typical projects</a:t>
            </a:r>
          </a:p>
        </p:txBody>
      </p:sp>
      <p:graphicFrame>
        <p:nvGraphicFramePr>
          <p:cNvPr id="8" name="Chart 7">
            <a:extLst>
              <a:ext uri="{FF2B5EF4-FFF2-40B4-BE49-F238E27FC236}">
                <a16:creationId xmlns:a16="http://schemas.microsoft.com/office/drawing/2014/main" xmlns="" id="{708202B0-0461-44AE-B0DD-F9FAEAC6DF00}"/>
              </a:ext>
            </a:extLst>
          </p:cNvPr>
          <p:cNvGraphicFramePr>
            <a:graphicFrameLocks/>
          </p:cNvGraphicFramePr>
          <p:nvPr>
            <p:extLst>
              <p:ext uri="{D42A27DB-BD31-4B8C-83A1-F6EECF244321}">
                <p14:modId xmlns:p14="http://schemas.microsoft.com/office/powerpoint/2010/main" val="3594230882"/>
              </p:ext>
            </p:extLst>
          </p:nvPr>
        </p:nvGraphicFramePr>
        <p:xfrm>
          <a:off x="916781" y="1280160"/>
          <a:ext cx="7310438" cy="3429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77502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8"/>
          <p:cNvSpPr>
            <a:spLocks noGrp="1" noChangeArrowheads="1"/>
          </p:cNvSpPr>
          <p:nvPr>
            <p:ph type="ctrTitle" sz="quarter" idx="4294967295"/>
          </p:nvPr>
        </p:nvSpPr>
        <p:spPr>
          <a:xfrm>
            <a:off x="0" y="0"/>
            <a:ext cx="7315200" cy="914400"/>
          </a:xfrm>
        </p:spPr>
        <p:txBody>
          <a:bodyPr anchor="b"/>
          <a:lstStyle/>
          <a:p>
            <a:pPr eaLnBrk="1" hangingPunct="1"/>
            <a:r>
              <a:rPr lang="en-US" b="1" dirty="0">
                <a:solidFill>
                  <a:schemeClr val="bg1"/>
                </a:solidFill>
              </a:rPr>
              <a:t>Findings</a:t>
            </a:r>
            <a:endParaRPr lang="en-US" sz="2400" dirty="0">
              <a:solidFill>
                <a:schemeClr val="bg1"/>
              </a:solidFill>
            </a:endParaRPr>
          </a:p>
        </p:txBody>
      </p:sp>
      <p:pic>
        <p:nvPicPr>
          <p:cNvPr id="19" name="Picture 2" descr="149411273-1-bw.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323353"/>
            <a:ext cx="382905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99790B7B-AA4F-413E-8639-3E250432AED2}"/>
              </a:ext>
            </a:extLst>
          </p:cNvPr>
          <p:cNvSpPr txBox="1"/>
          <p:nvPr/>
        </p:nvSpPr>
        <p:spPr>
          <a:xfrm>
            <a:off x="4572000" y="1371600"/>
            <a:ext cx="3931920" cy="1169551"/>
          </a:xfrm>
          <a:prstGeom prst="rect">
            <a:avLst/>
          </a:prstGeom>
          <a:noFill/>
        </p:spPr>
        <p:txBody>
          <a:bodyPr wrap="square" rtlCol="0">
            <a:spAutoFit/>
          </a:bodyPr>
          <a:lstStyle/>
          <a:p>
            <a:pPr marL="214313" indent="-214313" fontAlgn="t">
              <a:buFont typeface="Arial" panose="020B0604020202020204" pitchFamily="34" charset="0"/>
              <a:buChar char="•"/>
            </a:pPr>
            <a:r>
              <a:rPr lang="en-US" b="1" dirty="0">
                <a:solidFill>
                  <a:schemeClr val="bg1">
                    <a:lumMod val="65000"/>
                  </a:schemeClr>
                </a:solidFill>
              </a:rPr>
              <a:t>Selection of Best v. Typical projects</a:t>
            </a:r>
          </a:p>
          <a:p>
            <a:pPr marL="214313" indent="-214313" fontAlgn="t">
              <a:buFont typeface="Arial" panose="020B0604020202020204" pitchFamily="34" charset="0"/>
              <a:buChar char="•"/>
            </a:pPr>
            <a:r>
              <a:rPr lang="en-US" b="1" dirty="0">
                <a:solidFill>
                  <a:schemeClr val="tx1"/>
                </a:solidFill>
              </a:rPr>
              <a:t>Project Outcomes</a:t>
            </a:r>
          </a:p>
          <a:p>
            <a:pPr marL="214313" indent="-214313" fontAlgn="t">
              <a:buFont typeface="Arial" panose="020B0604020202020204" pitchFamily="34" charset="0"/>
              <a:buChar char="•"/>
            </a:pPr>
            <a:r>
              <a:rPr lang="en-US" b="1" dirty="0">
                <a:solidFill>
                  <a:schemeClr val="bg1">
                    <a:lumMod val="65000"/>
                  </a:schemeClr>
                </a:solidFill>
              </a:rPr>
              <a:t>Organizational Factors</a:t>
            </a:r>
          </a:p>
          <a:p>
            <a:pPr marL="214313" indent="-214313" fontAlgn="t">
              <a:buFont typeface="Arial" panose="020B0604020202020204" pitchFamily="34" charset="0"/>
              <a:buChar char="•"/>
            </a:pPr>
            <a:r>
              <a:rPr lang="en-US" b="1" dirty="0">
                <a:solidFill>
                  <a:schemeClr val="bg1">
                    <a:lumMod val="65000"/>
                  </a:schemeClr>
                </a:solidFill>
              </a:rPr>
              <a:t>Commercial Factors</a:t>
            </a:r>
          </a:p>
          <a:p>
            <a:pPr marL="214313" indent="-214313" fontAlgn="t">
              <a:buFont typeface="Arial" panose="020B0604020202020204" pitchFamily="34" charset="0"/>
              <a:buChar char="•"/>
            </a:pPr>
            <a:r>
              <a:rPr lang="en-US" b="1" dirty="0">
                <a:solidFill>
                  <a:schemeClr val="bg1">
                    <a:lumMod val="65000"/>
                  </a:schemeClr>
                </a:solidFill>
              </a:rPr>
              <a:t>Process/Operational Factors</a:t>
            </a:r>
          </a:p>
        </p:txBody>
      </p:sp>
      <p:sp>
        <p:nvSpPr>
          <p:cNvPr id="6" name="TextBox 5">
            <a:extLst>
              <a:ext uri="{FF2B5EF4-FFF2-40B4-BE49-F238E27FC236}">
                <a16:creationId xmlns:a16="http://schemas.microsoft.com/office/drawing/2014/main" xmlns="" id="{12F49465-2A27-4B9D-8143-A597F6543958}"/>
              </a:ext>
            </a:extLst>
          </p:cNvPr>
          <p:cNvSpPr txBox="1"/>
          <p:nvPr/>
        </p:nvSpPr>
        <p:spPr>
          <a:xfrm>
            <a:off x="4572000" y="2720340"/>
            <a:ext cx="3931920" cy="1169551"/>
          </a:xfrm>
          <a:prstGeom prst="rect">
            <a:avLst/>
          </a:prstGeom>
          <a:noFill/>
        </p:spPr>
        <p:txBody>
          <a:bodyPr wrap="square" rtlCol="0">
            <a:spAutoFit/>
          </a:bodyPr>
          <a:lstStyle/>
          <a:p>
            <a:pPr marL="214313" indent="-214313" fontAlgn="t">
              <a:buFont typeface="Arial" panose="020B0604020202020204" pitchFamily="34" charset="0"/>
              <a:buChar char="•"/>
            </a:pPr>
            <a:r>
              <a:rPr lang="en-US" b="1" dirty="0">
                <a:solidFill>
                  <a:schemeClr val="tx1"/>
                </a:solidFill>
              </a:rPr>
              <a:t>Unless otherwise noted sample size is:</a:t>
            </a:r>
          </a:p>
          <a:p>
            <a:pPr marL="214313" indent="-214313" fontAlgn="t">
              <a:buFont typeface="Arial" panose="020B0604020202020204" pitchFamily="34" charset="0"/>
              <a:buChar char="•"/>
            </a:pPr>
            <a:r>
              <a:rPr lang="en-US" b="1" dirty="0">
                <a:solidFill>
                  <a:schemeClr val="tx1"/>
                </a:solidFill>
              </a:rPr>
              <a:t>Total: 336 respondents</a:t>
            </a:r>
          </a:p>
          <a:p>
            <a:pPr marL="214313" indent="-214313" fontAlgn="t">
              <a:buFont typeface="Arial" panose="020B0604020202020204" pitchFamily="34" charset="0"/>
              <a:buChar char="•"/>
            </a:pPr>
            <a:r>
              <a:rPr lang="en-US" b="1" dirty="0">
                <a:solidFill>
                  <a:schemeClr val="tx1"/>
                </a:solidFill>
              </a:rPr>
              <a:t>GC/CM: 187</a:t>
            </a:r>
          </a:p>
          <a:p>
            <a:pPr marL="214313" indent="-214313" fontAlgn="t">
              <a:buFont typeface="Arial" panose="020B0604020202020204" pitchFamily="34" charset="0"/>
              <a:buChar char="•"/>
            </a:pPr>
            <a:r>
              <a:rPr lang="en-US" b="1" dirty="0">
                <a:solidFill>
                  <a:schemeClr val="tx1"/>
                </a:solidFill>
              </a:rPr>
              <a:t>Specialty: 108</a:t>
            </a:r>
          </a:p>
          <a:p>
            <a:pPr marL="214313" indent="-214313" fontAlgn="t">
              <a:buFont typeface="Arial" panose="020B0604020202020204" pitchFamily="34" charset="0"/>
              <a:buChar char="•"/>
            </a:pPr>
            <a:r>
              <a:rPr lang="en-US" b="1" dirty="0">
                <a:solidFill>
                  <a:schemeClr val="tx1"/>
                </a:solidFill>
              </a:rPr>
              <a:t>Heavy civil: 41</a:t>
            </a:r>
            <a:endParaRPr lang="en-US" b="1" dirty="0">
              <a:solidFill>
                <a:schemeClr val="bg1">
                  <a:lumMod val="65000"/>
                </a:schemeClr>
              </a:solidFill>
            </a:endParaRPr>
          </a:p>
        </p:txBody>
      </p:sp>
    </p:spTree>
    <p:extLst>
      <p:ext uri="{BB962C8B-B14F-4D97-AF65-F5344CB8AC3E}">
        <p14:creationId xmlns:p14="http://schemas.microsoft.com/office/powerpoint/2010/main" val="8915480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p:cNvSpPr>
            <a:spLocks noGrp="1" noChangeArrowheads="1"/>
          </p:cNvSpPr>
          <p:nvPr>
            <p:ph type="ctrTitle" sz="quarter" idx="4294967295"/>
          </p:nvPr>
        </p:nvSpPr>
        <p:spPr>
          <a:xfrm>
            <a:off x="0" y="0"/>
            <a:ext cx="7315200" cy="457200"/>
          </a:xfrm>
        </p:spPr>
        <p:txBody>
          <a:bodyPr anchor="b"/>
          <a:lstStyle/>
          <a:p>
            <a:r>
              <a:rPr lang="en-US" sz="2400" b="1" dirty="0">
                <a:solidFill>
                  <a:schemeClr val="bg1"/>
                </a:solidFill>
              </a:rPr>
              <a:t>Project Outcomes: Budget Variance</a:t>
            </a:r>
            <a:endParaRPr lang="en-US" sz="2400" dirty="0">
              <a:solidFill>
                <a:schemeClr val="bg1"/>
              </a:solidFill>
            </a:endParaRPr>
          </a:p>
        </p:txBody>
      </p:sp>
      <p:sp>
        <p:nvSpPr>
          <p:cNvPr id="7" name="TextBox 6"/>
          <p:cNvSpPr txBox="1"/>
          <p:nvPr/>
        </p:nvSpPr>
        <p:spPr>
          <a:xfrm>
            <a:off x="2369127" y="4754880"/>
            <a:ext cx="4405746" cy="276999"/>
          </a:xfrm>
          <a:prstGeom prst="rect">
            <a:avLst/>
          </a:prstGeom>
          <a:noFill/>
        </p:spPr>
        <p:txBody>
          <a:bodyPr wrap="square" rtlCol="0">
            <a:spAutoFit/>
          </a:bodyPr>
          <a:lstStyle/>
          <a:p>
            <a:r>
              <a:rPr lang="en-US" sz="600" dirty="0">
                <a:solidFill>
                  <a:schemeClr val="tx1"/>
                </a:solidFill>
              </a:rPr>
              <a:t>qc1. Considering the specific projects that you selected as your best and typical projects, how would you best describe the variance between the final cost of construction and the original budget expected at the time that you became involved?</a:t>
            </a:r>
            <a:endParaRPr lang="en-US" sz="600" b="1" dirty="0">
              <a:solidFill>
                <a:schemeClr val="tx1"/>
              </a:solidFill>
            </a:endParaRPr>
          </a:p>
        </p:txBody>
      </p:sp>
      <p:sp>
        <p:nvSpPr>
          <p:cNvPr id="12" name="Rectangle 4"/>
          <p:cNvSpPr txBox="1">
            <a:spLocks noChangeArrowheads="1"/>
          </p:cNvSpPr>
          <p:nvPr/>
        </p:nvSpPr>
        <p:spPr bwMode="auto">
          <a:xfrm>
            <a:off x="457200" y="466344"/>
            <a:ext cx="8229600"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rgbClr val="595959"/>
                </a:solidFill>
                <a:latin typeface="+mj-lt"/>
                <a:ea typeface="+mj-ea"/>
                <a:cs typeface="+mj-cs"/>
              </a:defRPr>
            </a:lvl1pPr>
            <a:lvl2pPr algn="l" rtl="0" eaLnBrk="0" fontAlgn="base" hangingPunct="0">
              <a:spcBef>
                <a:spcPct val="0"/>
              </a:spcBef>
              <a:spcAft>
                <a:spcPct val="0"/>
              </a:spcAft>
              <a:defRPr sz="2400">
                <a:solidFill>
                  <a:srgbClr val="595959"/>
                </a:solidFill>
                <a:latin typeface="Arial" charset="0"/>
                <a:ea typeface="ＭＳ Ｐゴシック" charset="0"/>
                <a:cs typeface="Arial" charset="0"/>
              </a:defRPr>
            </a:lvl2pPr>
            <a:lvl3pPr algn="l" rtl="0" eaLnBrk="0" fontAlgn="base" hangingPunct="0">
              <a:spcBef>
                <a:spcPct val="0"/>
              </a:spcBef>
              <a:spcAft>
                <a:spcPct val="0"/>
              </a:spcAft>
              <a:defRPr sz="2400">
                <a:solidFill>
                  <a:srgbClr val="595959"/>
                </a:solidFill>
                <a:latin typeface="Arial" charset="0"/>
                <a:ea typeface="ＭＳ Ｐゴシック" charset="0"/>
                <a:cs typeface="Arial" charset="0"/>
              </a:defRPr>
            </a:lvl3pPr>
            <a:lvl4pPr algn="l" rtl="0" eaLnBrk="0" fontAlgn="base" hangingPunct="0">
              <a:spcBef>
                <a:spcPct val="0"/>
              </a:spcBef>
              <a:spcAft>
                <a:spcPct val="0"/>
              </a:spcAft>
              <a:defRPr sz="2400">
                <a:solidFill>
                  <a:srgbClr val="595959"/>
                </a:solidFill>
                <a:latin typeface="Arial" charset="0"/>
                <a:ea typeface="ＭＳ Ｐゴシック" charset="0"/>
                <a:cs typeface="Arial" charset="0"/>
              </a:defRPr>
            </a:lvl4pPr>
            <a:lvl5pPr algn="l" rtl="0" eaLnBrk="0" fontAlgn="base" hangingPunct="0">
              <a:spcBef>
                <a:spcPct val="0"/>
              </a:spcBef>
              <a:spcAft>
                <a:spcPct val="0"/>
              </a:spcAft>
              <a:defRPr sz="2400">
                <a:solidFill>
                  <a:srgbClr val="595959"/>
                </a:solidFill>
                <a:latin typeface="Arial" charset="0"/>
                <a:ea typeface="ＭＳ Ｐゴシック" charset="0"/>
                <a:cs typeface="Arial" charset="0"/>
              </a:defRPr>
            </a:lvl5pPr>
            <a:lvl6pPr marL="457200" algn="l" rtl="0" fontAlgn="base">
              <a:spcBef>
                <a:spcPct val="0"/>
              </a:spcBef>
              <a:spcAft>
                <a:spcPct val="0"/>
              </a:spcAft>
              <a:defRPr sz="2400">
                <a:solidFill>
                  <a:srgbClr val="595959"/>
                </a:solidFill>
                <a:latin typeface="Arial" charset="0"/>
                <a:ea typeface="ＭＳ Ｐゴシック" charset="0"/>
                <a:cs typeface="Arial" charset="0"/>
              </a:defRPr>
            </a:lvl6pPr>
            <a:lvl7pPr marL="914400" algn="l" rtl="0" fontAlgn="base">
              <a:spcBef>
                <a:spcPct val="0"/>
              </a:spcBef>
              <a:spcAft>
                <a:spcPct val="0"/>
              </a:spcAft>
              <a:defRPr sz="2400">
                <a:solidFill>
                  <a:srgbClr val="595959"/>
                </a:solidFill>
                <a:latin typeface="Arial" charset="0"/>
                <a:ea typeface="ＭＳ Ｐゴシック" charset="0"/>
                <a:cs typeface="Arial" charset="0"/>
              </a:defRPr>
            </a:lvl7pPr>
            <a:lvl8pPr marL="1371600" algn="l" rtl="0" fontAlgn="base">
              <a:spcBef>
                <a:spcPct val="0"/>
              </a:spcBef>
              <a:spcAft>
                <a:spcPct val="0"/>
              </a:spcAft>
              <a:defRPr sz="2400">
                <a:solidFill>
                  <a:srgbClr val="595959"/>
                </a:solidFill>
                <a:latin typeface="Arial" charset="0"/>
                <a:ea typeface="ＭＳ Ｐゴシック" charset="0"/>
                <a:cs typeface="Arial" charset="0"/>
              </a:defRPr>
            </a:lvl8pPr>
            <a:lvl9pPr marL="1828800" algn="l" rtl="0" fontAlgn="base">
              <a:spcBef>
                <a:spcPct val="0"/>
              </a:spcBef>
              <a:spcAft>
                <a:spcPct val="0"/>
              </a:spcAft>
              <a:defRPr sz="2400">
                <a:solidFill>
                  <a:srgbClr val="595959"/>
                </a:solidFill>
                <a:latin typeface="Arial" charset="0"/>
                <a:ea typeface="ＭＳ Ｐゴシック" charset="0"/>
                <a:cs typeface="Arial" charset="0"/>
              </a:defRPr>
            </a:lvl9pPr>
          </a:lstStyle>
          <a:p>
            <a:pPr marL="214313" indent="-214313">
              <a:buFont typeface="Arial" pitchFamily="34" charset="0"/>
              <a:buChar char="•"/>
            </a:pPr>
            <a:r>
              <a:rPr lang="en-US" sz="1200" dirty="0">
                <a:solidFill>
                  <a:schemeClr val="tx1"/>
                </a:solidFill>
                <a:latin typeface="+mn-lt"/>
              </a:rPr>
              <a:t>Best projects were more likely to have a final cost lower than the original budget</a:t>
            </a:r>
          </a:p>
          <a:p>
            <a:pPr marL="214313" indent="-214313">
              <a:buFont typeface="Arial" pitchFamily="34" charset="0"/>
              <a:buChar char="•"/>
            </a:pPr>
            <a:r>
              <a:rPr lang="en-US" sz="1200" dirty="0">
                <a:solidFill>
                  <a:schemeClr val="tx1"/>
                </a:solidFill>
                <a:latin typeface="+mn-lt"/>
              </a:rPr>
              <a:t>Typical projects were more likely to have no variance from original budget</a:t>
            </a:r>
          </a:p>
        </p:txBody>
      </p:sp>
      <p:graphicFrame>
        <p:nvGraphicFramePr>
          <p:cNvPr id="6" name="Chart 5">
            <a:extLst>
              <a:ext uri="{FF2B5EF4-FFF2-40B4-BE49-F238E27FC236}">
                <a16:creationId xmlns:a16="http://schemas.microsoft.com/office/drawing/2014/main" xmlns="" id="{956FE685-6613-4FF6-98DF-8AE04C886931}"/>
              </a:ext>
            </a:extLst>
          </p:cNvPr>
          <p:cNvGraphicFramePr>
            <a:graphicFrameLocks/>
          </p:cNvGraphicFramePr>
          <p:nvPr>
            <p:extLst>
              <p:ext uri="{D42A27DB-BD31-4B8C-83A1-F6EECF244321}">
                <p14:modId xmlns:p14="http://schemas.microsoft.com/office/powerpoint/2010/main" val="368570417"/>
              </p:ext>
            </p:extLst>
          </p:nvPr>
        </p:nvGraphicFramePr>
        <p:xfrm>
          <a:off x="914400" y="1280160"/>
          <a:ext cx="7315200" cy="3429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091968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p:cNvSpPr>
            <a:spLocks noGrp="1" noChangeArrowheads="1"/>
          </p:cNvSpPr>
          <p:nvPr>
            <p:ph type="ctrTitle" sz="quarter" idx="4294967295"/>
          </p:nvPr>
        </p:nvSpPr>
        <p:spPr>
          <a:xfrm>
            <a:off x="0" y="0"/>
            <a:ext cx="7315200" cy="457200"/>
          </a:xfrm>
        </p:spPr>
        <p:txBody>
          <a:bodyPr anchor="b"/>
          <a:lstStyle/>
          <a:p>
            <a:r>
              <a:rPr lang="en-US" sz="2400" b="1" dirty="0">
                <a:solidFill>
                  <a:schemeClr val="bg1"/>
                </a:solidFill>
              </a:rPr>
              <a:t>Project Outcomes: Budget Variance</a:t>
            </a:r>
            <a:endParaRPr lang="en-US" sz="2400" dirty="0">
              <a:solidFill>
                <a:schemeClr val="bg1"/>
              </a:solidFill>
            </a:endParaRPr>
          </a:p>
        </p:txBody>
      </p:sp>
      <p:sp>
        <p:nvSpPr>
          <p:cNvPr id="7" name="TextBox 6"/>
          <p:cNvSpPr txBox="1"/>
          <p:nvPr/>
        </p:nvSpPr>
        <p:spPr>
          <a:xfrm>
            <a:off x="2369127" y="4754880"/>
            <a:ext cx="4405746" cy="184666"/>
          </a:xfrm>
          <a:prstGeom prst="rect">
            <a:avLst/>
          </a:prstGeom>
          <a:noFill/>
        </p:spPr>
        <p:txBody>
          <a:bodyPr wrap="square" rtlCol="0">
            <a:spAutoFit/>
          </a:bodyPr>
          <a:lstStyle/>
          <a:p>
            <a:r>
              <a:rPr lang="en-US" sz="600" dirty="0">
                <a:solidFill>
                  <a:schemeClr val="tx1"/>
                </a:solidFill>
              </a:rPr>
              <a:t>qc1a. How much lower were the final projects costs from the original budget?</a:t>
            </a:r>
            <a:endParaRPr lang="en-US" sz="600" b="1" dirty="0">
              <a:solidFill>
                <a:schemeClr val="tx1"/>
              </a:solidFill>
            </a:endParaRPr>
          </a:p>
        </p:txBody>
      </p:sp>
      <p:sp>
        <p:nvSpPr>
          <p:cNvPr id="12" name="Rectangle 4"/>
          <p:cNvSpPr txBox="1">
            <a:spLocks noChangeArrowheads="1"/>
          </p:cNvSpPr>
          <p:nvPr/>
        </p:nvSpPr>
        <p:spPr bwMode="auto">
          <a:xfrm>
            <a:off x="457200" y="466344"/>
            <a:ext cx="8229600"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rgbClr val="595959"/>
                </a:solidFill>
                <a:latin typeface="+mj-lt"/>
                <a:ea typeface="+mj-ea"/>
                <a:cs typeface="+mj-cs"/>
              </a:defRPr>
            </a:lvl1pPr>
            <a:lvl2pPr algn="l" rtl="0" eaLnBrk="0" fontAlgn="base" hangingPunct="0">
              <a:spcBef>
                <a:spcPct val="0"/>
              </a:spcBef>
              <a:spcAft>
                <a:spcPct val="0"/>
              </a:spcAft>
              <a:defRPr sz="2400">
                <a:solidFill>
                  <a:srgbClr val="595959"/>
                </a:solidFill>
                <a:latin typeface="Arial" charset="0"/>
                <a:ea typeface="ＭＳ Ｐゴシック" charset="0"/>
                <a:cs typeface="Arial" charset="0"/>
              </a:defRPr>
            </a:lvl2pPr>
            <a:lvl3pPr algn="l" rtl="0" eaLnBrk="0" fontAlgn="base" hangingPunct="0">
              <a:spcBef>
                <a:spcPct val="0"/>
              </a:spcBef>
              <a:spcAft>
                <a:spcPct val="0"/>
              </a:spcAft>
              <a:defRPr sz="2400">
                <a:solidFill>
                  <a:srgbClr val="595959"/>
                </a:solidFill>
                <a:latin typeface="Arial" charset="0"/>
                <a:ea typeface="ＭＳ Ｐゴシック" charset="0"/>
                <a:cs typeface="Arial" charset="0"/>
              </a:defRPr>
            </a:lvl3pPr>
            <a:lvl4pPr algn="l" rtl="0" eaLnBrk="0" fontAlgn="base" hangingPunct="0">
              <a:spcBef>
                <a:spcPct val="0"/>
              </a:spcBef>
              <a:spcAft>
                <a:spcPct val="0"/>
              </a:spcAft>
              <a:defRPr sz="2400">
                <a:solidFill>
                  <a:srgbClr val="595959"/>
                </a:solidFill>
                <a:latin typeface="Arial" charset="0"/>
                <a:ea typeface="ＭＳ Ｐゴシック" charset="0"/>
                <a:cs typeface="Arial" charset="0"/>
              </a:defRPr>
            </a:lvl4pPr>
            <a:lvl5pPr algn="l" rtl="0" eaLnBrk="0" fontAlgn="base" hangingPunct="0">
              <a:spcBef>
                <a:spcPct val="0"/>
              </a:spcBef>
              <a:spcAft>
                <a:spcPct val="0"/>
              </a:spcAft>
              <a:defRPr sz="2400">
                <a:solidFill>
                  <a:srgbClr val="595959"/>
                </a:solidFill>
                <a:latin typeface="Arial" charset="0"/>
                <a:ea typeface="ＭＳ Ｐゴシック" charset="0"/>
                <a:cs typeface="Arial" charset="0"/>
              </a:defRPr>
            </a:lvl5pPr>
            <a:lvl6pPr marL="457200" algn="l" rtl="0" fontAlgn="base">
              <a:spcBef>
                <a:spcPct val="0"/>
              </a:spcBef>
              <a:spcAft>
                <a:spcPct val="0"/>
              </a:spcAft>
              <a:defRPr sz="2400">
                <a:solidFill>
                  <a:srgbClr val="595959"/>
                </a:solidFill>
                <a:latin typeface="Arial" charset="0"/>
                <a:ea typeface="ＭＳ Ｐゴシック" charset="0"/>
                <a:cs typeface="Arial" charset="0"/>
              </a:defRPr>
            </a:lvl6pPr>
            <a:lvl7pPr marL="914400" algn="l" rtl="0" fontAlgn="base">
              <a:spcBef>
                <a:spcPct val="0"/>
              </a:spcBef>
              <a:spcAft>
                <a:spcPct val="0"/>
              </a:spcAft>
              <a:defRPr sz="2400">
                <a:solidFill>
                  <a:srgbClr val="595959"/>
                </a:solidFill>
                <a:latin typeface="Arial" charset="0"/>
                <a:ea typeface="ＭＳ Ｐゴシック" charset="0"/>
                <a:cs typeface="Arial" charset="0"/>
              </a:defRPr>
            </a:lvl7pPr>
            <a:lvl8pPr marL="1371600" algn="l" rtl="0" fontAlgn="base">
              <a:spcBef>
                <a:spcPct val="0"/>
              </a:spcBef>
              <a:spcAft>
                <a:spcPct val="0"/>
              </a:spcAft>
              <a:defRPr sz="2400">
                <a:solidFill>
                  <a:srgbClr val="595959"/>
                </a:solidFill>
                <a:latin typeface="Arial" charset="0"/>
                <a:ea typeface="ＭＳ Ｐゴシック" charset="0"/>
                <a:cs typeface="Arial" charset="0"/>
              </a:defRPr>
            </a:lvl8pPr>
            <a:lvl9pPr marL="1828800" algn="l" rtl="0" fontAlgn="base">
              <a:spcBef>
                <a:spcPct val="0"/>
              </a:spcBef>
              <a:spcAft>
                <a:spcPct val="0"/>
              </a:spcAft>
              <a:defRPr sz="2400">
                <a:solidFill>
                  <a:srgbClr val="595959"/>
                </a:solidFill>
                <a:latin typeface="Arial" charset="0"/>
                <a:ea typeface="ＭＳ Ｐゴシック" charset="0"/>
                <a:cs typeface="Arial" charset="0"/>
              </a:defRPr>
            </a:lvl9pPr>
          </a:lstStyle>
          <a:p>
            <a:pPr marL="214313" indent="-214313">
              <a:buFont typeface="Arial" pitchFamily="34" charset="0"/>
              <a:buChar char="•"/>
            </a:pPr>
            <a:r>
              <a:rPr lang="en-US" sz="1200" dirty="0">
                <a:solidFill>
                  <a:schemeClr val="tx1"/>
                </a:solidFill>
                <a:latin typeface="+mn-lt"/>
              </a:rPr>
              <a:t>For projects with lower costs, there was no significant difference between best and typical projects on how much lower costs were</a:t>
            </a:r>
          </a:p>
        </p:txBody>
      </p:sp>
      <p:graphicFrame>
        <p:nvGraphicFramePr>
          <p:cNvPr id="8" name="Chart 7">
            <a:extLst>
              <a:ext uri="{FF2B5EF4-FFF2-40B4-BE49-F238E27FC236}">
                <a16:creationId xmlns:a16="http://schemas.microsoft.com/office/drawing/2014/main" xmlns="" id="{D3ED3B53-AF60-46AE-B8B0-253A12E6DCEA}"/>
              </a:ext>
            </a:extLst>
          </p:cNvPr>
          <p:cNvGraphicFramePr>
            <a:graphicFrameLocks/>
          </p:cNvGraphicFramePr>
          <p:nvPr>
            <p:extLst>
              <p:ext uri="{D42A27DB-BD31-4B8C-83A1-F6EECF244321}">
                <p14:modId xmlns:p14="http://schemas.microsoft.com/office/powerpoint/2010/main" val="1671225738"/>
              </p:ext>
            </p:extLst>
          </p:nvPr>
        </p:nvGraphicFramePr>
        <p:xfrm>
          <a:off x="914400" y="1280160"/>
          <a:ext cx="7315200" cy="3429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900530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p:cNvSpPr>
            <a:spLocks noGrp="1" noChangeArrowheads="1"/>
          </p:cNvSpPr>
          <p:nvPr>
            <p:ph type="ctrTitle" sz="quarter" idx="4294967295"/>
          </p:nvPr>
        </p:nvSpPr>
        <p:spPr>
          <a:xfrm>
            <a:off x="0" y="0"/>
            <a:ext cx="7315200" cy="457200"/>
          </a:xfrm>
        </p:spPr>
        <p:txBody>
          <a:bodyPr anchor="b"/>
          <a:lstStyle/>
          <a:p>
            <a:r>
              <a:rPr lang="en-US" sz="2400" b="1" dirty="0">
                <a:solidFill>
                  <a:schemeClr val="bg1"/>
                </a:solidFill>
              </a:rPr>
              <a:t>Project Outcomes: Budget Variance</a:t>
            </a:r>
            <a:endParaRPr lang="en-US" sz="2400" dirty="0">
              <a:solidFill>
                <a:schemeClr val="bg1"/>
              </a:solidFill>
            </a:endParaRPr>
          </a:p>
        </p:txBody>
      </p:sp>
      <p:sp>
        <p:nvSpPr>
          <p:cNvPr id="7" name="TextBox 6"/>
          <p:cNvSpPr txBox="1"/>
          <p:nvPr/>
        </p:nvSpPr>
        <p:spPr>
          <a:xfrm>
            <a:off x="2369127" y="4754880"/>
            <a:ext cx="4405746" cy="184666"/>
          </a:xfrm>
          <a:prstGeom prst="rect">
            <a:avLst/>
          </a:prstGeom>
          <a:noFill/>
        </p:spPr>
        <p:txBody>
          <a:bodyPr wrap="square" rtlCol="0">
            <a:spAutoFit/>
          </a:bodyPr>
          <a:lstStyle/>
          <a:p>
            <a:r>
              <a:rPr lang="en-US" sz="600" dirty="0">
                <a:solidFill>
                  <a:schemeClr val="tx1"/>
                </a:solidFill>
              </a:rPr>
              <a:t>qc1b. How much higher were the final projects costs from the original budget?</a:t>
            </a:r>
            <a:endParaRPr lang="en-US" sz="600" b="1" dirty="0">
              <a:solidFill>
                <a:schemeClr val="tx1"/>
              </a:solidFill>
            </a:endParaRPr>
          </a:p>
        </p:txBody>
      </p:sp>
      <p:sp>
        <p:nvSpPr>
          <p:cNvPr id="12" name="Rectangle 4"/>
          <p:cNvSpPr txBox="1">
            <a:spLocks noChangeArrowheads="1"/>
          </p:cNvSpPr>
          <p:nvPr/>
        </p:nvSpPr>
        <p:spPr bwMode="auto">
          <a:xfrm>
            <a:off x="457200" y="466344"/>
            <a:ext cx="8229600"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rgbClr val="595959"/>
                </a:solidFill>
                <a:latin typeface="+mj-lt"/>
                <a:ea typeface="+mj-ea"/>
                <a:cs typeface="+mj-cs"/>
              </a:defRPr>
            </a:lvl1pPr>
            <a:lvl2pPr algn="l" rtl="0" eaLnBrk="0" fontAlgn="base" hangingPunct="0">
              <a:spcBef>
                <a:spcPct val="0"/>
              </a:spcBef>
              <a:spcAft>
                <a:spcPct val="0"/>
              </a:spcAft>
              <a:defRPr sz="2400">
                <a:solidFill>
                  <a:srgbClr val="595959"/>
                </a:solidFill>
                <a:latin typeface="Arial" charset="0"/>
                <a:ea typeface="ＭＳ Ｐゴシック" charset="0"/>
                <a:cs typeface="Arial" charset="0"/>
              </a:defRPr>
            </a:lvl2pPr>
            <a:lvl3pPr algn="l" rtl="0" eaLnBrk="0" fontAlgn="base" hangingPunct="0">
              <a:spcBef>
                <a:spcPct val="0"/>
              </a:spcBef>
              <a:spcAft>
                <a:spcPct val="0"/>
              </a:spcAft>
              <a:defRPr sz="2400">
                <a:solidFill>
                  <a:srgbClr val="595959"/>
                </a:solidFill>
                <a:latin typeface="Arial" charset="0"/>
                <a:ea typeface="ＭＳ Ｐゴシック" charset="0"/>
                <a:cs typeface="Arial" charset="0"/>
              </a:defRPr>
            </a:lvl3pPr>
            <a:lvl4pPr algn="l" rtl="0" eaLnBrk="0" fontAlgn="base" hangingPunct="0">
              <a:spcBef>
                <a:spcPct val="0"/>
              </a:spcBef>
              <a:spcAft>
                <a:spcPct val="0"/>
              </a:spcAft>
              <a:defRPr sz="2400">
                <a:solidFill>
                  <a:srgbClr val="595959"/>
                </a:solidFill>
                <a:latin typeface="Arial" charset="0"/>
                <a:ea typeface="ＭＳ Ｐゴシック" charset="0"/>
                <a:cs typeface="Arial" charset="0"/>
              </a:defRPr>
            </a:lvl4pPr>
            <a:lvl5pPr algn="l" rtl="0" eaLnBrk="0" fontAlgn="base" hangingPunct="0">
              <a:spcBef>
                <a:spcPct val="0"/>
              </a:spcBef>
              <a:spcAft>
                <a:spcPct val="0"/>
              </a:spcAft>
              <a:defRPr sz="2400">
                <a:solidFill>
                  <a:srgbClr val="595959"/>
                </a:solidFill>
                <a:latin typeface="Arial" charset="0"/>
                <a:ea typeface="ＭＳ Ｐゴシック" charset="0"/>
                <a:cs typeface="Arial" charset="0"/>
              </a:defRPr>
            </a:lvl5pPr>
            <a:lvl6pPr marL="457200" algn="l" rtl="0" fontAlgn="base">
              <a:spcBef>
                <a:spcPct val="0"/>
              </a:spcBef>
              <a:spcAft>
                <a:spcPct val="0"/>
              </a:spcAft>
              <a:defRPr sz="2400">
                <a:solidFill>
                  <a:srgbClr val="595959"/>
                </a:solidFill>
                <a:latin typeface="Arial" charset="0"/>
                <a:ea typeface="ＭＳ Ｐゴシック" charset="0"/>
                <a:cs typeface="Arial" charset="0"/>
              </a:defRPr>
            </a:lvl6pPr>
            <a:lvl7pPr marL="914400" algn="l" rtl="0" fontAlgn="base">
              <a:spcBef>
                <a:spcPct val="0"/>
              </a:spcBef>
              <a:spcAft>
                <a:spcPct val="0"/>
              </a:spcAft>
              <a:defRPr sz="2400">
                <a:solidFill>
                  <a:srgbClr val="595959"/>
                </a:solidFill>
                <a:latin typeface="Arial" charset="0"/>
                <a:ea typeface="ＭＳ Ｐゴシック" charset="0"/>
                <a:cs typeface="Arial" charset="0"/>
              </a:defRPr>
            </a:lvl7pPr>
            <a:lvl8pPr marL="1371600" algn="l" rtl="0" fontAlgn="base">
              <a:spcBef>
                <a:spcPct val="0"/>
              </a:spcBef>
              <a:spcAft>
                <a:spcPct val="0"/>
              </a:spcAft>
              <a:defRPr sz="2400">
                <a:solidFill>
                  <a:srgbClr val="595959"/>
                </a:solidFill>
                <a:latin typeface="Arial" charset="0"/>
                <a:ea typeface="ＭＳ Ｐゴシック" charset="0"/>
                <a:cs typeface="Arial" charset="0"/>
              </a:defRPr>
            </a:lvl8pPr>
            <a:lvl9pPr marL="1828800" algn="l" rtl="0" fontAlgn="base">
              <a:spcBef>
                <a:spcPct val="0"/>
              </a:spcBef>
              <a:spcAft>
                <a:spcPct val="0"/>
              </a:spcAft>
              <a:defRPr sz="2400">
                <a:solidFill>
                  <a:srgbClr val="595959"/>
                </a:solidFill>
                <a:latin typeface="Arial" charset="0"/>
                <a:ea typeface="ＭＳ Ｐゴシック" charset="0"/>
                <a:cs typeface="Arial" charset="0"/>
              </a:defRPr>
            </a:lvl9pPr>
          </a:lstStyle>
          <a:p>
            <a:pPr marL="214313" indent="-214313">
              <a:buFont typeface="Arial" pitchFamily="34" charset="0"/>
              <a:buChar char="•"/>
            </a:pPr>
            <a:r>
              <a:rPr lang="en-US" sz="1200" dirty="0">
                <a:solidFill>
                  <a:schemeClr val="tx1"/>
                </a:solidFill>
                <a:latin typeface="+mn-lt"/>
              </a:rPr>
              <a:t>For projects with higher costs, there was no significant difference between best and typical projects on how much higher costs were</a:t>
            </a:r>
          </a:p>
          <a:p>
            <a:pPr marL="214313" indent="-214313">
              <a:buFont typeface="Arial" pitchFamily="34" charset="0"/>
              <a:buChar char="•"/>
            </a:pPr>
            <a:r>
              <a:rPr lang="en-US" sz="1200" dirty="0">
                <a:solidFill>
                  <a:schemeClr val="tx1"/>
                </a:solidFill>
                <a:latin typeface="+mn-lt"/>
              </a:rPr>
              <a:t>N.B., projects were restricted as to how much over budget they were to be included in the study, a 6% cap</a:t>
            </a:r>
          </a:p>
        </p:txBody>
      </p:sp>
      <p:graphicFrame>
        <p:nvGraphicFramePr>
          <p:cNvPr id="6" name="Chart 5">
            <a:extLst>
              <a:ext uri="{FF2B5EF4-FFF2-40B4-BE49-F238E27FC236}">
                <a16:creationId xmlns:a16="http://schemas.microsoft.com/office/drawing/2014/main" xmlns="" id="{0B53C4AC-101B-4BC1-96F6-A0F9C8CFE0AB}"/>
              </a:ext>
            </a:extLst>
          </p:cNvPr>
          <p:cNvGraphicFramePr>
            <a:graphicFrameLocks/>
          </p:cNvGraphicFramePr>
          <p:nvPr>
            <p:extLst>
              <p:ext uri="{D42A27DB-BD31-4B8C-83A1-F6EECF244321}">
                <p14:modId xmlns:p14="http://schemas.microsoft.com/office/powerpoint/2010/main" val="4197034737"/>
              </p:ext>
            </p:extLst>
          </p:nvPr>
        </p:nvGraphicFramePr>
        <p:xfrm>
          <a:off x="914400" y="1280160"/>
          <a:ext cx="7315200" cy="3429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158352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p:cNvSpPr>
            <a:spLocks noGrp="1" noChangeArrowheads="1"/>
          </p:cNvSpPr>
          <p:nvPr>
            <p:ph type="ctrTitle" sz="quarter" idx="4294967295"/>
          </p:nvPr>
        </p:nvSpPr>
        <p:spPr>
          <a:xfrm>
            <a:off x="0" y="0"/>
            <a:ext cx="7315200" cy="457200"/>
          </a:xfrm>
        </p:spPr>
        <p:txBody>
          <a:bodyPr anchor="b"/>
          <a:lstStyle/>
          <a:p>
            <a:r>
              <a:rPr lang="en-US" sz="2400" b="1" dirty="0">
                <a:solidFill>
                  <a:schemeClr val="bg1"/>
                </a:solidFill>
              </a:rPr>
              <a:t>Project Outcomes: Schedule Variance</a:t>
            </a:r>
            <a:endParaRPr lang="en-US" sz="2400" dirty="0">
              <a:solidFill>
                <a:schemeClr val="bg1"/>
              </a:solidFill>
            </a:endParaRPr>
          </a:p>
        </p:txBody>
      </p:sp>
      <p:sp>
        <p:nvSpPr>
          <p:cNvPr id="7" name="TextBox 6"/>
          <p:cNvSpPr txBox="1"/>
          <p:nvPr/>
        </p:nvSpPr>
        <p:spPr>
          <a:xfrm>
            <a:off x="2369127" y="4754880"/>
            <a:ext cx="4405746" cy="276999"/>
          </a:xfrm>
          <a:prstGeom prst="rect">
            <a:avLst/>
          </a:prstGeom>
          <a:noFill/>
        </p:spPr>
        <p:txBody>
          <a:bodyPr wrap="square" rtlCol="0">
            <a:spAutoFit/>
          </a:bodyPr>
          <a:lstStyle/>
          <a:p>
            <a:r>
              <a:rPr lang="en-US" sz="600" dirty="0">
                <a:solidFill>
                  <a:schemeClr val="tx1"/>
                </a:solidFill>
              </a:rPr>
              <a:t>qc2. Considering these same best and typical projects, how did the final schedule compare to the original schedule expected at the time that you became involved in the project?</a:t>
            </a:r>
            <a:endParaRPr lang="en-US" sz="600" b="1" dirty="0">
              <a:solidFill>
                <a:schemeClr val="tx1"/>
              </a:solidFill>
            </a:endParaRPr>
          </a:p>
        </p:txBody>
      </p:sp>
      <p:sp>
        <p:nvSpPr>
          <p:cNvPr id="12" name="Rectangle 4"/>
          <p:cNvSpPr txBox="1">
            <a:spLocks noChangeArrowheads="1"/>
          </p:cNvSpPr>
          <p:nvPr/>
        </p:nvSpPr>
        <p:spPr bwMode="auto">
          <a:xfrm>
            <a:off x="457200" y="466344"/>
            <a:ext cx="8229600"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rgbClr val="595959"/>
                </a:solidFill>
                <a:latin typeface="+mj-lt"/>
                <a:ea typeface="+mj-ea"/>
                <a:cs typeface="+mj-cs"/>
              </a:defRPr>
            </a:lvl1pPr>
            <a:lvl2pPr algn="l" rtl="0" eaLnBrk="0" fontAlgn="base" hangingPunct="0">
              <a:spcBef>
                <a:spcPct val="0"/>
              </a:spcBef>
              <a:spcAft>
                <a:spcPct val="0"/>
              </a:spcAft>
              <a:defRPr sz="2400">
                <a:solidFill>
                  <a:srgbClr val="595959"/>
                </a:solidFill>
                <a:latin typeface="Arial" charset="0"/>
                <a:ea typeface="ＭＳ Ｐゴシック" charset="0"/>
                <a:cs typeface="Arial" charset="0"/>
              </a:defRPr>
            </a:lvl2pPr>
            <a:lvl3pPr algn="l" rtl="0" eaLnBrk="0" fontAlgn="base" hangingPunct="0">
              <a:spcBef>
                <a:spcPct val="0"/>
              </a:spcBef>
              <a:spcAft>
                <a:spcPct val="0"/>
              </a:spcAft>
              <a:defRPr sz="2400">
                <a:solidFill>
                  <a:srgbClr val="595959"/>
                </a:solidFill>
                <a:latin typeface="Arial" charset="0"/>
                <a:ea typeface="ＭＳ Ｐゴシック" charset="0"/>
                <a:cs typeface="Arial" charset="0"/>
              </a:defRPr>
            </a:lvl3pPr>
            <a:lvl4pPr algn="l" rtl="0" eaLnBrk="0" fontAlgn="base" hangingPunct="0">
              <a:spcBef>
                <a:spcPct val="0"/>
              </a:spcBef>
              <a:spcAft>
                <a:spcPct val="0"/>
              </a:spcAft>
              <a:defRPr sz="2400">
                <a:solidFill>
                  <a:srgbClr val="595959"/>
                </a:solidFill>
                <a:latin typeface="Arial" charset="0"/>
                <a:ea typeface="ＭＳ Ｐゴシック" charset="0"/>
                <a:cs typeface="Arial" charset="0"/>
              </a:defRPr>
            </a:lvl4pPr>
            <a:lvl5pPr algn="l" rtl="0" eaLnBrk="0" fontAlgn="base" hangingPunct="0">
              <a:spcBef>
                <a:spcPct val="0"/>
              </a:spcBef>
              <a:spcAft>
                <a:spcPct val="0"/>
              </a:spcAft>
              <a:defRPr sz="2400">
                <a:solidFill>
                  <a:srgbClr val="595959"/>
                </a:solidFill>
                <a:latin typeface="Arial" charset="0"/>
                <a:ea typeface="ＭＳ Ｐゴシック" charset="0"/>
                <a:cs typeface="Arial" charset="0"/>
              </a:defRPr>
            </a:lvl5pPr>
            <a:lvl6pPr marL="457200" algn="l" rtl="0" fontAlgn="base">
              <a:spcBef>
                <a:spcPct val="0"/>
              </a:spcBef>
              <a:spcAft>
                <a:spcPct val="0"/>
              </a:spcAft>
              <a:defRPr sz="2400">
                <a:solidFill>
                  <a:srgbClr val="595959"/>
                </a:solidFill>
                <a:latin typeface="Arial" charset="0"/>
                <a:ea typeface="ＭＳ Ｐゴシック" charset="0"/>
                <a:cs typeface="Arial" charset="0"/>
              </a:defRPr>
            </a:lvl6pPr>
            <a:lvl7pPr marL="914400" algn="l" rtl="0" fontAlgn="base">
              <a:spcBef>
                <a:spcPct val="0"/>
              </a:spcBef>
              <a:spcAft>
                <a:spcPct val="0"/>
              </a:spcAft>
              <a:defRPr sz="2400">
                <a:solidFill>
                  <a:srgbClr val="595959"/>
                </a:solidFill>
                <a:latin typeface="Arial" charset="0"/>
                <a:ea typeface="ＭＳ Ｐゴシック" charset="0"/>
                <a:cs typeface="Arial" charset="0"/>
              </a:defRPr>
            </a:lvl7pPr>
            <a:lvl8pPr marL="1371600" algn="l" rtl="0" fontAlgn="base">
              <a:spcBef>
                <a:spcPct val="0"/>
              </a:spcBef>
              <a:spcAft>
                <a:spcPct val="0"/>
              </a:spcAft>
              <a:defRPr sz="2400">
                <a:solidFill>
                  <a:srgbClr val="595959"/>
                </a:solidFill>
                <a:latin typeface="Arial" charset="0"/>
                <a:ea typeface="ＭＳ Ｐゴシック" charset="0"/>
                <a:cs typeface="Arial" charset="0"/>
              </a:defRPr>
            </a:lvl8pPr>
            <a:lvl9pPr marL="1828800" algn="l" rtl="0" fontAlgn="base">
              <a:spcBef>
                <a:spcPct val="0"/>
              </a:spcBef>
              <a:spcAft>
                <a:spcPct val="0"/>
              </a:spcAft>
              <a:defRPr sz="2400">
                <a:solidFill>
                  <a:srgbClr val="595959"/>
                </a:solidFill>
                <a:latin typeface="Arial" charset="0"/>
                <a:ea typeface="ＭＳ Ｐゴシック" charset="0"/>
                <a:cs typeface="Arial" charset="0"/>
              </a:defRPr>
            </a:lvl9pPr>
          </a:lstStyle>
          <a:p>
            <a:pPr marL="214313" indent="-214313">
              <a:buFont typeface="Arial" pitchFamily="34" charset="0"/>
              <a:buChar char="•"/>
            </a:pPr>
            <a:r>
              <a:rPr lang="en-US" sz="1200" dirty="0">
                <a:solidFill>
                  <a:schemeClr val="tx1"/>
                </a:solidFill>
                <a:latin typeface="+mn-lt"/>
              </a:rPr>
              <a:t>Schedule variance differed across the board for best and typical projects</a:t>
            </a:r>
          </a:p>
          <a:p>
            <a:pPr marL="214313" indent="-214313">
              <a:buFont typeface="Arial" pitchFamily="34" charset="0"/>
              <a:buChar char="•"/>
            </a:pPr>
            <a:r>
              <a:rPr lang="en-US" sz="1200" dirty="0">
                <a:solidFill>
                  <a:schemeClr val="tx1"/>
                </a:solidFill>
                <a:latin typeface="+mn-lt"/>
              </a:rPr>
              <a:t>Best projects were more likely to be under schedule, typical projects were more likely to be either on schedule or over schedule</a:t>
            </a:r>
          </a:p>
        </p:txBody>
      </p:sp>
      <p:graphicFrame>
        <p:nvGraphicFramePr>
          <p:cNvPr id="8" name="Chart 7">
            <a:extLst>
              <a:ext uri="{FF2B5EF4-FFF2-40B4-BE49-F238E27FC236}">
                <a16:creationId xmlns:a16="http://schemas.microsoft.com/office/drawing/2014/main" xmlns="" id="{4D5B029A-D049-41A0-BA2D-C75E754DE61B}"/>
              </a:ext>
            </a:extLst>
          </p:cNvPr>
          <p:cNvGraphicFramePr>
            <a:graphicFrameLocks/>
          </p:cNvGraphicFramePr>
          <p:nvPr>
            <p:extLst>
              <p:ext uri="{D42A27DB-BD31-4B8C-83A1-F6EECF244321}">
                <p14:modId xmlns:p14="http://schemas.microsoft.com/office/powerpoint/2010/main" val="515520394"/>
              </p:ext>
            </p:extLst>
          </p:nvPr>
        </p:nvGraphicFramePr>
        <p:xfrm>
          <a:off x="914400" y="1280160"/>
          <a:ext cx="7315200" cy="3429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601879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p:cNvSpPr>
            <a:spLocks noGrp="1" noChangeArrowheads="1"/>
          </p:cNvSpPr>
          <p:nvPr>
            <p:ph type="ctrTitle" sz="quarter" idx="4294967295"/>
          </p:nvPr>
        </p:nvSpPr>
        <p:spPr>
          <a:xfrm>
            <a:off x="0" y="0"/>
            <a:ext cx="7315200" cy="457200"/>
          </a:xfrm>
        </p:spPr>
        <p:txBody>
          <a:bodyPr anchor="b"/>
          <a:lstStyle/>
          <a:p>
            <a:r>
              <a:rPr lang="en-US" sz="2400" b="1" dirty="0">
                <a:solidFill>
                  <a:schemeClr val="bg1"/>
                </a:solidFill>
              </a:rPr>
              <a:t>Project Outcomes: Schedule Variance</a:t>
            </a:r>
            <a:endParaRPr lang="en-US" sz="2400" dirty="0">
              <a:solidFill>
                <a:schemeClr val="bg1"/>
              </a:solidFill>
            </a:endParaRPr>
          </a:p>
        </p:txBody>
      </p:sp>
      <p:sp>
        <p:nvSpPr>
          <p:cNvPr id="7" name="TextBox 6"/>
          <p:cNvSpPr txBox="1"/>
          <p:nvPr/>
        </p:nvSpPr>
        <p:spPr>
          <a:xfrm>
            <a:off x="2369127" y="4754880"/>
            <a:ext cx="4405746" cy="184666"/>
          </a:xfrm>
          <a:prstGeom prst="rect">
            <a:avLst/>
          </a:prstGeom>
          <a:noFill/>
        </p:spPr>
        <p:txBody>
          <a:bodyPr wrap="square" rtlCol="0">
            <a:spAutoFit/>
          </a:bodyPr>
          <a:lstStyle/>
          <a:p>
            <a:r>
              <a:rPr lang="en-US" sz="600" dirty="0">
                <a:solidFill>
                  <a:schemeClr val="tx1"/>
                </a:solidFill>
              </a:rPr>
              <a:t>qc2a. How much shorter was the final schedule from the original schedule?</a:t>
            </a:r>
            <a:endParaRPr lang="en-US" sz="600" b="1" dirty="0">
              <a:solidFill>
                <a:schemeClr val="tx1"/>
              </a:solidFill>
            </a:endParaRPr>
          </a:p>
        </p:txBody>
      </p:sp>
      <p:sp>
        <p:nvSpPr>
          <p:cNvPr id="12" name="Rectangle 4"/>
          <p:cNvSpPr txBox="1">
            <a:spLocks noChangeArrowheads="1"/>
          </p:cNvSpPr>
          <p:nvPr/>
        </p:nvSpPr>
        <p:spPr bwMode="auto">
          <a:xfrm>
            <a:off x="457200" y="466344"/>
            <a:ext cx="8229600"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rgbClr val="595959"/>
                </a:solidFill>
                <a:latin typeface="+mj-lt"/>
                <a:ea typeface="+mj-ea"/>
                <a:cs typeface="+mj-cs"/>
              </a:defRPr>
            </a:lvl1pPr>
            <a:lvl2pPr algn="l" rtl="0" eaLnBrk="0" fontAlgn="base" hangingPunct="0">
              <a:spcBef>
                <a:spcPct val="0"/>
              </a:spcBef>
              <a:spcAft>
                <a:spcPct val="0"/>
              </a:spcAft>
              <a:defRPr sz="2400">
                <a:solidFill>
                  <a:srgbClr val="595959"/>
                </a:solidFill>
                <a:latin typeface="Arial" charset="0"/>
                <a:ea typeface="ＭＳ Ｐゴシック" charset="0"/>
                <a:cs typeface="Arial" charset="0"/>
              </a:defRPr>
            </a:lvl2pPr>
            <a:lvl3pPr algn="l" rtl="0" eaLnBrk="0" fontAlgn="base" hangingPunct="0">
              <a:spcBef>
                <a:spcPct val="0"/>
              </a:spcBef>
              <a:spcAft>
                <a:spcPct val="0"/>
              </a:spcAft>
              <a:defRPr sz="2400">
                <a:solidFill>
                  <a:srgbClr val="595959"/>
                </a:solidFill>
                <a:latin typeface="Arial" charset="0"/>
                <a:ea typeface="ＭＳ Ｐゴシック" charset="0"/>
                <a:cs typeface="Arial" charset="0"/>
              </a:defRPr>
            </a:lvl3pPr>
            <a:lvl4pPr algn="l" rtl="0" eaLnBrk="0" fontAlgn="base" hangingPunct="0">
              <a:spcBef>
                <a:spcPct val="0"/>
              </a:spcBef>
              <a:spcAft>
                <a:spcPct val="0"/>
              </a:spcAft>
              <a:defRPr sz="2400">
                <a:solidFill>
                  <a:srgbClr val="595959"/>
                </a:solidFill>
                <a:latin typeface="Arial" charset="0"/>
                <a:ea typeface="ＭＳ Ｐゴシック" charset="0"/>
                <a:cs typeface="Arial" charset="0"/>
              </a:defRPr>
            </a:lvl4pPr>
            <a:lvl5pPr algn="l" rtl="0" eaLnBrk="0" fontAlgn="base" hangingPunct="0">
              <a:spcBef>
                <a:spcPct val="0"/>
              </a:spcBef>
              <a:spcAft>
                <a:spcPct val="0"/>
              </a:spcAft>
              <a:defRPr sz="2400">
                <a:solidFill>
                  <a:srgbClr val="595959"/>
                </a:solidFill>
                <a:latin typeface="Arial" charset="0"/>
                <a:ea typeface="ＭＳ Ｐゴシック" charset="0"/>
                <a:cs typeface="Arial" charset="0"/>
              </a:defRPr>
            </a:lvl5pPr>
            <a:lvl6pPr marL="457200" algn="l" rtl="0" fontAlgn="base">
              <a:spcBef>
                <a:spcPct val="0"/>
              </a:spcBef>
              <a:spcAft>
                <a:spcPct val="0"/>
              </a:spcAft>
              <a:defRPr sz="2400">
                <a:solidFill>
                  <a:srgbClr val="595959"/>
                </a:solidFill>
                <a:latin typeface="Arial" charset="0"/>
                <a:ea typeface="ＭＳ Ｐゴシック" charset="0"/>
                <a:cs typeface="Arial" charset="0"/>
              </a:defRPr>
            </a:lvl6pPr>
            <a:lvl7pPr marL="914400" algn="l" rtl="0" fontAlgn="base">
              <a:spcBef>
                <a:spcPct val="0"/>
              </a:spcBef>
              <a:spcAft>
                <a:spcPct val="0"/>
              </a:spcAft>
              <a:defRPr sz="2400">
                <a:solidFill>
                  <a:srgbClr val="595959"/>
                </a:solidFill>
                <a:latin typeface="Arial" charset="0"/>
                <a:ea typeface="ＭＳ Ｐゴシック" charset="0"/>
                <a:cs typeface="Arial" charset="0"/>
              </a:defRPr>
            </a:lvl7pPr>
            <a:lvl8pPr marL="1371600" algn="l" rtl="0" fontAlgn="base">
              <a:spcBef>
                <a:spcPct val="0"/>
              </a:spcBef>
              <a:spcAft>
                <a:spcPct val="0"/>
              </a:spcAft>
              <a:defRPr sz="2400">
                <a:solidFill>
                  <a:srgbClr val="595959"/>
                </a:solidFill>
                <a:latin typeface="Arial" charset="0"/>
                <a:ea typeface="ＭＳ Ｐゴシック" charset="0"/>
                <a:cs typeface="Arial" charset="0"/>
              </a:defRPr>
            </a:lvl8pPr>
            <a:lvl9pPr marL="1828800" algn="l" rtl="0" fontAlgn="base">
              <a:spcBef>
                <a:spcPct val="0"/>
              </a:spcBef>
              <a:spcAft>
                <a:spcPct val="0"/>
              </a:spcAft>
              <a:defRPr sz="2400">
                <a:solidFill>
                  <a:srgbClr val="595959"/>
                </a:solidFill>
                <a:latin typeface="Arial" charset="0"/>
                <a:ea typeface="ＭＳ Ｐゴシック" charset="0"/>
                <a:cs typeface="Arial" charset="0"/>
              </a:defRPr>
            </a:lvl9pPr>
          </a:lstStyle>
          <a:p>
            <a:pPr marL="214313" indent="-214313">
              <a:buFont typeface="Arial" pitchFamily="34" charset="0"/>
              <a:buChar char="•"/>
            </a:pPr>
            <a:r>
              <a:rPr lang="en-US" sz="1200" dirty="0">
                <a:solidFill>
                  <a:schemeClr val="tx1"/>
                </a:solidFill>
                <a:latin typeface="+mn-lt"/>
              </a:rPr>
              <a:t>For projects with a shorter schedule, there were no differences in length between best and typical projects</a:t>
            </a:r>
          </a:p>
        </p:txBody>
      </p:sp>
      <p:graphicFrame>
        <p:nvGraphicFramePr>
          <p:cNvPr id="6" name="Chart 5">
            <a:extLst>
              <a:ext uri="{FF2B5EF4-FFF2-40B4-BE49-F238E27FC236}">
                <a16:creationId xmlns:a16="http://schemas.microsoft.com/office/drawing/2014/main" xmlns="" id="{27CB8528-A77E-4F24-B133-F73724AA0CC3}"/>
              </a:ext>
            </a:extLst>
          </p:cNvPr>
          <p:cNvGraphicFramePr>
            <a:graphicFrameLocks/>
          </p:cNvGraphicFramePr>
          <p:nvPr>
            <p:extLst>
              <p:ext uri="{D42A27DB-BD31-4B8C-83A1-F6EECF244321}">
                <p14:modId xmlns:p14="http://schemas.microsoft.com/office/powerpoint/2010/main" val="3460563510"/>
              </p:ext>
            </p:extLst>
          </p:nvPr>
        </p:nvGraphicFramePr>
        <p:xfrm>
          <a:off x="914400" y="1280160"/>
          <a:ext cx="7315200" cy="3429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05878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p:cNvSpPr>
            <a:spLocks noGrp="1" noChangeArrowheads="1"/>
          </p:cNvSpPr>
          <p:nvPr>
            <p:ph type="ctrTitle" sz="quarter" idx="4294967295"/>
          </p:nvPr>
        </p:nvSpPr>
        <p:spPr>
          <a:xfrm>
            <a:off x="0" y="0"/>
            <a:ext cx="7315200" cy="457200"/>
          </a:xfrm>
        </p:spPr>
        <p:txBody>
          <a:bodyPr anchor="b"/>
          <a:lstStyle/>
          <a:p>
            <a:r>
              <a:rPr lang="en-US" sz="2400" b="1" dirty="0">
                <a:solidFill>
                  <a:schemeClr val="bg1"/>
                </a:solidFill>
              </a:rPr>
              <a:t>Project Outcomes: Schedule Variance</a:t>
            </a:r>
            <a:endParaRPr lang="en-US" sz="2400" dirty="0">
              <a:solidFill>
                <a:schemeClr val="bg1"/>
              </a:solidFill>
            </a:endParaRPr>
          </a:p>
        </p:txBody>
      </p:sp>
      <p:sp>
        <p:nvSpPr>
          <p:cNvPr id="7" name="TextBox 6"/>
          <p:cNvSpPr txBox="1"/>
          <p:nvPr/>
        </p:nvSpPr>
        <p:spPr>
          <a:xfrm>
            <a:off x="2369127" y="4754880"/>
            <a:ext cx="4405746" cy="184666"/>
          </a:xfrm>
          <a:prstGeom prst="rect">
            <a:avLst/>
          </a:prstGeom>
          <a:noFill/>
        </p:spPr>
        <p:txBody>
          <a:bodyPr wrap="square" rtlCol="0">
            <a:spAutoFit/>
          </a:bodyPr>
          <a:lstStyle/>
          <a:p>
            <a:r>
              <a:rPr lang="en-US" sz="600" dirty="0">
                <a:solidFill>
                  <a:schemeClr val="tx1"/>
                </a:solidFill>
              </a:rPr>
              <a:t>qc2b. How much longer was the final schedule from the original schedule?</a:t>
            </a:r>
            <a:endParaRPr lang="en-US" sz="600" b="1" dirty="0">
              <a:solidFill>
                <a:schemeClr val="tx1"/>
              </a:solidFill>
            </a:endParaRPr>
          </a:p>
        </p:txBody>
      </p:sp>
      <p:sp>
        <p:nvSpPr>
          <p:cNvPr id="12" name="Rectangle 4"/>
          <p:cNvSpPr txBox="1">
            <a:spLocks noChangeArrowheads="1"/>
          </p:cNvSpPr>
          <p:nvPr/>
        </p:nvSpPr>
        <p:spPr bwMode="auto">
          <a:xfrm>
            <a:off x="457200" y="466344"/>
            <a:ext cx="8229600"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rgbClr val="595959"/>
                </a:solidFill>
                <a:latin typeface="+mj-lt"/>
                <a:ea typeface="+mj-ea"/>
                <a:cs typeface="+mj-cs"/>
              </a:defRPr>
            </a:lvl1pPr>
            <a:lvl2pPr algn="l" rtl="0" eaLnBrk="0" fontAlgn="base" hangingPunct="0">
              <a:spcBef>
                <a:spcPct val="0"/>
              </a:spcBef>
              <a:spcAft>
                <a:spcPct val="0"/>
              </a:spcAft>
              <a:defRPr sz="2400">
                <a:solidFill>
                  <a:srgbClr val="595959"/>
                </a:solidFill>
                <a:latin typeface="Arial" charset="0"/>
                <a:ea typeface="ＭＳ Ｐゴシック" charset="0"/>
                <a:cs typeface="Arial" charset="0"/>
              </a:defRPr>
            </a:lvl2pPr>
            <a:lvl3pPr algn="l" rtl="0" eaLnBrk="0" fontAlgn="base" hangingPunct="0">
              <a:spcBef>
                <a:spcPct val="0"/>
              </a:spcBef>
              <a:spcAft>
                <a:spcPct val="0"/>
              </a:spcAft>
              <a:defRPr sz="2400">
                <a:solidFill>
                  <a:srgbClr val="595959"/>
                </a:solidFill>
                <a:latin typeface="Arial" charset="0"/>
                <a:ea typeface="ＭＳ Ｐゴシック" charset="0"/>
                <a:cs typeface="Arial" charset="0"/>
              </a:defRPr>
            </a:lvl3pPr>
            <a:lvl4pPr algn="l" rtl="0" eaLnBrk="0" fontAlgn="base" hangingPunct="0">
              <a:spcBef>
                <a:spcPct val="0"/>
              </a:spcBef>
              <a:spcAft>
                <a:spcPct val="0"/>
              </a:spcAft>
              <a:defRPr sz="2400">
                <a:solidFill>
                  <a:srgbClr val="595959"/>
                </a:solidFill>
                <a:latin typeface="Arial" charset="0"/>
                <a:ea typeface="ＭＳ Ｐゴシック" charset="0"/>
                <a:cs typeface="Arial" charset="0"/>
              </a:defRPr>
            </a:lvl4pPr>
            <a:lvl5pPr algn="l" rtl="0" eaLnBrk="0" fontAlgn="base" hangingPunct="0">
              <a:spcBef>
                <a:spcPct val="0"/>
              </a:spcBef>
              <a:spcAft>
                <a:spcPct val="0"/>
              </a:spcAft>
              <a:defRPr sz="2400">
                <a:solidFill>
                  <a:srgbClr val="595959"/>
                </a:solidFill>
                <a:latin typeface="Arial" charset="0"/>
                <a:ea typeface="ＭＳ Ｐゴシック" charset="0"/>
                <a:cs typeface="Arial" charset="0"/>
              </a:defRPr>
            </a:lvl5pPr>
            <a:lvl6pPr marL="457200" algn="l" rtl="0" fontAlgn="base">
              <a:spcBef>
                <a:spcPct val="0"/>
              </a:spcBef>
              <a:spcAft>
                <a:spcPct val="0"/>
              </a:spcAft>
              <a:defRPr sz="2400">
                <a:solidFill>
                  <a:srgbClr val="595959"/>
                </a:solidFill>
                <a:latin typeface="Arial" charset="0"/>
                <a:ea typeface="ＭＳ Ｐゴシック" charset="0"/>
                <a:cs typeface="Arial" charset="0"/>
              </a:defRPr>
            </a:lvl6pPr>
            <a:lvl7pPr marL="914400" algn="l" rtl="0" fontAlgn="base">
              <a:spcBef>
                <a:spcPct val="0"/>
              </a:spcBef>
              <a:spcAft>
                <a:spcPct val="0"/>
              </a:spcAft>
              <a:defRPr sz="2400">
                <a:solidFill>
                  <a:srgbClr val="595959"/>
                </a:solidFill>
                <a:latin typeface="Arial" charset="0"/>
                <a:ea typeface="ＭＳ Ｐゴシック" charset="0"/>
                <a:cs typeface="Arial" charset="0"/>
              </a:defRPr>
            </a:lvl7pPr>
            <a:lvl8pPr marL="1371600" algn="l" rtl="0" fontAlgn="base">
              <a:spcBef>
                <a:spcPct val="0"/>
              </a:spcBef>
              <a:spcAft>
                <a:spcPct val="0"/>
              </a:spcAft>
              <a:defRPr sz="2400">
                <a:solidFill>
                  <a:srgbClr val="595959"/>
                </a:solidFill>
                <a:latin typeface="Arial" charset="0"/>
                <a:ea typeface="ＭＳ Ｐゴシック" charset="0"/>
                <a:cs typeface="Arial" charset="0"/>
              </a:defRPr>
            </a:lvl8pPr>
            <a:lvl9pPr marL="1828800" algn="l" rtl="0" fontAlgn="base">
              <a:spcBef>
                <a:spcPct val="0"/>
              </a:spcBef>
              <a:spcAft>
                <a:spcPct val="0"/>
              </a:spcAft>
              <a:defRPr sz="2400">
                <a:solidFill>
                  <a:srgbClr val="595959"/>
                </a:solidFill>
                <a:latin typeface="Arial" charset="0"/>
                <a:ea typeface="ＭＳ Ｐゴシック" charset="0"/>
                <a:cs typeface="Arial" charset="0"/>
              </a:defRPr>
            </a:lvl9pPr>
          </a:lstStyle>
          <a:p>
            <a:pPr marL="214313" indent="-214313">
              <a:buFont typeface="Arial" pitchFamily="34" charset="0"/>
              <a:buChar char="•"/>
            </a:pPr>
            <a:r>
              <a:rPr lang="en-US" sz="1200" dirty="0">
                <a:solidFill>
                  <a:schemeClr val="tx1"/>
                </a:solidFill>
                <a:latin typeface="+mn-lt"/>
              </a:rPr>
              <a:t>For projects with a longer schedule, there were also no differences in length between best and typical projects</a:t>
            </a:r>
          </a:p>
        </p:txBody>
      </p:sp>
      <p:graphicFrame>
        <p:nvGraphicFramePr>
          <p:cNvPr id="8" name="Chart 7">
            <a:extLst>
              <a:ext uri="{FF2B5EF4-FFF2-40B4-BE49-F238E27FC236}">
                <a16:creationId xmlns:a16="http://schemas.microsoft.com/office/drawing/2014/main" xmlns="" id="{1C18F970-6180-48CE-98B7-ADD08924A66D}"/>
              </a:ext>
            </a:extLst>
          </p:cNvPr>
          <p:cNvGraphicFramePr>
            <a:graphicFrameLocks/>
          </p:cNvGraphicFramePr>
          <p:nvPr>
            <p:extLst>
              <p:ext uri="{D42A27DB-BD31-4B8C-83A1-F6EECF244321}">
                <p14:modId xmlns:p14="http://schemas.microsoft.com/office/powerpoint/2010/main" val="2895322009"/>
              </p:ext>
            </p:extLst>
          </p:nvPr>
        </p:nvGraphicFramePr>
        <p:xfrm>
          <a:off x="914400" y="1280160"/>
          <a:ext cx="7315200" cy="3429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667927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p:cNvSpPr>
            <a:spLocks noGrp="1" noChangeArrowheads="1"/>
          </p:cNvSpPr>
          <p:nvPr>
            <p:ph type="ctrTitle" sz="quarter" idx="4294967295"/>
          </p:nvPr>
        </p:nvSpPr>
        <p:spPr>
          <a:xfrm>
            <a:off x="0" y="0"/>
            <a:ext cx="7315200" cy="457200"/>
          </a:xfrm>
        </p:spPr>
        <p:txBody>
          <a:bodyPr anchor="b"/>
          <a:lstStyle/>
          <a:p>
            <a:r>
              <a:rPr lang="en-US" sz="2400" b="1" dirty="0">
                <a:solidFill>
                  <a:schemeClr val="bg1"/>
                </a:solidFill>
              </a:rPr>
              <a:t>Project Outcomes: Profitability Variance</a:t>
            </a:r>
            <a:endParaRPr lang="en-US" sz="2400" dirty="0">
              <a:solidFill>
                <a:schemeClr val="bg1"/>
              </a:solidFill>
            </a:endParaRPr>
          </a:p>
        </p:txBody>
      </p:sp>
      <p:sp>
        <p:nvSpPr>
          <p:cNvPr id="7" name="TextBox 6"/>
          <p:cNvSpPr txBox="1"/>
          <p:nvPr/>
        </p:nvSpPr>
        <p:spPr>
          <a:xfrm>
            <a:off x="2369127" y="4754880"/>
            <a:ext cx="4405746" cy="184666"/>
          </a:xfrm>
          <a:prstGeom prst="rect">
            <a:avLst/>
          </a:prstGeom>
          <a:noFill/>
        </p:spPr>
        <p:txBody>
          <a:bodyPr wrap="square" rtlCol="0">
            <a:spAutoFit/>
          </a:bodyPr>
          <a:lstStyle/>
          <a:p>
            <a:r>
              <a:rPr lang="en-US" sz="600" dirty="0">
                <a:solidFill>
                  <a:schemeClr val="tx1"/>
                </a:solidFill>
              </a:rPr>
              <a:t>qc3. How did the profitability of each project compare with your expected profitability at the project onset? </a:t>
            </a:r>
            <a:endParaRPr lang="en-US" sz="600" b="1" dirty="0">
              <a:solidFill>
                <a:schemeClr val="tx1"/>
              </a:solidFill>
            </a:endParaRPr>
          </a:p>
        </p:txBody>
      </p:sp>
      <p:sp>
        <p:nvSpPr>
          <p:cNvPr id="12" name="Rectangle 4"/>
          <p:cNvSpPr txBox="1">
            <a:spLocks noChangeArrowheads="1"/>
          </p:cNvSpPr>
          <p:nvPr/>
        </p:nvSpPr>
        <p:spPr bwMode="auto">
          <a:xfrm>
            <a:off x="457200" y="466343"/>
            <a:ext cx="8229600" cy="955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rgbClr val="595959"/>
                </a:solidFill>
                <a:latin typeface="+mj-lt"/>
                <a:ea typeface="+mj-ea"/>
                <a:cs typeface="+mj-cs"/>
              </a:defRPr>
            </a:lvl1pPr>
            <a:lvl2pPr algn="l" rtl="0" eaLnBrk="0" fontAlgn="base" hangingPunct="0">
              <a:spcBef>
                <a:spcPct val="0"/>
              </a:spcBef>
              <a:spcAft>
                <a:spcPct val="0"/>
              </a:spcAft>
              <a:defRPr sz="2400">
                <a:solidFill>
                  <a:srgbClr val="595959"/>
                </a:solidFill>
                <a:latin typeface="Arial" charset="0"/>
                <a:ea typeface="ＭＳ Ｐゴシック" charset="0"/>
                <a:cs typeface="Arial" charset="0"/>
              </a:defRPr>
            </a:lvl2pPr>
            <a:lvl3pPr algn="l" rtl="0" eaLnBrk="0" fontAlgn="base" hangingPunct="0">
              <a:spcBef>
                <a:spcPct val="0"/>
              </a:spcBef>
              <a:spcAft>
                <a:spcPct val="0"/>
              </a:spcAft>
              <a:defRPr sz="2400">
                <a:solidFill>
                  <a:srgbClr val="595959"/>
                </a:solidFill>
                <a:latin typeface="Arial" charset="0"/>
                <a:ea typeface="ＭＳ Ｐゴシック" charset="0"/>
                <a:cs typeface="Arial" charset="0"/>
              </a:defRPr>
            </a:lvl3pPr>
            <a:lvl4pPr algn="l" rtl="0" eaLnBrk="0" fontAlgn="base" hangingPunct="0">
              <a:spcBef>
                <a:spcPct val="0"/>
              </a:spcBef>
              <a:spcAft>
                <a:spcPct val="0"/>
              </a:spcAft>
              <a:defRPr sz="2400">
                <a:solidFill>
                  <a:srgbClr val="595959"/>
                </a:solidFill>
                <a:latin typeface="Arial" charset="0"/>
                <a:ea typeface="ＭＳ Ｐゴシック" charset="0"/>
                <a:cs typeface="Arial" charset="0"/>
              </a:defRPr>
            </a:lvl4pPr>
            <a:lvl5pPr algn="l" rtl="0" eaLnBrk="0" fontAlgn="base" hangingPunct="0">
              <a:spcBef>
                <a:spcPct val="0"/>
              </a:spcBef>
              <a:spcAft>
                <a:spcPct val="0"/>
              </a:spcAft>
              <a:defRPr sz="2400">
                <a:solidFill>
                  <a:srgbClr val="595959"/>
                </a:solidFill>
                <a:latin typeface="Arial" charset="0"/>
                <a:ea typeface="ＭＳ Ｐゴシック" charset="0"/>
                <a:cs typeface="Arial" charset="0"/>
              </a:defRPr>
            </a:lvl5pPr>
            <a:lvl6pPr marL="457200" algn="l" rtl="0" fontAlgn="base">
              <a:spcBef>
                <a:spcPct val="0"/>
              </a:spcBef>
              <a:spcAft>
                <a:spcPct val="0"/>
              </a:spcAft>
              <a:defRPr sz="2400">
                <a:solidFill>
                  <a:srgbClr val="595959"/>
                </a:solidFill>
                <a:latin typeface="Arial" charset="0"/>
                <a:ea typeface="ＭＳ Ｐゴシック" charset="0"/>
                <a:cs typeface="Arial" charset="0"/>
              </a:defRPr>
            </a:lvl6pPr>
            <a:lvl7pPr marL="914400" algn="l" rtl="0" fontAlgn="base">
              <a:spcBef>
                <a:spcPct val="0"/>
              </a:spcBef>
              <a:spcAft>
                <a:spcPct val="0"/>
              </a:spcAft>
              <a:defRPr sz="2400">
                <a:solidFill>
                  <a:srgbClr val="595959"/>
                </a:solidFill>
                <a:latin typeface="Arial" charset="0"/>
                <a:ea typeface="ＭＳ Ｐゴシック" charset="0"/>
                <a:cs typeface="Arial" charset="0"/>
              </a:defRPr>
            </a:lvl7pPr>
            <a:lvl8pPr marL="1371600" algn="l" rtl="0" fontAlgn="base">
              <a:spcBef>
                <a:spcPct val="0"/>
              </a:spcBef>
              <a:spcAft>
                <a:spcPct val="0"/>
              </a:spcAft>
              <a:defRPr sz="2400">
                <a:solidFill>
                  <a:srgbClr val="595959"/>
                </a:solidFill>
                <a:latin typeface="Arial" charset="0"/>
                <a:ea typeface="ＭＳ Ｐゴシック" charset="0"/>
                <a:cs typeface="Arial" charset="0"/>
              </a:defRPr>
            </a:lvl8pPr>
            <a:lvl9pPr marL="1828800" algn="l" rtl="0" fontAlgn="base">
              <a:spcBef>
                <a:spcPct val="0"/>
              </a:spcBef>
              <a:spcAft>
                <a:spcPct val="0"/>
              </a:spcAft>
              <a:defRPr sz="2400">
                <a:solidFill>
                  <a:srgbClr val="595959"/>
                </a:solidFill>
                <a:latin typeface="Arial" charset="0"/>
                <a:ea typeface="ＭＳ Ｐゴシック" charset="0"/>
                <a:cs typeface="Arial" charset="0"/>
              </a:defRPr>
            </a:lvl9pPr>
          </a:lstStyle>
          <a:p>
            <a:pPr marL="214313" indent="-214313">
              <a:buFont typeface="Arial" pitchFamily="34" charset="0"/>
              <a:buChar char="•"/>
            </a:pPr>
            <a:r>
              <a:rPr lang="en-US" sz="1200" dirty="0">
                <a:solidFill>
                  <a:schemeClr val="tx1"/>
                </a:solidFill>
                <a:latin typeface="+mn-lt"/>
              </a:rPr>
              <a:t>There were significant differences between best and typical projects on profitability, one of the key items for choosing a best project</a:t>
            </a:r>
          </a:p>
          <a:p>
            <a:pPr marL="214313" indent="-214313">
              <a:buFont typeface="Arial" pitchFamily="34" charset="0"/>
              <a:buChar char="•"/>
            </a:pPr>
            <a:r>
              <a:rPr lang="en-US" sz="1200" dirty="0">
                <a:solidFill>
                  <a:schemeClr val="tx1"/>
                </a:solidFill>
                <a:latin typeface="+mn-lt"/>
              </a:rPr>
              <a:t>Typical projects were more likely to be within the expected profit range</a:t>
            </a:r>
          </a:p>
          <a:p>
            <a:pPr marL="214313" indent="-214313">
              <a:buFont typeface="Arial" pitchFamily="34" charset="0"/>
              <a:buChar char="•"/>
            </a:pPr>
            <a:r>
              <a:rPr lang="en-US" sz="1200" dirty="0">
                <a:solidFill>
                  <a:schemeClr val="tx1"/>
                </a:solidFill>
                <a:latin typeface="+mn-lt"/>
              </a:rPr>
              <a:t>Best projects were more likely to have a higher profit than typical projects, with trade contractors most frequently reporting the highest profit levels.</a:t>
            </a:r>
          </a:p>
        </p:txBody>
      </p:sp>
      <p:graphicFrame>
        <p:nvGraphicFramePr>
          <p:cNvPr id="6" name="Chart 5">
            <a:extLst>
              <a:ext uri="{FF2B5EF4-FFF2-40B4-BE49-F238E27FC236}">
                <a16:creationId xmlns:a16="http://schemas.microsoft.com/office/drawing/2014/main" xmlns="" id="{259F4B97-6940-44CC-8902-B3831EA72FF2}"/>
              </a:ext>
            </a:extLst>
          </p:cNvPr>
          <p:cNvGraphicFramePr>
            <a:graphicFrameLocks/>
          </p:cNvGraphicFramePr>
          <p:nvPr>
            <p:extLst>
              <p:ext uri="{D42A27DB-BD31-4B8C-83A1-F6EECF244321}">
                <p14:modId xmlns:p14="http://schemas.microsoft.com/office/powerpoint/2010/main" val="2672240636"/>
              </p:ext>
            </p:extLst>
          </p:nvPr>
        </p:nvGraphicFramePr>
        <p:xfrm>
          <a:off x="914400" y="1467292"/>
          <a:ext cx="7315200" cy="32418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928800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p:cNvSpPr>
            <a:spLocks noGrp="1" noChangeArrowheads="1"/>
          </p:cNvSpPr>
          <p:nvPr>
            <p:ph type="ctrTitle" sz="quarter" idx="4294967295"/>
          </p:nvPr>
        </p:nvSpPr>
        <p:spPr>
          <a:xfrm>
            <a:off x="0" y="0"/>
            <a:ext cx="7315200" cy="457200"/>
          </a:xfrm>
        </p:spPr>
        <p:txBody>
          <a:bodyPr anchor="b"/>
          <a:lstStyle/>
          <a:p>
            <a:r>
              <a:rPr lang="en-US" sz="2400" b="1" dirty="0">
                <a:solidFill>
                  <a:schemeClr val="bg1"/>
                </a:solidFill>
              </a:rPr>
              <a:t>Project Outcomes: Profitability Variance</a:t>
            </a:r>
            <a:endParaRPr lang="en-US" sz="2400" dirty="0">
              <a:solidFill>
                <a:schemeClr val="bg1"/>
              </a:solidFill>
            </a:endParaRPr>
          </a:p>
        </p:txBody>
      </p:sp>
      <p:sp>
        <p:nvSpPr>
          <p:cNvPr id="7" name="TextBox 6"/>
          <p:cNvSpPr txBox="1"/>
          <p:nvPr/>
        </p:nvSpPr>
        <p:spPr>
          <a:xfrm>
            <a:off x="2369127" y="4754880"/>
            <a:ext cx="4405746" cy="184666"/>
          </a:xfrm>
          <a:prstGeom prst="rect">
            <a:avLst/>
          </a:prstGeom>
          <a:noFill/>
        </p:spPr>
        <p:txBody>
          <a:bodyPr wrap="square" rtlCol="0">
            <a:spAutoFit/>
          </a:bodyPr>
          <a:lstStyle/>
          <a:p>
            <a:r>
              <a:rPr lang="en-US" sz="600" dirty="0">
                <a:solidFill>
                  <a:schemeClr val="tx1"/>
                </a:solidFill>
              </a:rPr>
              <a:t>qc3a. What was the difference in profit (lower or higher) you experienced?</a:t>
            </a:r>
            <a:endParaRPr lang="en-US" sz="600" b="1" dirty="0">
              <a:solidFill>
                <a:schemeClr val="tx1"/>
              </a:solidFill>
            </a:endParaRPr>
          </a:p>
        </p:txBody>
      </p:sp>
      <p:sp>
        <p:nvSpPr>
          <p:cNvPr id="12" name="Rectangle 4"/>
          <p:cNvSpPr txBox="1">
            <a:spLocks noChangeArrowheads="1"/>
          </p:cNvSpPr>
          <p:nvPr/>
        </p:nvSpPr>
        <p:spPr bwMode="auto">
          <a:xfrm>
            <a:off x="457200" y="466344"/>
            <a:ext cx="8229600" cy="813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rgbClr val="595959"/>
                </a:solidFill>
                <a:latin typeface="+mj-lt"/>
                <a:ea typeface="+mj-ea"/>
                <a:cs typeface="+mj-cs"/>
              </a:defRPr>
            </a:lvl1pPr>
            <a:lvl2pPr algn="l" rtl="0" eaLnBrk="0" fontAlgn="base" hangingPunct="0">
              <a:spcBef>
                <a:spcPct val="0"/>
              </a:spcBef>
              <a:spcAft>
                <a:spcPct val="0"/>
              </a:spcAft>
              <a:defRPr sz="2400">
                <a:solidFill>
                  <a:srgbClr val="595959"/>
                </a:solidFill>
                <a:latin typeface="Arial" charset="0"/>
                <a:ea typeface="ＭＳ Ｐゴシック" charset="0"/>
                <a:cs typeface="Arial" charset="0"/>
              </a:defRPr>
            </a:lvl2pPr>
            <a:lvl3pPr algn="l" rtl="0" eaLnBrk="0" fontAlgn="base" hangingPunct="0">
              <a:spcBef>
                <a:spcPct val="0"/>
              </a:spcBef>
              <a:spcAft>
                <a:spcPct val="0"/>
              </a:spcAft>
              <a:defRPr sz="2400">
                <a:solidFill>
                  <a:srgbClr val="595959"/>
                </a:solidFill>
                <a:latin typeface="Arial" charset="0"/>
                <a:ea typeface="ＭＳ Ｐゴシック" charset="0"/>
                <a:cs typeface="Arial" charset="0"/>
              </a:defRPr>
            </a:lvl3pPr>
            <a:lvl4pPr algn="l" rtl="0" eaLnBrk="0" fontAlgn="base" hangingPunct="0">
              <a:spcBef>
                <a:spcPct val="0"/>
              </a:spcBef>
              <a:spcAft>
                <a:spcPct val="0"/>
              </a:spcAft>
              <a:defRPr sz="2400">
                <a:solidFill>
                  <a:srgbClr val="595959"/>
                </a:solidFill>
                <a:latin typeface="Arial" charset="0"/>
                <a:ea typeface="ＭＳ Ｐゴシック" charset="0"/>
                <a:cs typeface="Arial" charset="0"/>
              </a:defRPr>
            </a:lvl4pPr>
            <a:lvl5pPr algn="l" rtl="0" eaLnBrk="0" fontAlgn="base" hangingPunct="0">
              <a:spcBef>
                <a:spcPct val="0"/>
              </a:spcBef>
              <a:spcAft>
                <a:spcPct val="0"/>
              </a:spcAft>
              <a:defRPr sz="2400">
                <a:solidFill>
                  <a:srgbClr val="595959"/>
                </a:solidFill>
                <a:latin typeface="Arial" charset="0"/>
                <a:ea typeface="ＭＳ Ｐゴシック" charset="0"/>
                <a:cs typeface="Arial" charset="0"/>
              </a:defRPr>
            </a:lvl5pPr>
            <a:lvl6pPr marL="457200" algn="l" rtl="0" fontAlgn="base">
              <a:spcBef>
                <a:spcPct val="0"/>
              </a:spcBef>
              <a:spcAft>
                <a:spcPct val="0"/>
              </a:spcAft>
              <a:defRPr sz="2400">
                <a:solidFill>
                  <a:srgbClr val="595959"/>
                </a:solidFill>
                <a:latin typeface="Arial" charset="0"/>
                <a:ea typeface="ＭＳ Ｐゴシック" charset="0"/>
                <a:cs typeface="Arial" charset="0"/>
              </a:defRPr>
            </a:lvl6pPr>
            <a:lvl7pPr marL="914400" algn="l" rtl="0" fontAlgn="base">
              <a:spcBef>
                <a:spcPct val="0"/>
              </a:spcBef>
              <a:spcAft>
                <a:spcPct val="0"/>
              </a:spcAft>
              <a:defRPr sz="2400">
                <a:solidFill>
                  <a:srgbClr val="595959"/>
                </a:solidFill>
                <a:latin typeface="Arial" charset="0"/>
                <a:ea typeface="ＭＳ Ｐゴシック" charset="0"/>
                <a:cs typeface="Arial" charset="0"/>
              </a:defRPr>
            </a:lvl7pPr>
            <a:lvl8pPr marL="1371600" algn="l" rtl="0" fontAlgn="base">
              <a:spcBef>
                <a:spcPct val="0"/>
              </a:spcBef>
              <a:spcAft>
                <a:spcPct val="0"/>
              </a:spcAft>
              <a:defRPr sz="2400">
                <a:solidFill>
                  <a:srgbClr val="595959"/>
                </a:solidFill>
                <a:latin typeface="Arial" charset="0"/>
                <a:ea typeface="ＭＳ Ｐゴシック" charset="0"/>
                <a:cs typeface="Arial" charset="0"/>
              </a:defRPr>
            </a:lvl8pPr>
            <a:lvl9pPr marL="1828800" algn="l" rtl="0" fontAlgn="base">
              <a:spcBef>
                <a:spcPct val="0"/>
              </a:spcBef>
              <a:spcAft>
                <a:spcPct val="0"/>
              </a:spcAft>
              <a:defRPr sz="2400">
                <a:solidFill>
                  <a:srgbClr val="595959"/>
                </a:solidFill>
                <a:latin typeface="Arial" charset="0"/>
                <a:ea typeface="ＭＳ Ｐゴシック" charset="0"/>
                <a:cs typeface="Arial" charset="0"/>
              </a:defRPr>
            </a:lvl9pPr>
          </a:lstStyle>
          <a:p>
            <a:pPr marL="214313" indent="-214313">
              <a:buFont typeface="Arial" pitchFamily="34" charset="0"/>
              <a:buChar char="•"/>
            </a:pPr>
            <a:r>
              <a:rPr lang="en-US" sz="1200" dirty="0">
                <a:solidFill>
                  <a:schemeClr val="tx1"/>
                </a:solidFill>
                <a:latin typeface="+mn-lt"/>
              </a:rPr>
              <a:t>For projects with a profit variance, best projects were more likely to have a more than 5 percentage point deviation</a:t>
            </a:r>
          </a:p>
        </p:txBody>
      </p:sp>
      <p:graphicFrame>
        <p:nvGraphicFramePr>
          <p:cNvPr id="9" name="Chart 8">
            <a:extLst>
              <a:ext uri="{FF2B5EF4-FFF2-40B4-BE49-F238E27FC236}">
                <a16:creationId xmlns:a16="http://schemas.microsoft.com/office/drawing/2014/main" xmlns="" id="{5C2F2735-1118-413C-9DB2-DF317F259471}"/>
              </a:ext>
            </a:extLst>
          </p:cNvPr>
          <p:cNvGraphicFramePr>
            <a:graphicFrameLocks/>
          </p:cNvGraphicFramePr>
          <p:nvPr>
            <p:extLst>
              <p:ext uri="{D42A27DB-BD31-4B8C-83A1-F6EECF244321}">
                <p14:modId xmlns:p14="http://schemas.microsoft.com/office/powerpoint/2010/main" val="1594660657"/>
              </p:ext>
            </p:extLst>
          </p:nvPr>
        </p:nvGraphicFramePr>
        <p:xfrm>
          <a:off x="914400" y="1280160"/>
          <a:ext cx="7315200" cy="3429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34363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5" name="Rectangle 3"/>
          <p:cNvSpPr>
            <a:spLocks noGrp="1" noChangeArrowheads="1"/>
          </p:cNvSpPr>
          <p:nvPr>
            <p:ph idx="4294967295"/>
          </p:nvPr>
        </p:nvSpPr>
        <p:spPr>
          <a:xfrm>
            <a:off x="914400" y="914400"/>
            <a:ext cx="7315200" cy="3817620"/>
          </a:xfrm>
        </p:spPr>
        <p:txBody>
          <a:bodyPr/>
          <a:lstStyle/>
          <a:p>
            <a:pPr lvl="1" indent="-173038">
              <a:lnSpc>
                <a:spcPts val="1600"/>
              </a:lnSpc>
              <a:spcBef>
                <a:spcPct val="55000"/>
              </a:spcBef>
              <a:buFont typeface="Wingdings" pitchFamily="2" charset="2"/>
              <a:buChar char="§"/>
            </a:pPr>
            <a:r>
              <a:rPr lang="en-US" sz="1400" dirty="0">
                <a:solidFill>
                  <a:srgbClr val="000000"/>
                </a:solidFill>
              </a:rPr>
              <a:t>The 2021 Lean Construction Study was conducted among contractors in the US. The objectives included: </a:t>
            </a:r>
          </a:p>
          <a:p>
            <a:pPr lvl="2" indent="-173038">
              <a:lnSpc>
                <a:spcPts val="1600"/>
              </a:lnSpc>
              <a:spcBef>
                <a:spcPct val="55000"/>
              </a:spcBef>
              <a:buFont typeface="Arial" panose="020B0604020202020204" pitchFamily="34" charset="0"/>
              <a:buChar char="•"/>
            </a:pPr>
            <a:r>
              <a:rPr lang="en-US" sz="1200" dirty="0">
                <a:solidFill>
                  <a:srgbClr val="000000"/>
                </a:solidFill>
              </a:rPr>
              <a:t>Benchmarking project performance metrics across two project types: “Typical” and “Best Performing”.</a:t>
            </a:r>
          </a:p>
          <a:p>
            <a:pPr lvl="2" indent="-173038">
              <a:lnSpc>
                <a:spcPts val="1600"/>
              </a:lnSpc>
              <a:spcBef>
                <a:spcPct val="55000"/>
              </a:spcBef>
              <a:buFont typeface="Arial" panose="020B0604020202020204" pitchFamily="34" charset="0"/>
              <a:buChar char="•"/>
            </a:pPr>
            <a:r>
              <a:rPr lang="en-US" sz="1200" dirty="0">
                <a:solidFill>
                  <a:srgbClr val="000000"/>
                </a:solidFill>
              </a:rPr>
              <a:t>Look at the use of Lean practices, such as organizational factors, commercial factors and process/operational practices on the best and typical projects. </a:t>
            </a:r>
          </a:p>
          <a:p>
            <a:pPr lvl="1" indent="-173038">
              <a:lnSpc>
                <a:spcPts val="1600"/>
              </a:lnSpc>
              <a:spcBef>
                <a:spcPct val="55000"/>
              </a:spcBef>
              <a:buFont typeface="Arial" panose="020B0604020202020204" pitchFamily="34" charset="0"/>
              <a:buChar char="•"/>
            </a:pPr>
            <a:r>
              <a:rPr lang="en-US" sz="1500" dirty="0">
                <a:solidFill>
                  <a:srgbClr val="000000"/>
                </a:solidFill>
              </a:rPr>
              <a:t>Specific Areas of Inquiry Include:</a:t>
            </a:r>
          </a:p>
          <a:p>
            <a:pPr lvl="2" indent="-173038">
              <a:lnSpc>
                <a:spcPts val="1600"/>
              </a:lnSpc>
              <a:spcBef>
                <a:spcPct val="55000"/>
              </a:spcBef>
              <a:buFont typeface="Arial" panose="020B0604020202020204" pitchFamily="34" charset="0"/>
              <a:buChar char="•"/>
            </a:pPr>
            <a:r>
              <a:rPr lang="en-US" sz="1200" dirty="0">
                <a:solidFill>
                  <a:srgbClr val="000000"/>
                </a:solidFill>
              </a:rPr>
              <a:t>Firm Profile</a:t>
            </a:r>
          </a:p>
          <a:p>
            <a:pPr lvl="2" indent="-173038">
              <a:lnSpc>
                <a:spcPts val="1600"/>
              </a:lnSpc>
              <a:spcBef>
                <a:spcPct val="55000"/>
              </a:spcBef>
              <a:buFont typeface="Arial" panose="020B0604020202020204" pitchFamily="34" charset="0"/>
              <a:buChar char="•"/>
            </a:pPr>
            <a:r>
              <a:rPr lang="en-US" sz="1200" dirty="0">
                <a:solidFill>
                  <a:srgbClr val="000000"/>
                </a:solidFill>
              </a:rPr>
              <a:t>Selection of Best v. Typical projects</a:t>
            </a:r>
          </a:p>
          <a:p>
            <a:pPr lvl="2" indent="-173038">
              <a:lnSpc>
                <a:spcPts val="1600"/>
              </a:lnSpc>
              <a:spcBef>
                <a:spcPct val="55000"/>
              </a:spcBef>
              <a:buFont typeface="Arial" panose="020B0604020202020204" pitchFamily="34" charset="0"/>
              <a:buChar char="•"/>
            </a:pPr>
            <a:r>
              <a:rPr lang="en-US" sz="1200" dirty="0">
                <a:solidFill>
                  <a:srgbClr val="000000"/>
                </a:solidFill>
              </a:rPr>
              <a:t>Project Outcomes</a:t>
            </a:r>
          </a:p>
          <a:p>
            <a:pPr lvl="2" indent="-173038">
              <a:lnSpc>
                <a:spcPts val="1600"/>
              </a:lnSpc>
              <a:spcBef>
                <a:spcPct val="55000"/>
              </a:spcBef>
              <a:buFont typeface="Arial" panose="020B0604020202020204" pitchFamily="34" charset="0"/>
              <a:buChar char="•"/>
            </a:pPr>
            <a:r>
              <a:rPr lang="en-US" sz="1200" dirty="0">
                <a:solidFill>
                  <a:srgbClr val="000000"/>
                </a:solidFill>
              </a:rPr>
              <a:t>Organizational Factors</a:t>
            </a:r>
          </a:p>
          <a:p>
            <a:pPr lvl="2" indent="-173038">
              <a:lnSpc>
                <a:spcPts val="1600"/>
              </a:lnSpc>
              <a:spcBef>
                <a:spcPct val="55000"/>
              </a:spcBef>
              <a:buFont typeface="Arial" panose="020B0604020202020204" pitchFamily="34" charset="0"/>
              <a:buChar char="•"/>
            </a:pPr>
            <a:r>
              <a:rPr lang="en-US" sz="1200" dirty="0">
                <a:solidFill>
                  <a:srgbClr val="000000"/>
                </a:solidFill>
              </a:rPr>
              <a:t>Commercial Factors</a:t>
            </a:r>
          </a:p>
          <a:p>
            <a:pPr lvl="2" indent="-173038">
              <a:lnSpc>
                <a:spcPts val="1600"/>
              </a:lnSpc>
              <a:spcBef>
                <a:spcPct val="55000"/>
              </a:spcBef>
              <a:buFont typeface="Arial" panose="020B0604020202020204" pitchFamily="34" charset="0"/>
              <a:buChar char="•"/>
            </a:pPr>
            <a:r>
              <a:rPr lang="en-US" sz="1200" dirty="0">
                <a:solidFill>
                  <a:srgbClr val="000000"/>
                </a:solidFill>
              </a:rPr>
              <a:t>Process/Operational Factors</a:t>
            </a:r>
          </a:p>
        </p:txBody>
      </p:sp>
      <p:sp>
        <p:nvSpPr>
          <p:cNvPr id="2" name="Title 1"/>
          <p:cNvSpPr>
            <a:spLocks noGrp="1"/>
          </p:cNvSpPr>
          <p:nvPr>
            <p:ph type="ctrTitle" sz="quarter" idx="4294967295"/>
          </p:nvPr>
        </p:nvSpPr>
        <p:spPr>
          <a:xfrm>
            <a:off x="0" y="50165"/>
            <a:ext cx="7688263" cy="830263"/>
          </a:xfrm>
        </p:spPr>
        <p:txBody>
          <a:bodyPr anchor="b"/>
          <a:lstStyle/>
          <a:p>
            <a:r>
              <a:rPr lang="en-US" sz="2700" dirty="0">
                <a:solidFill>
                  <a:schemeClr val="bg1"/>
                </a:solidFill>
              </a:rPr>
              <a:t>Objectives</a:t>
            </a:r>
          </a:p>
        </p:txBody>
      </p:sp>
    </p:spTree>
    <p:extLst>
      <p:ext uri="{BB962C8B-B14F-4D97-AF65-F5344CB8AC3E}">
        <p14:creationId xmlns:p14="http://schemas.microsoft.com/office/powerpoint/2010/main" val="5230728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p:cNvSpPr>
            <a:spLocks noGrp="1" noChangeArrowheads="1"/>
          </p:cNvSpPr>
          <p:nvPr>
            <p:ph type="ctrTitle" sz="quarter" idx="4294967295"/>
          </p:nvPr>
        </p:nvSpPr>
        <p:spPr>
          <a:xfrm>
            <a:off x="0" y="0"/>
            <a:ext cx="7315200" cy="457200"/>
          </a:xfrm>
        </p:spPr>
        <p:txBody>
          <a:bodyPr anchor="b"/>
          <a:lstStyle/>
          <a:p>
            <a:r>
              <a:rPr lang="en-US" sz="2400" b="1" dirty="0">
                <a:solidFill>
                  <a:schemeClr val="bg1"/>
                </a:solidFill>
              </a:rPr>
              <a:t>Project Outcomes: Safety Level</a:t>
            </a:r>
            <a:endParaRPr lang="en-US" sz="2400" dirty="0">
              <a:solidFill>
                <a:schemeClr val="bg1"/>
              </a:solidFill>
            </a:endParaRPr>
          </a:p>
        </p:txBody>
      </p:sp>
      <p:sp>
        <p:nvSpPr>
          <p:cNvPr id="7" name="TextBox 6"/>
          <p:cNvSpPr txBox="1"/>
          <p:nvPr/>
        </p:nvSpPr>
        <p:spPr>
          <a:xfrm>
            <a:off x="2369127" y="4754880"/>
            <a:ext cx="4405746" cy="184666"/>
          </a:xfrm>
          <a:prstGeom prst="rect">
            <a:avLst/>
          </a:prstGeom>
          <a:noFill/>
        </p:spPr>
        <p:txBody>
          <a:bodyPr wrap="square" rtlCol="0">
            <a:spAutoFit/>
          </a:bodyPr>
          <a:lstStyle/>
          <a:p>
            <a:r>
              <a:rPr lang="en-US" sz="600" dirty="0">
                <a:solidFill>
                  <a:schemeClr val="tx1"/>
                </a:solidFill>
              </a:rPr>
              <a:t>qc4. Which of the following best describes the level of safety achieved on each project?</a:t>
            </a:r>
            <a:endParaRPr lang="en-US" sz="600" b="1" dirty="0">
              <a:solidFill>
                <a:schemeClr val="tx1"/>
              </a:solidFill>
            </a:endParaRPr>
          </a:p>
        </p:txBody>
      </p:sp>
      <p:sp>
        <p:nvSpPr>
          <p:cNvPr id="12" name="Rectangle 4"/>
          <p:cNvSpPr txBox="1">
            <a:spLocks noChangeArrowheads="1"/>
          </p:cNvSpPr>
          <p:nvPr/>
        </p:nvSpPr>
        <p:spPr bwMode="auto">
          <a:xfrm>
            <a:off x="457200" y="466344"/>
            <a:ext cx="8229600" cy="813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rgbClr val="595959"/>
                </a:solidFill>
                <a:latin typeface="+mj-lt"/>
                <a:ea typeface="+mj-ea"/>
                <a:cs typeface="+mj-cs"/>
              </a:defRPr>
            </a:lvl1pPr>
            <a:lvl2pPr algn="l" rtl="0" eaLnBrk="0" fontAlgn="base" hangingPunct="0">
              <a:spcBef>
                <a:spcPct val="0"/>
              </a:spcBef>
              <a:spcAft>
                <a:spcPct val="0"/>
              </a:spcAft>
              <a:defRPr sz="2400">
                <a:solidFill>
                  <a:srgbClr val="595959"/>
                </a:solidFill>
                <a:latin typeface="Arial" charset="0"/>
                <a:ea typeface="ＭＳ Ｐゴシック" charset="0"/>
                <a:cs typeface="Arial" charset="0"/>
              </a:defRPr>
            </a:lvl2pPr>
            <a:lvl3pPr algn="l" rtl="0" eaLnBrk="0" fontAlgn="base" hangingPunct="0">
              <a:spcBef>
                <a:spcPct val="0"/>
              </a:spcBef>
              <a:spcAft>
                <a:spcPct val="0"/>
              </a:spcAft>
              <a:defRPr sz="2400">
                <a:solidFill>
                  <a:srgbClr val="595959"/>
                </a:solidFill>
                <a:latin typeface="Arial" charset="0"/>
                <a:ea typeface="ＭＳ Ｐゴシック" charset="0"/>
                <a:cs typeface="Arial" charset="0"/>
              </a:defRPr>
            </a:lvl3pPr>
            <a:lvl4pPr algn="l" rtl="0" eaLnBrk="0" fontAlgn="base" hangingPunct="0">
              <a:spcBef>
                <a:spcPct val="0"/>
              </a:spcBef>
              <a:spcAft>
                <a:spcPct val="0"/>
              </a:spcAft>
              <a:defRPr sz="2400">
                <a:solidFill>
                  <a:srgbClr val="595959"/>
                </a:solidFill>
                <a:latin typeface="Arial" charset="0"/>
                <a:ea typeface="ＭＳ Ｐゴシック" charset="0"/>
                <a:cs typeface="Arial" charset="0"/>
              </a:defRPr>
            </a:lvl4pPr>
            <a:lvl5pPr algn="l" rtl="0" eaLnBrk="0" fontAlgn="base" hangingPunct="0">
              <a:spcBef>
                <a:spcPct val="0"/>
              </a:spcBef>
              <a:spcAft>
                <a:spcPct val="0"/>
              </a:spcAft>
              <a:defRPr sz="2400">
                <a:solidFill>
                  <a:srgbClr val="595959"/>
                </a:solidFill>
                <a:latin typeface="Arial" charset="0"/>
                <a:ea typeface="ＭＳ Ｐゴシック" charset="0"/>
                <a:cs typeface="Arial" charset="0"/>
              </a:defRPr>
            </a:lvl5pPr>
            <a:lvl6pPr marL="457200" algn="l" rtl="0" fontAlgn="base">
              <a:spcBef>
                <a:spcPct val="0"/>
              </a:spcBef>
              <a:spcAft>
                <a:spcPct val="0"/>
              </a:spcAft>
              <a:defRPr sz="2400">
                <a:solidFill>
                  <a:srgbClr val="595959"/>
                </a:solidFill>
                <a:latin typeface="Arial" charset="0"/>
                <a:ea typeface="ＭＳ Ｐゴシック" charset="0"/>
                <a:cs typeface="Arial" charset="0"/>
              </a:defRPr>
            </a:lvl6pPr>
            <a:lvl7pPr marL="914400" algn="l" rtl="0" fontAlgn="base">
              <a:spcBef>
                <a:spcPct val="0"/>
              </a:spcBef>
              <a:spcAft>
                <a:spcPct val="0"/>
              </a:spcAft>
              <a:defRPr sz="2400">
                <a:solidFill>
                  <a:srgbClr val="595959"/>
                </a:solidFill>
                <a:latin typeface="Arial" charset="0"/>
                <a:ea typeface="ＭＳ Ｐゴシック" charset="0"/>
                <a:cs typeface="Arial" charset="0"/>
              </a:defRPr>
            </a:lvl7pPr>
            <a:lvl8pPr marL="1371600" algn="l" rtl="0" fontAlgn="base">
              <a:spcBef>
                <a:spcPct val="0"/>
              </a:spcBef>
              <a:spcAft>
                <a:spcPct val="0"/>
              </a:spcAft>
              <a:defRPr sz="2400">
                <a:solidFill>
                  <a:srgbClr val="595959"/>
                </a:solidFill>
                <a:latin typeface="Arial" charset="0"/>
                <a:ea typeface="ＭＳ Ｐゴシック" charset="0"/>
                <a:cs typeface="Arial" charset="0"/>
              </a:defRPr>
            </a:lvl8pPr>
            <a:lvl9pPr marL="1828800" algn="l" rtl="0" fontAlgn="base">
              <a:spcBef>
                <a:spcPct val="0"/>
              </a:spcBef>
              <a:spcAft>
                <a:spcPct val="0"/>
              </a:spcAft>
              <a:defRPr sz="2400">
                <a:solidFill>
                  <a:srgbClr val="595959"/>
                </a:solidFill>
                <a:latin typeface="Arial" charset="0"/>
                <a:ea typeface="ＭＳ Ｐゴシック" charset="0"/>
                <a:cs typeface="Arial" charset="0"/>
              </a:defRPr>
            </a:lvl9pPr>
          </a:lstStyle>
          <a:p>
            <a:pPr marL="214313" indent="-214313">
              <a:buFont typeface="Arial" pitchFamily="34" charset="0"/>
              <a:buChar char="•"/>
            </a:pPr>
            <a:r>
              <a:rPr lang="en-US" sz="1200" dirty="0">
                <a:solidFill>
                  <a:schemeClr val="tx1"/>
                </a:solidFill>
                <a:latin typeface="+mn-lt"/>
              </a:rPr>
              <a:t>Both typical and best projects achieved good safety outcomes</a:t>
            </a:r>
          </a:p>
          <a:p>
            <a:pPr marL="214313" indent="-214313">
              <a:buFont typeface="Arial" pitchFamily="34" charset="0"/>
              <a:buChar char="•"/>
            </a:pPr>
            <a:r>
              <a:rPr lang="en-US" sz="1200" dirty="0">
                <a:solidFill>
                  <a:schemeClr val="tx1"/>
                </a:solidFill>
                <a:latin typeface="+mn-lt"/>
              </a:rPr>
              <a:t>Typical projects were more likely to have a higher rate of fewer recordable incidents than best projects</a:t>
            </a:r>
          </a:p>
          <a:p>
            <a:pPr marL="214313" indent="-214313">
              <a:buFont typeface="Arial" pitchFamily="34" charset="0"/>
              <a:buChar char="•"/>
            </a:pPr>
            <a:r>
              <a:rPr lang="en-US" sz="1200" dirty="0">
                <a:solidFill>
                  <a:schemeClr val="tx1"/>
                </a:solidFill>
                <a:latin typeface="+mn-lt"/>
              </a:rPr>
              <a:t>Best projects were more likely to achieve the highest level of safety noted, with no recordable incidents or lost time</a:t>
            </a:r>
          </a:p>
        </p:txBody>
      </p:sp>
      <p:graphicFrame>
        <p:nvGraphicFramePr>
          <p:cNvPr id="6" name="Chart 5">
            <a:extLst>
              <a:ext uri="{FF2B5EF4-FFF2-40B4-BE49-F238E27FC236}">
                <a16:creationId xmlns:a16="http://schemas.microsoft.com/office/drawing/2014/main" xmlns="" id="{E2E1BA03-F644-4CBD-BC3F-8B8FD05B3042}"/>
              </a:ext>
            </a:extLst>
          </p:cNvPr>
          <p:cNvGraphicFramePr>
            <a:graphicFrameLocks/>
          </p:cNvGraphicFramePr>
          <p:nvPr>
            <p:extLst>
              <p:ext uri="{D42A27DB-BD31-4B8C-83A1-F6EECF244321}">
                <p14:modId xmlns:p14="http://schemas.microsoft.com/office/powerpoint/2010/main" val="4207713956"/>
              </p:ext>
            </p:extLst>
          </p:nvPr>
        </p:nvGraphicFramePr>
        <p:xfrm>
          <a:off x="914400" y="1280160"/>
          <a:ext cx="7315200" cy="3429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002312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p:cNvSpPr>
            <a:spLocks noGrp="1" noChangeArrowheads="1"/>
          </p:cNvSpPr>
          <p:nvPr>
            <p:ph type="ctrTitle" sz="quarter" idx="4294967295"/>
          </p:nvPr>
        </p:nvSpPr>
        <p:spPr>
          <a:xfrm>
            <a:off x="0" y="0"/>
            <a:ext cx="7315200" cy="457200"/>
          </a:xfrm>
        </p:spPr>
        <p:txBody>
          <a:bodyPr anchor="b"/>
          <a:lstStyle/>
          <a:p>
            <a:r>
              <a:rPr lang="en-US" sz="2400" b="1" dirty="0">
                <a:solidFill>
                  <a:schemeClr val="bg1"/>
                </a:solidFill>
              </a:rPr>
              <a:t>Project Outcomes: Safety Level</a:t>
            </a:r>
            <a:endParaRPr lang="en-US" sz="2400" dirty="0">
              <a:solidFill>
                <a:schemeClr val="bg1"/>
              </a:solidFill>
            </a:endParaRPr>
          </a:p>
        </p:txBody>
      </p:sp>
      <p:sp>
        <p:nvSpPr>
          <p:cNvPr id="7" name="TextBox 6"/>
          <p:cNvSpPr txBox="1"/>
          <p:nvPr/>
        </p:nvSpPr>
        <p:spPr>
          <a:xfrm>
            <a:off x="2369127" y="4754880"/>
            <a:ext cx="4405746"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 b="0" i="0" u="none" strike="noStrike" kern="0" cap="none" spc="0" normalizeH="0" baseline="0" noProof="0" dirty="0">
                <a:ln>
                  <a:noFill/>
                </a:ln>
                <a:solidFill>
                  <a:srgbClr val="000000"/>
                </a:solidFill>
                <a:effectLst/>
                <a:uLnTx/>
                <a:uFillTx/>
                <a:latin typeface="Arial"/>
                <a:cs typeface="Arial"/>
                <a:sym typeface="Arial"/>
              </a:rPr>
              <a:t>qc4. Which of the following best describes the level of safety achieved on each project?</a:t>
            </a:r>
            <a:endParaRPr kumimoji="0" lang="en-US" sz="600" b="1" i="0" u="none" strike="noStrike" kern="0" cap="none" spc="0" normalizeH="0" baseline="0" noProof="0" dirty="0">
              <a:ln>
                <a:noFill/>
              </a:ln>
              <a:solidFill>
                <a:srgbClr val="000000"/>
              </a:solidFill>
              <a:effectLst/>
              <a:uLnTx/>
              <a:uFillTx/>
              <a:latin typeface="Arial"/>
              <a:cs typeface="Arial"/>
              <a:sym typeface="Arial"/>
            </a:endParaRPr>
          </a:p>
        </p:txBody>
      </p:sp>
      <p:sp>
        <p:nvSpPr>
          <p:cNvPr id="12" name="Rectangle 4"/>
          <p:cNvSpPr txBox="1">
            <a:spLocks noChangeArrowheads="1"/>
          </p:cNvSpPr>
          <p:nvPr/>
        </p:nvSpPr>
        <p:spPr bwMode="auto">
          <a:xfrm>
            <a:off x="457200" y="466344"/>
            <a:ext cx="8229600" cy="813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rgbClr val="595959"/>
                </a:solidFill>
                <a:latin typeface="+mj-lt"/>
                <a:ea typeface="+mj-ea"/>
                <a:cs typeface="+mj-cs"/>
              </a:defRPr>
            </a:lvl1pPr>
            <a:lvl2pPr algn="l" rtl="0" eaLnBrk="0" fontAlgn="base" hangingPunct="0">
              <a:spcBef>
                <a:spcPct val="0"/>
              </a:spcBef>
              <a:spcAft>
                <a:spcPct val="0"/>
              </a:spcAft>
              <a:defRPr sz="2400">
                <a:solidFill>
                  <a:srgbClr val="595959"/>
                </a:solidFill>
                <a:latin typeface="Arial" charset="0"/>
                <a:ea typeface="ＭＳ Ｐゴシック" charset="0"/>
                <a:cs typeface="Arial" charset="0"/>
              </a:defRPr>
            </a:lvl2pPr>
            <a:lvl3pPr algn="l" rtl="0" eaLnBrk="0" fontAlgn="base" hangingPunct="0">
              <a:spcBef>
                <a:spcPct val="0"/>
              </a:spcBef>
              <a:spcAft>
                <a:spcPct val="0"/>
              </a:spcAft>
              <a:defRPr sz="2400">
                <a:solidFill>
                  <a:srgbClr val="595959"/>
                </a:solidFill>
                <a:latin typeface="Arial" charset="0"/>
                <a:ea typeface="ＭＳ Ｐゴシック" charset="0"/>
                <a:cs typeface="Arial" charset="0"/>
              </a:defRPr>
            </a:lvl3pPr>
            <a:lvl4pPr algn="l" rtl="0" eaLnBrk="0" fontAlgn="base" hangingPunct="0">
              <a:spcBef>
                <a:spcPct val="0"/>
              </a:spcBef>
              <a:spcAft>
                <a:spcPct val="0"/>
              </a:spcAft>
              <a:defRPr sz="2400">
                <a:solidFill>
                  <a:srgbClr val="595959"/>
                </a:solidFill>
                <a:latin typeface="Arial" charset="0"/>
                <a:ea typeface="ＭＳ Ｐゴシック" charset="0"/>
                <a:cs typeface="Arial" charset="0"/>
              </a:defRPr>
            </a:lvl4pPr>
            <a:lvl5pPr algn="l" rtl="0" eaLnBrk="0" fontAlgn="base" hangingPunct="0">
              <a:spcBef>
                <a:spcPct val="0"/>
              </a:spcBef>
              <a:spcAft>
                <a:spcPct val="0"/>
              </a:spcAft>
              <a:defRPr sz="2400">
                <a:solidFill>
                  <a:srgbClr val="595959"/>
                </a:solidFill>
                <a:latin typeface="Arial" charset="0"/>
                <a:ea typeface="ＭＳ Ｐゴシック" charset="0"/>
                <a:cs typeface="Arial" charset="0"/>
              </a:defRPr>
            </a:lvl5pPr>
            <a:lvl6pPr marL="457200" algn="l" rtl="0" fontAlgn="base">
              <a:spcBef>
                <a:spcPct val="0"/>
              </a:spcBef>
              <a:spcAft>
                <a:spcPct val="0"/>
              </a:spcAft>
              <a:defRPr sz="2400">
                <a:solidFill>
                  <a:srgbClr val="595959"/>
                </a:solidFill>
                <a:latin typeface="Arial" charset="0"/>
                <a:ea typeface="ＭＳ Ｐゴシック" charset="0"/>
                <a:cs typeface="Arial" charset="0"/>
              </a:defRPr>
            </a:lvl6pPr>
            <a:lvl7pPr marL="914400" algn="l" rtl="0" fontAlgn="base">
              <a:spcBef>
                <a:spcPct val="0"/>
              </a:spcBef>
              <a:spcAft>
                <a:spcPct val="0"/>
              </a:spcAft>
              <a:defRPr sz="2400">
                <a:solidFill>
                  <a:srgbClr val="595959"/>
                </a:solidFill>
                <a:latin typeface="Arial" charset="0"/>
                <a:ea typeface="ＭＳ Ｐゴシック" charset="0"/>
                <a:cs typeface="Arial" charset="0"/>
              </a:defRPr>
            </a:lvl7pPr>
            <a:lvl8pPr marL="1371600" algn="l" rtl="0" fontAlgn="base">
              <a:spcBef>
                <a:spcPct val="0"/>
              </a:spcBef>
              <a:spcAft>
                <a:spcPct val="0"/>
              </a:spcAft>
              <a:defRPr sz="2400">
                <a:solidFill>
                  <a:srgbClr val="595959"/>
                </a:solidFill>
                <a:latin typeface="Arial" charset="0"/>
                <a:ea typeface="ＭＳ Ｐゴシック" charset="0"/>
                <a:cs typeface="Arial" charset="0"/>
              </a:defRPr>
            </a:lvl8pPr>
            <a:lvl9pPr marL="1828800" algn="l" rtl="0" fontAlgn="base">
              <a:spcBef>
                <a:spcPct val="0"/>
              </a:spcBef>
              <a:spcAft>
                <a:spcPct val="0"/>
              </a:spcAft>
              <a:defRPr sz="2400">
                <a:solidFill>
                  <a:srgbClr val="595959"/>
                </a:solidFill>
                <a:latin typeface="Arial" charset="0"/>
                <a:ea typeface="ＭＳ Ｐゴシック" charset="0"/>
                <a:cs typeface="Arial" charset="0"/>
              </a:defRPr>
            </a:lvl9pPr>
          </a:lstStyle>
          <a:p>
            <a:pPr marL="214313" marR="0" lvl="0" indent="-214313" algn="l" defTabSz="914400" rtl="0" eaLnBrk="0" fontAlgn="base" latinLnBrk="0" hangingPunct="0">
              <a:lnSpc>
                <a:spcPct val="100000"/>
              </a:lnSpc>
              <a:spcBef>
                <a:spcPct val="0"/>
              </a:spcBef>
              <a:spcAft>
                <a:spcPct val="0"/>
              </a:spcAft>
              <a:buClr>
                <a:srgbClr val="000000"/>
              </a:buClr>
              <a:buSzTx/>
              <a:buFont typeface="Arial" pitchFamily="34" charset="0"/>
              <a:buChar char="•"/>
              <a:tabLst/>
              <a:defRPr/>
            </a:pPr>
            <a:r>
              <a:rPr kumimoji="0" lang="en-US" sz="1200" b="0" i="0" u="none" strike="noStrike" kern="0" cap="none" spc="0" normalizeH="0" baseline="0" noProof="0" dirty="0">
                <a:ln>
                  <a:noFill/>
                </a:ln>
                <a:solidFill>
                  <a:srgbClr val="000000"/>
                </a:solidFill>
                <a:effectLst/>
                <a:uLnTx/>
                <a:uFillTx/>
                <a:latin typeface="Arial"/>
                <a:ea typeface="+mj-ea"/>
                <a:cs typeface="+mj-cs"/>
                <a:sym typeface="Arial"/>
              </a:rPr>
              <a:t>For Best projects, significantly more GC/CMs than trade contractors place themselves in the “Good” category, and significantly more trade contractors place themselves in the “Excellent” category than other types of contractors.</a:t>
            </a:r>
          </a:p>
          <a:p>
            <a:pPr marL="214313" marR="0" lvl="0" indent="-214313" algn="l" defTabSz="914400" rtl="0" eaLnBrk="0" fontAlgn="base" latinLnBrk="0" hangingPunct="0">
              <a:lnSpc>
                <a:spcPct val="100000"/>
              </a:lnSpc>
              <a:spcBef>
                <a:spcPct val="0"/>
              </a:spcBef>
              <a:spcAft>
                <a:spcPct val="0"/>
              </a:spcAft>
              <a:buClr>
                <a:srgbClr val="000000"/>
              </a:buClr>
              <a:buSzTx/>
              <a:buFont typeface="Arial" pitchFamily="34" charset="0"/>
              <a:buChar char="•"/>
              <a:tabLst/>
              <a:defRPr/>
            </a:pPr>
            <a:r>
              <a:rPr lang="en-US" sz="1200" dirty="0">
                <a:solidFill>
                  <a:srgbClr val="000000"/>
                </a:solidFill>
                <a:latin typeface="Arial"/>
              </a:rPr>
              <a:t>There were no significant differences in safety evaluations on typical projects.</a:t>
            </a:r>
            <a:r>
              <a:rPr kumimoji="0" lang="en-US" sz="1200" b="0" i="0" u="none" strike="noStrike" kern="0" cap="none" spc="0" normalizeH="0" baseline="0" noProof="0" dirty="0">
                <a:ln>
                  <a:noFill/>
                </a:ln>
                <a:solidFill>
                  <a:srgbClr val="000000"/>
                </a:solidFill>
                <a:effectLst/>
                <a:uLnTx/>
                <a:uFillTx/>
                <a:latin typeface="Arial"/>
                <a:ea typeface="+mj-ea"/>
                <a:cs typeface="+mj-cs"/>
                <a:sym typeface="Arial"/>
              </a:rPr>
              <a:t> </a:t>
            </a:r>
          </a:p>
        </p:txBody>
      </p:sp>
      <p:graphicFrame>
        <p:nvGraphicFramePr>
          <p:cNvPr id="2" name="Table 1">
            <a:extLst>
              <a:ext uri="{FF2B5EF4-FFF2-40B4-BE49-F238E27FC236}">
                <a16:creationId xmlns:a16="http://schemas.microsoft.com/office/drawing/2014/main" xmlns="" id="{DD0E4538-B77F-4FC6-B3E2-C00A9D6C9F72}"/>
              </a:ext>
            </a:extLst>
          </p:cNvPr>
          <p:cNvGraphicFramePr>
            <a:graphicFrameLocks noGrp="1"/>
          </p:cNvGraphicFramePr>
          <p:nvPr>
            <p:extLst>
              <p:ext uri="{D42A27DB-BD31-4B8C-83A1-F6EECF244321}">
                <p14:modId xmlns:p14="http://schemas.microsoft.com/office/powerpoint/2010/main" val="586649041"/>
              </p:ext>
            </p:extLst>
          </p:nvPr>
        </p:nvGraphicFramePr>
        <p:xfrm>
          <a:off x="818707" y="1628774"/>
          <a:ext cx="5518594" cy="1996928"/>
        </p:xfrm>
        <a:graphic>
          <a:graphicData uri="http://schemas.openxmlformats.org/drawingml/2006/table">
            <a:tbl>
              <a:tblPr firstRow="1">
                <a:tableStyleId>{5C22544A-7EE6-4342-B048-85BDC9FD1C3A}</a:tableStyleId>
              </a:tblPr>
              <a:tblGrid>
                <a:gridCol w="2660041">
                  <a:extLst>
                    <a:ext uri="{9D8B030D-6E8A-4147-A177-3AD203B41FA5}">
                      <a16:colId xmlns:a16="http://schemas.microsoft.com/office/drawing/2014/main" xmlns="" val="776959796"/>
                    </a:ext>
                  </a:extLst>
                </a:gridCol>
                <a:gridCol w="952851">
                  <a:extLst>
                    <a:ext uri="{9D8B030D-6E8A-4147-A177-3AD203B41FA5}">
                      <a16:colId xmlns:a16="http://schemas.microsoft.com/office/drawing/2014/main" xmlns="" val="303936997"/>
                    </a:ext>
                  </a:extLst>
                </a:gridCol>
                <a:gridCol w="952851">
                  <a:extLst>
                    <a:ext uri="{9D8B030D-6E8A-4147-A177-3AD203B41FA5}">
                      <a16:colId xmlns:a16="http://schemas.microsoft.com/office/drawing/2014/main" xmlns="" val="1819297626"/>
                    </a:ext>
                  </a:extLst>
                </a:gridCol>
                <a:gridCol w="952851">
                  <a:extLst>
                    <a:ext uri="{9D8B030D-6E8A-4147-A177-3AD203B41FA5}">
                      <a16:colId xmlns:a16="http://schemas.microsoft.com/office/drawing/2014/main" xmlns="" val="2225591749"/>
                    </a:ext>
                  </a:extLst>
                </a:gridCol>
              </a:tblGrid>
              <a:tr h="312998">
                <a:tc>
                  <a:txBody>
                    <a:bodyPr/>
                    <a:lstStyle/>
                    <a:p>
                      <a:pPr algn="l" fontAlgn="b"/>
                      <a:r>
                        <a:rPr lang="en-US" sz="1100" u="none" strike="noStrike">
                          <a:effectLst/>
                        </a:rPr>
                        <a:t>Best Projects</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GC/CM</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Trades</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Civil</a:t>
                      </a:r>
                      <a:endParaRPr lang="en-US" sz="11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432313098"/>
                  </a:ext>
                </a:extLst>
              </a:tr>
              <a:tr h="841965">
                <a:tc>
                  <a:txBody>
                    <a:bodyPr/>
                    <a:lstStyle/>
                    <a:p>
                      <a:pPr algn="l" fontAlgn="b"/>
                      <a:r>
                        <a:rPr lang="en-US" sz="1100" u="none" strike="noStrike">
                          <a:effectLst/>
                        </a:rPr>
                        <a:t>Fewer recordable incidents than typical; No OSHA citations; No harm to the public; Good safety culture on our team</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22%</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814438553"/>
                  </a:ext>
                </a:extLst>
              </a:tr>
              <a:tr h="841965">
                <a:tc>
                  <a:txBody>
                    <a:bodyPr/>
                    <a:lstStyle/>
                    <a:p>
                      <a:pPr algn="l" fontAlgn="b"/>
                      <a:r>
                        <a:rPr lang="en-US" sz="1100" u="none" strike="noStrike">
                          <a:effectLst/>
                        </a:rPr>
                        <a:t>No lost time; No recordable incidents or harm to the public; Good safety culture shared by all companies onsite</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84%**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63%</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675164892"/>
                  </a:ext>
                </a:extLst>
              </a:tr>
            </a:tbl>
          </a:graphicData>
        </a:graphic>
      </p:graphicFrame>
      <p:graphicFrame>
        <p:nvGraphicFramePr>
          <p:cNvPr id="3" name="Table 2">
            <a:extLst>
              <a:ext uri="{FF2B5EF4-FFF2-40B4-BE49-F238E27FC236}">
                <a16:creationId xmlns:a16="http://schemas.microsoft.com/office/drawing/2014/main" xmlns="" id="{D3AF8359-49DF-4490-B792-09AE1C5E13AB}"/>
              </a:ext>
            </a:extLst>
          </p:cNvPr>
          <p:cNvGraphicFramePr>
            <a:graphicFrameLocks noGrp="1"/>
          </p:cNvGraphicFramePr>
          <p:nvPr>
            <p:extLst>
              <p:ext uri="{D42A27DB-BD31-4B8C-83A1-F6EECF244321}">
                <p14:modId xmlns:p14="http://schemas.microsoft.com/office/powerpoint/2010/main" val="2178870846"/>
              </p:ext>
            </p:extLst>
          </p:nvPr>
        </p:nvGraphicFramePr>
        <p:xfrm>
          <a:off x="818707" y="3819906"/>
          <a:ext cx="5518594" cy="381000"/>
        </p:xfrm>
        <a:graphic>
          <a:graphicData uri="http://schemas.openxmlformats.org/drawingml/2006/table">
            <a:tbl>
              <a:tblPr>
                <a:tableStyleId>{5C22544A-7EE6-4342-B048-85BDC9FD1C3A}</a:tableStyleId>
              </a:tblPr>
              <a:tblGrid>
                <a:gridCol w="5518594">
                  <a:extLst>
                    <a:ext uri="{9D8B030D-6E8A-4147-A177-3AD203B41FA5}">
                      <a16:colId xmlns:a16="http://schemas.microsoft.com/office/drawing/2014/main" xmlns="" val="2184585239"/>
                    </a:ext>
                  </a:extLst>
                </a:gridCol>
              </a:tblGrid>
              <a:tr h="190500">
                <a:tc>
                  <a:txBody>
                    <a:bodyPr/>
                    <a:lstStyle/>
                    <a:p>
                      <a:pPr algn="l" fontAlgn="b"/>
                      <a:r>
                        <a:rPr lang="en-US" sz="1100" u="none" strike="noStrike">
                          <a:effectLst/>
                        </a:rPr>
                        <a:t>* denote statistical difference with one factor</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294897916"/>
                  </a:ext>
                </a:extLst>
              </a:tr>
              <a:tr h="190500">
                <a:tc>
                  <a:txBody>
                    <a:bodyPr/>
                    <a:lstStyle/>
                    <a:p>
                      <a:pPr algn="l" fontAlgn="b"/>
                      <a:r>
                        <a:rPr lang="en-US" sz="1100" u="none" strike="noStrike" dirty="0">
                          <a:effectLst/>
                        </a:rPr>
                        <a:t>** denotes statistical difference with more than one factor</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341138193"/>
                  </a:ext>
                </a:extLst>
              </a:tr>
            </a:tbl>
          </a:graphicData>
        </a:graphic>
      </p:graphicFrame>
    </p:spTree>
    <p:extLst>
      <p:ext uri="{BB962C8B-B14F-4D97-AF65-F5344CB8AC3E}">
        <p14:creationId xmlns:p14="http://schemas.microsoft.com/office/powerpoint/2010/main" val="6951782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p:cNvSpPr>
            <a:spLocks noGrp="1" noChangeArrowheads="1"/>
          </p:cNvSpPr>
          <p:nvPr>
            <p:ph type="ctrTitle" sz="quarter" idx="4294967295"/>
          </p:nvPr>
        </p:nvSpPr>
        <p:spPr>
          <a:xfrm>
            <a:off x="0" y="0"/>
            <a:ext cx="7315200" cy="457200"/>
          </a:xfrm>
        </p:spPr>
        <p:txBody>
          <a:bodyPr anchor="b"/>
          <a:lstStyle/>
          <a:p>
            <a:r>
              <a:rPr lang="en-US" sz="2400" b="1" dirty="0">
                <a:solidFill>
                  <a:schemeClr val="bg1"/>
                </a:solidFill>
              </a:rPr>
              <a:t>Project Outcomes: Final Quality</a:t>
            </a:r>
            <a:endParaRPr lang="en-US" sz="2400" dirty="0">
              <a:solidFill>
                <a:schemeClr val="bg1"/>
              </a:solidFill>
            </a:endParaRPr>
          </a:p>
        </p:txBody>
      </p:sp>
      <p:sp>
        <p:nvSpPr>
          <p:cNvPr id="7" name="TextBox 6"/>
          <p:cNvSpPr txBox="1"/>
          <p:nvPr/>
        </p:nvSpPr>
        <p:spPr>
          <a:xfrm>
            <a:off x="2369127" y="4754880"/>
            <a:ext cx="4405746" cy="184666"/>
          </a:xfrm>
          <a:prstGeom prst="rect">
            <a:avLst/>
          </a:prstGeom>
          <a:noFill/>
        </p:spPr>
        <p:txBody>
          <a:bodyPr wrap="square" rtlCol="0">
            <a:spAutoFit/>
          </a:bodyPr>
          <a:lstStyle/>
          <a:p>
            <a:r>
              <a:rPr lang="en-US" sz="600" dirty="0">
                <a:solidFill>
                  <a:schemeClr val="tx1"/>
                </a:solidFill>
              </a:rPr>
              <a:t>qc5. What was the quality of the final building compared with overall expectations?</a:t>
            </a:r>
            <a:endParaRPr lang="en-US" sz="600" b="1" dirty="0">
              <a:solidFill>
                <a:schemeClr val="tx1"/>
              </a:solidFill>
            </a:endParaRPr>
          </a:p>
        </p:txBody>
      </p:sp>
      <p:sp>
        <p:nvSpPr>
          <p:cNvPr id="12" name="Rectangle 4"/>
          <p:cNvSpPr txBox="1">
            <a:spLocks noChangeArrowheads="1"/>
          </p:cNvSpPr>
          <p:nvPr/>
        </p:nvSpPr>
        <p:spPr bwMode="auto">
          <a:xfrm>
            <a:off x="457200" y="466344"/>
            <a:ext cx="8229600" cy="813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rgbClr val="595959"/>
                </a:solidFill>
                <a:latin typeface="+mj-lt"/>
                <a:ea typeface="+mj-ea"/>
                <a:cs typeface="+mj-cs"/>
              </a:defRPr>
            </a:lvl1pPr>
            <a:lvl2pPr algn="l" rtl="0" eaLnBrk="0" fontAlgn="base" hangingPunct="0">
              <a:spcBef>
                <a:spcPct val="0"/>
              </a:spcBef>
              <a:spcAft>
                <a:spcPct val="0"/>
              </a:spcAft>
              <a:defRPr sz="2400">
                <a:solidFill>
                  <a:srgbClr val="595959"/>
                </a:solidFill>
                <a:latin typeface="Arial" charset="0"/>
                <a:ea typeface="ＭＳ Ｐゴシック" charset="0"/>
                <a:cs typeface="Arial" charset="0"/>
              </a:defRPr>
            </a:lvl2pPr>
            <a:lvl3pPr algn="l" rtl="0" eaLnBrk="0" fontAlgn="base" hangingPunct="0">
              <a:spcBef>
                <a:spcPct val="0"/>
              </a:spcBef>
              <a:spcAft>
                <a:spcPct val="0"/>
              </a:spcAft>
              <a:defRPr sz="2400">
                <a:solidFill>
                  <a:srgbClr val="595959"/>
                </a:solidFill>
                <a:latin typeface="Arial" charset="0"/>
                <a:ea typeface="ＭＳ Ｐゴシック" charset="0"/>
                <a:cs typeface="Arial" charset="0"/>
              </a:defRPr>
            </a:lvl3pPr>
            <a:lvl4pPr algn="l" rtl="0" eaLnBrk="0" fontAlgn="base" hangingPunct="0">
              <a:spcBef>
                <a:spcPct val="0"/>
              </a:spcBef>
              <a:spcAft>
                <a:spcPct val="0"/>
              </a:spcAft>
              <a:defRPr sz="2400">
                <a:solidFill>
                  <a:srgbClr val="595959"/>
                </a:solidFill>
                <a:latin typeface="Arial" charset="0"/>
                <a:ea typeface="ＭＳ Ｐゴシック" charset="0"/>
                <a:cs typeface="Arial" charset="0"/>
              </a:defRPr>
            </a:lvl4pPr>
            <a:lvl5pPr algn="l" rtl="0" eaLnBrk="0" fontAlgn="base" hangingPunct="0">
              <a:spcBef>
                <a:spcPct val="0"/>
              </a:spcBef>
              <a:spcAft>
                <a:spcPct val="0"/>
              </a:spcAft>
              <a:defRPr sz="2400">
                <a:solidFill>
                  <a:srgbClr val="595959"/>
                </a:solidFill>
                <a:latin typeface="Arial" charset="0"/>
                <a:ea typeface="ＭＳ Ｐゴシック" charset="0"/>
                <a:cs typeface="Arial" charset="0"/>
              </a:defRPr>
            </a:lvl5pPr>
            <a:lvl6pPr marL="457200" algn="l" rtl="0" fontAlgn="base">
              <a:spcBef>
                <a:spcPct val="0"/>
              </a:spcBef>
              <a:spcAft>
                <a:spcPct val="0"/>
              </a:spcAft>
              <a:defRPr sz="2400">
                <a:solidFill>
                  <a:srgbClr val="595959"/>
                </a:solidFill>
                <a:latin typeface="Arial" charset="0"/>
                <a:ea typeface="ＭＳ Ｐゴシック" charset="0"/>
                <a:cs typeface="Arial" charset="0"/>
              </a:defRPr>
            </a:lvl6pPr>
            <a:lvl7pPr marL="914400" algn="l" rtl="0" fontAlgn="base">
              <a:spcBef>
                <a:spcPct val="0"/>
              </a:spcBef>
              <a:spcAft>
                <a:spcPct val="0"/>
              </a:spcAft>
              <a:defRPr sz="2400">
                <a:solidFill>
                  <a:srgbClr val="595959"/>
                </a:solidFill>
                <a:latin typeface="Arial" charset="0"/>
                <a:ea typeface="ＭＳ Ｐゴシック" charset="0"/>
                <a:cs typeface="Arial" charset="0"/>
              </a:defRPr>
            </a:lvl7pPr>
            <a:lvl8pPr marL="1371600" algn="l" rtl="0" fontAlgn="base">
              <a:spcBef>
                <a:spcPct val="0"/>
              </a:spcBef>
              <a:spcAft>
                <a:spcPct val="0"/>
              </a:spcAft>
              <a:defRPr sz="2400">
                <a:solidFill>
                  <a:srgbClr val="595959"/>
                </a:solidFill>
                <a:latin typeface="Arial" charset="0"/>
                <a:ea typeface="ＭＳ Ｐゴシック" charset="0"/>
                <a:cs typeface="Arial" charset="0"/>
              </a:defRPr>
            </a:lvl8pPr>
            <a:lvl9pPr marL="1828800" algn="l" rtl="0" fontAlgn="base">
              <a:spcBef>
                <a:spcPct val="0"/>
              </a:spcBef>
              <a:spcAft>
                <a:spcPct val="0"/>
              </a:spcAft>
              <a:defRPr sz="2400">
                <a:solidFill>
                  <a:srgbClr val="595959"/>
                </a:solidFill>
                <a:latin typeface="Arial" charset="0"/>
                <a:ea typeface="ＭＳ Ｐゴシック" charset="0"/>
                <a:cs typeface="Arial" charset="0"/>
              </a:defRPr>
            </a:lvl9pPr>
          </a:lstStyle>
          <a:p>
            <a:pPr marL="214313" indent="-214313">
              <a:buFont typeface="Arial" pitchFamily="34" charset="0"/>
              <a:buChar char="•"/>
            </a:pPr>
            <a:r>
              <a:rPr lang="en-US" sz="1200" dirty="0">
                <a:solidFill>
                  <a:schemeClr val="tx1"/>
                </a:solidFill>
                <a:latin typeface="+mn-lt"/>
              </a:rPr>
              <a:t>Both types of projects also achieved good quality outcomes, the other main item for choosing a best project</a:t>
            </a:r>
          </a:p>
          <a:p>
            <a:pPr marL="214313" indent="-214313">
              <a:buFont typeface="Arial" pitchFamily="34" charset="0"/>
              <a:buChar char="•"/>
            </a:pPr>
            <a:r>
              <a:rPr lang="en-US" sz="1200" dirty="0">
                <a:solidFill>
                  <a:schemeClr val="tx1"/>
                </a:solidFill>
                <a:latin typeface="+mn-lt"/>
              </a:rPr>
              <a:t>Typical projects were more likely to meet more or most necessary features</a:t>
            </a:r>
          </a:p>
          <a:p>
            <a:pPr marL="214313" indent="-214313">
              <a:buFont typeface="Arial" pitchFamily="34" charset="0"/>
              <a:buChar char="•"/>
            </a:pPr>
            <a:r>
              <a:rPr lang="en-US" sz="1200" dirty="0">
                <a:solidFill>
                  <a:schemeClr val="tx1"/>
                </a:solidFill>
                <a:latin typeface="+mn-lt"/>
              </a:rPr>
              <a:t>Best projects were more likely to exceed project expectations with no substantial items on the punchlist</a:t>
            </a:r>
          </a:p>
        </p:txBody>
      </p:sp>
      <p:graphicFrame>
        <p:nvGraphicFramePr>
          <p:cNvPr id="8" name="Chart 7">
            <a:extLst>
              <a:ext uri="{FF2B5EF4-FFF2-40B4-BE49-F238E27FC236}">
                <a16:creationId xmlns:a16="http://schemas.microsoft.com/office/drawing/2014/main" xmlns="" id="{6B33D0C7-F41B-432F-8C83-2E4CB2172A2A}"/>
              </a:ext>
            </a:extLst>
          </p:cNvPr>
          <p:cNvGraphicFramePr>
            <a:graphicFrameLocks/>
          </p:cNvGraphicFramePr>
          <p:nvPr>
            <p:extLst>
              <p:ext uri="{D42A27DB-BD31-4B8C-83A1-F6EECF244321}">
                <p14:modId xmlns:p14="http://schemas.microsoft.com/office/powerpoint/2010/main" val="1847982049"/>
              </p:ext>
            </p:extLst>
          </p:nvPr>
        </p:nvGraphicFramePr>
        <p:xfrm>
          <a:off x="914400" y="1280160"/>
          <a:ext cx="7315200" cy="3429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387959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p:cNvSpPr>
            <a:spLocks noGrp="1" noChangeArrowheads="1"/>
          </p:cNvSpPr>
          <p:nvPr>
            <p:ph type="ctrTitle" sz="quarter" idx="4294967295"/>
          </p:nvPr>
        </p:nvSpPr>
        <p:spPr>
          <a:xfrm>
            <a:off x="0" y="0"/>
            <a:ext cx="7315200" cy="457200"/>
          </a:xfrm>
        </p:spPr>
        <p:txBody>
          <a:bodyPr anchor="b"/>
          <a:lstStyle/>
          <a:p>
            <a:r>
              <a:rPr lang="en-US" sz="2400" b="1" dirty="0">
                <a:solidFill>
                  <a:schemeClr val="bg1"/>
                </a:solidFill>
              </a:rPr>
              <a:t>Project Outcomes: Company Culture</a:t>
            </a:r>
            <a:endParaRPr lang="en-US" sz="2400" dirty="0">
              <a:solidFill>
                <a:schemeClr val="bg1"/>
              </a:solidFill>
            </a:endParaRPr>
          </a:p>
        </p:txBody>
      </p:sp>
      <p:sp>
        <p:nvSpPr>
          <p:cNvPr id="7" name="TextBox 6"/>
          <p:cNvSpPr txBox="1"/>
          <p:nvPr/>
        </p:nvSpPr>
        <p:spPr>
          <a:xfrm>
            <a:off x="2369127" y="4754880"/>
            <a:ext cx="4405746" cy="184666"/>
          </a:xfrm>
          <a:prstGeom prst="rect">
            <a:avLst/>
          </a:prstGeom>
          <a:noFill/>
        </p:spPr>
        <p:txBody>
          <a:bodyPr wrap="square" rtlCol="0">
            <a:spAutoFit/>
          </a:bodyPr>
          <a:lstStyle/>
          <a:p>
            <a:r>
              <a:rPr lang="en-US" sz="600" dirty="0">
                <a:solidFill>
                  <a:schemeClr val="tx1"/>
                </a:solidFill>
              </a:rPr>
              <a:t>qc6. Where along the spectrum below did each project fall in terms of its impact on the firm culture within your company?</a:t>
            </a:r>
            <a:endParaRPr lang="en-US" sz="600" b="1" dirty="0">
              <a:solidFill>
                <a:schemeClr val="tx1"/>
              </a:solidFill>
            </a:endParaRPr>
          </a:p>
        </p:txBody>
      </p:sp>
      <p:sp>
        <p:nvSpPr>
          <p:cNvPr id="12" name="Rectangle 4"/>
          <p:cNvSpPr txBox="1">
            <a:spLocks noChangeArrowheads="1"/>
          </p:cNvSpPr>
          <p:nvPr/>
        </p:nvSpPr>
        <p:spPr bwMode="auto">
          <a:xfrm>
            <a:off x="457200" y="604567"/>
            <a:ext cx="8229600" cy="813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rgbClr val="595959"/>
                </a:solidFill>
                <a:latin typeface="+mj-lt"/>
                <a:ea typeface="+mj-ea"/>
                <a:cs typeface="+mj-cs"/>
              </a:defRPr>
            </a:lvl1pPr>
            <a:lvl2pPr algn="l" rtl="0" eaLnBrk="0" fontAlgn="base" hangingPunct="0">
              <a:spcBef>
                <a:spcPct val="0"/>
              </a:spcBef>
              <a:spcAft>
                <a:spcPct val="0"/>
              </a:spcAft>
              <a:defRPr sz="2400">
                <a:solidFill>
                  <a:srgbClr val="595959"/>
                </a:solidFill>
                <a:latin typeface="Arial" charset="0"/>
                <a:ea typeface="ＭＳ Ｐゴシック" charset="0"/>
                <a:cs typeface="Arial" charset="0"/>
              </a:defRPr>
            </a:lvl2pPr>
            <a:lvl3pPr algn="l" rtl="0" eaLnBrk="0" fontAlgn="base" hangingPunct="0">
              <a:spcBef>
                <a:spcPct val="0"/>
              </a:spcBef>
              <a:spcAft>
                <a:spcPct val="0"/>
              </a:spcAft>
              <a:defRPr sz="2400">
                <a:solidFill>
                  <a:srgbClr val="595959"/>
                </a:solidFill>
                <a:latin typeface="Arial" charset="0"/>
                <a:ea typeface="ＭＳ Ｐゴシック" charset="0"/>
                <a:cs typeface="Arial" charset="0"/>
              </a:defRPr>
            </a:lvl3pPr>
            <a:lvl4pPr algn="l" rtl="0" eaLnBrk="0" fontAlgn="base" hangingPunct="0">
              <a:spcBef>
                <a:spcPct val="0"/>
              </a:spcBef>
              <a:spcAft>
                <a:spcPct val="0"/>
              </a:spcAft>
              <a:defRPr sz="2400">
                <a:solidFill>
                  <a:srgbClr val="595959"/>
                </a:solidFill>
                <a:latin typeface="Arial" charset="0"/>
                <a:ea typeface="ＭＳ Ｐゴシック" charset="0"/>
                <a:cs typeface="Arial" charset="0"/>
              </a:defRPr>
            </a:lvl4pPr>
            <a:lvl5pPr algn="l" rtl="0" eaLnBrk="0" fontAlgn="base" hangingPunct="0">
              <a:spcBef>
                <a:spcPct val="0"/>
              </a:spcBef>
              <a:spcAft>
                <a:spcPct val="0"/>
              </a:spcAft>
              <a:defRPr sz="2400">
                <a:solidFill>
                  <a:srgbClr val="595959"/>
                </a:solidFill>
                <a:latin typeface="Arial" charset="0"/>
                <a:ea typeface="ＭＳ Ｐゴシック" charset="0"/>
                <a:cs typeface="Arial" charset="0"/>
              </a:defRPr>
            </a:lvl5pPr>
            <a:lvl6pPr marL="457200" algn="l" rtl="0" fontAlgn="base">
              <a:spcBef>
                <a:spcPct val="0"/>
              </a:spcBef>
              <a:spcAft>
                <a:spcPct val="0"/>
              </a:spcAft>
              <a:defRPr sz="2400">
                <a:solidFill>
                  <a:srgbClr val="595959"/>
                </a:solidFill>
                <a:latin typeface="Arial" charset="0"/>
                <a:ea typeface="ＭＳ Ｐゴシック" charset="0"/>
                <a:cs typeface="Arial" charset="0"/>
              </a:defRPr>
            </a:lvl6pPr>
            <a:lvl7pPr marL="914400" algn="l" rtl="0" fontAlgn="base">
              <a:spcBef>
                <a:spcPct val="0"/>
              </a:spcBef>
              <a:spcAft>
                <a:spcPct val="0"/>
              </a:spcAft>
              <a:defRPr sz="2400">
                <a:solidFill>
                  <a:srgbClr val="595959"/>
                </a:solidFill>
                <a:latin typeface="Arial" charset="0"/>
                <a:ea typeface="ＭＳ Ｐゴシック" charset="0"/>
                <a:cs typeface="Arial" charset="0"/>
              </a:defRPr>
            </a:lvl7pPr>
            <a:lvl8pPr marL="1371600" algn="l" rtl="0" fontAlgn="base">
              <a:spcBef>
                <a:spcPct val="0"/>
              </a:spcBef>
              <a:spcAft>
                <a:spcPct val="0"/>
              </a:spcAft>
              <a:defRPr sz="2400">
                <a:solidFill>
                  <a:srgbClr val="595959"/>
                </a:solidFill>
                <a:latin typeface="Arial" charset="0"/>
                <a:ea typeface="ＭＳ Ｐゴシック" charset="0"/>
                <a:cs typeface="Arial" charset="0"/>
              </a:defRPr>
            </a:lvl8pPr>
            <a:lvl9pPr marL="1828800" algn="l" rtl="0" fontAlgn="base">
              <a:spcBef>
                <a:spcPct val="0"/>
              </a:spcBef>
              <a:spcAft>
                <a:spcPct val="0"/>
              </a:spcAft>
              <a:defRPr sz="2400">
                <a:solidFill>
                  <a:srgbClr val="595959"/>
                </a:solidFill>
                <a:latin typeface="Arial" charset="0"/>
                <a:ea typeface="ＭＳ Ｐゴシック" charset="0"/>
                <a:cs typeface="Arial" charset="0"/>
              </a:defRPr>
            </a:lvl9pPr>
          </a:lstStyle>
          <a:p>
            <a:pPr marL="214313" indent="-214313">
              <a:buFont typeface="Arial" pitchFamily="34" charset="0"/>
              <a:buChar char="•"/>
            </a:pPr>
            <a:r>
              <a:rPr lang="en-US" sz="1200" dirty="0">
                <a:solidFill>
                  <a:schemeClr val="tx1"/>
                </a:solidFill>
                <a:latin typeface="+mn-lt"/>
              </a:rPr>
              <a:t>Typical projects were more likely to report that some team members felt empowered </a:t>
            </a:r>
          </a:p>
          <a:p>
            <a:pPr marL="214313" indent="-214313">
              <a:buFont typeface="Arial" pitchFamily="34" charset="0"/>
              <a:buChar char="•"/>
            </a:pPr>
            <a:r>
              <a:rPr lang="en-US" sz="1200" dirty="0">
                <a:solidFill>
                  <a:schemeClr val="tx1"/>
                </a:solidFill>
                <a:latin typeface="+mn-lt"/>
              </a:rPr>
              <a:t>Best projects were significantly better at making all team members feeling full empowered and they had an opportunity for growth or learning</a:t>
            </a:r>
          </a:p>
          <a:p>
            <a:pPr marL="214313" indent="-214313">
              <a:buFont typeface="Arial" pitchFamily="34" charset="0"/>
              <a:buChar char="•"/>
            </a:pPr>
            <a:r>
              <a:rPr lang="en-US" sz="1200" dirty="0">
                <a:solidFill>
                  <a:schemeClr val="tx1"/>
                </a:solidFill>
                <a:latin typeface="+mn-lt"/>
              </a:rPr>
              <a:t>Significantly more trade contractors  (19%) than GC/CMs (9%)find that they reinforced traditional roles on typical projects.  </a:t>
            </a:r>
          </a:p>
        </p:txBody>
      </p:sp>
      <p:graphicFrame>
        <p:nvGraphicFramePr>
          <p:cNvPr id="6" name="Chart 5">
            <a:extLst>
              <a:ext uri="{FF2B5EF4-FFF2-40B4-BE49-F238E27FC236}">
                <a16:creationId xmlns:a16="http://schemas.microsoft.com/office/drawing/2014/main" xmlns="" id="{CCF50235-DEC1-4A88-BC3A-681B44E55B74}"/>
              </a:ext>
            </a:extLst>
          </p:cNvPr>
          <p:cNvGraphicFramePr>
            <a:graphicFrameLocks/>
          </p:cNvGraphicFramePr>
          <p:nvPr>
            <p:extLst>
              <p:ext uri="{D42A27DB-BD31-4B8C-83A1-F6EECF244321}">
                <p14:modId xmlns:p14="http://schemas.microsoft.com/office/powerpoint/2010/main" val="3583151002"/>
              </p:ext>
            </p:extLst>
          </p:nvPr>
        </p:nvGraphicFramePr>
        <p:xfrm>
          <a:off x="914400" y="1669312"/>
          <a:ext cx="7315200" cy="303984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667254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p:cNvSpPr>
            <a:spLocks noGrp="1" noChangeArrowheads="1"/>
          </p:cNvSpPr>
          <p:nvPr>
            <p:ph type="ctrTitle" sz="quarter" idx="4294967295"/>
          </p:nvPr>
        </p:nvSpPr>
        <p:spPr>
          <a:xfrm>
            <a:off x="0" y="0"/>
            <a:ext cx="7315200" cy="457200"/>
          </a:xfrm>
        </p:spPr>
        <p:txBody>
          <a:bodyPr anchor="b"/>
          <a:lstStyle/>
          <a:p>
            <a:r>
              <a:rPr lang="en-US" sz="2400" b="1" dirty="0">
                <a:solidFill>
                  <a:schemeClr val="bg1"/>
                </a:solidFill>
              </a:rPr>
              <a:t>Project Outcomes: Team Cohesion</a:t>
            </a:r>
            <a:endParaRPr lang="en-US" sz="2400" dirty="0">
              <a:solidFill>
                <a:schemeClr val="bg1"/>
              </a:solidFill>
            </a:endParaRPr>
          </a:p>
        </p:txBody>
      </p:sp>
      <p:sp>
        <p:nvSpPr>
          <p:cNvPr id="7" name="TextBox 6"/>
          <p:cNvSpPr txBox="1"/>
          <p:nvPr/>
        </p:nvSpPr>
        <p:spPr>
          <a:xfrm>
            <a:off x="2369127" y="4754880"/>
            <a:ext cx="4405746" cy="184666"/>
          </a:xfrm>
          <a:prstGeom prst="rect">
            <a:avLst/>
          </a:prstGeom>
          <a:noFill/>
        </p:spPr>
        <p:txBody>
          <a:bodyPr wrap="square" rtlCol="0">
            <a:spAutoFit/>
          </a:bodyPr>
          <a:lstStyle/>
          <a:p>
            <a:r>
              <a:rPr lang="en-US" sz="600" dirty="0">
                <a:solidFill>
                  <a:schemeClr val="tx1"/>
                </a:solidFill>
              </a:rPr>
              <a:t>qc7. Which of the following is true about each project, related to how the external team worked together?</a:t>
            </a:r>
            <a:endParaRPr lang="en-US" sz="600" b="1" dirty="0">
              <a:solidFill>
                <a:schemeClr val="tx1"/>
              </a:solidFill>
            </a:endParaRPr>
          </a:p>
        </p:txBody>
      </p:sp>
      <p:sp>
        <p:nvSpPr>
          <p:cNvPr id="12" name="Rectangle 4"/>
          <p:cNvSpPr txBox="1">
            <a:spLocks noChangeArrowheads="1"/>
          </p:cNvSpPr>
          <p:nvPr/>
        </p:nvSpPr>
        <p:spPr bwMode="auto">
          <a:xfrm>
            <a:off x="457200" y="615200"/>
            <a:ext cx="8229600" cy="117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rgbClr val="595959"/>
                </a:solidFill>
                <a:latin typeface="+mj-lt"/>
                <a:ea typeface="+mj-ea"/>
                <a:cs typeface="+mj-cs"/>
              </a:defRPr>
            </a:lvl1pPr>
            <a:lvl2pPr algn="l" rtl="0" eaLnBrk="0" fontAlgn="base" hangingPunct="0">
              <a:spcBef>
                <a:spcPct val="0"/>
              </a:spcBef>
              <a:spcAft>
                <a:spcPct val="0"/>
              </a:spcAft>
              <a:defRPr sz="2400">
                <a:solidFill>
                  <a:srgbClr val="595959"/>
                </a:solidFill>
                <a:latin typeface="Arial" charset="0"/>
                <a:ea typeface="ＭＳ Ｐゴシック" charset="0"/>
                <a:cs typeface="Arial" charset="0"/>
              </a:defRPr>
            </a:lvl2pPr>
            <a:lvl3pPr algn="l" rtl="0" eaLnBrk="0" fontAlgn="base" hangingPunct="0">
              <a:spcBef>
                <a:spcPct val="0"/>
              </a:spcBef>
              <a:spcAft>
                <a:spcPct val="0"/>
              </a:spcAft>
              <a:defRPr sz="2400">
                <a:solidFill>
                  <a:srgbClr val="595959"/>
                </a:solidFill>
                <a:latin typeface="Arial" charset="0"/>
                <a:ea typeface="ＭＳ Ｐゴシック" charset="0"/>
                <a:cs typeface="Arial" charset="0"/>
              </a:defRPr>
            </a:lvl3pPr>
            <a:lvl4pPr algn="l" rtl="0" eaLnBrk="0" fontAlgn="base" hangingPunct="0">
              <a:spcBef>
                <a:spcPct val="0"/>
              </a:spcBef>
              <a:spcAft>
                <a:spcPct val="0"/>
              </a:spcAft>
              <a:defRPr sz="2400">
                <a:solidFill>
                  <a:srgbClr val="595959"/>
                </a:solidFill>
                <a:latin typeface="Arial" charset="0"/>
                <a:ea typeface="ＭＳ Ｐゴシック" charset="0"/>
                <a:cs typeface="Arial" charset="0"/>
              </a:defRPr>
            </a:lvl4pPr>
            <a:lvl5pPr algn="l" rtl="0" eaLnBrk="0" fontAlgn="base" hangingPunct="0">
              <a:spcBef>
                <a:spcPct val="0"/>
              </a:spcBef>
              <a:spcAft>
                <a:spcPct val="0"/>
              </a:spcAft>
              <a:defRPr sz="2400">
                <a:solidFill>
                  <a:srgbClr val="595959"/>
                </a:solidFill>
                <a:latin typeface="Arial" charset="0"/>
                <a:ea typeface="ＭＳ Ｐゴシック" charset="0"/>
                <a:cs typeface="Arial" charset="0"/>
              </a:defRPr>
            </a:lvl5pPr>
            <a:lvl6pPr marL="457200" algn="l" rtl="0" fontAlgn="base">
              <a:spcBef>
                <a:spcPct val="0"/>
              </a:spcBef>
              <a:spcAft>
                <a:spcPct val="0"/>
              </a:spcAft>
              <a:defRPr sz="2400">
                <a:solidFill>
                  <a:srgbClr val="595959"/>
                </a:solidFill>
                <a:latin typeface="Arial" charset="0"/>
                <a:ea typeface="ＭＳ Ｐゴシック" charset="0"/>
                <a:cs typeface="Arial" charset="0"/>
              </a:defRPr>
            </a:lvl6pPr>
            <a:lvl7pPr marL="914400" algn="l" rtl="0" fontAlgn="base">
              <a:spcBef>
                <a:spcPct val="0"/>
              </a:spcBef>
              <a:spcAft>
                <a:spcPct val="0"/>
              </a:spcAft>
              <a:defRPr sz="2400">
                <a:solidFill>
                  <a:srgbClr val="595959"/>
                </a:solidFill>
                <a:latin typeface="Arial" charset="0"/>
                <a:ea typeface="ＭＳ Ｐゴシック" charset="0"/>
                <a:cs typeface="Arial" charset="0"/>
              </a:defRPr>
            </a:lvl7pPr>
            <a:lvl8pPr marL="1371600" algn="l" rtl="0" fontAlgn="base">
              <a:spcBef>
                <a:spcPct val="0"/>
              </a:spcBef>
              <a:spcAft>
                <a:spcPct val="0"/>
              </a:spcAft>
              <a:defRPr sz="2400">
                <a:solidFill>
                  <a:srgbClr val="595959"/>
                </a:solidFill>
                <a:latin typeface="Arial" charset="0"/>
                <a:ea typeface="ＭＳ Ｐゴシック" charset="0"/>
                <a:cs typeface="Arial" charset="0"/>
              </a:defRPr>
            </a:lvl8pPr>
            <a:lvl9pPr marL="1828800" algn="l" rtl="0" fontAlgn="base">
              <a:spcBef>
                <a:spcPct val="0"/>
              </a:spcBef>
              <a:spcAft>
                <a:spcPct val="0"/>
              </a:spcAft>
              <a:defRPr sz="2400">
                <a:solidFill>
                  <a:srgbClr val="595959"/>
                </a:solidFill>
                <a:latin typeface="Arial" charset="0"/>
                <a:ea typeface="ＭＳ Ｐゴシック" charset="0"/>
                <a:cs typeface="Arial" charset="0"/>
              </a:defRPr>
            </a:lvl9pPr>
          </a:lstStyle>
          <a:p>
            <a:pPr marL="214313" indent="-214313">
              <a:buFont typeface="Arial" pitchFamily="34" charset="0"/>
              <a:buChar char="•"/>
            </a:pPr>
            <a:r>
              <a:rPr lang="en-US" sz="1200" dirty="0">
                <a:solidFill>
                  <a:schemeClr val="tx1"/>
                </a:solidFill>
                <a:latin typeface="+mn-lt"/>
              </a:rPr>
              <a:t>On best projects respondents significantly more frequently noted wanting to actively seek opportunities to work with that team again and that the owner was a strategic partner </a:t>
            </a:r>
          </a:p>
          <a:p>
            <a:pPr marL="214313" indent="-214313">
              <a:buFont typeface="Arial" pitchFamily="34" charset="0"/>
              <a:buChar char="•"/>
            </a:pPr>
            <a:r>
              <a:rPr lang="en-US" sz="1200" dirty="0">
                <a:solidFill>
                  <a:schemeClr val="tx1"/>
                </a:solidFill>
                <a:latin typeface="+mn-lt"/>
              </a:rPr>
              <a:t>Significantly more GC/CMs (59%) than trades (36%) report that the owner was a strategic partner during construction on best projects, and GC/CMs (40%) are significantly higher for typical projects in this category than both trades (14%) and civil contractors (27%).</a:t>
            </a:r>
          </a:p>
          <a:p>
            <a:pPr marL="214313" indent="-214313">
              <a:buFont typeface="Arial" pitchFamily="34" charset="0"/>
              <a:buChar char="•"/>
            </a:pPr>
            <a:r>
              <a:rPr lang="en-US" sz="1200" dirty="0" err="1">
                <a:solidFill>
                  <a:schemeClr val="tx1"/>
                </a:solidFill>
                <a:latin typeface="+mn-lt"/>
              </a:rPr>
              <a:t>Significanltly</a:t>
            </a:r>
            <a:r>
              <a:rPr lang="en-US" sz="1200" dirty="0">
                <a:solidFill>
                  <a:schemeClr val="tx1"/>
                </a:solidFill>
                <a:latin typeface="+mn-lt"/>
              </a:rPr>
              <a:t> more trade contractors (9%) report that none of these apply to their typical projects than do GC/CMs (3%) or civil contractors (0%)</a:t>
            </a:r>
          </a:p>
          <a:p>
            <a:pPr marL="214313" indent="-214313">
              <a:buFont typeface="Arial" pitchFamily="34" charset="0"/>
              <a:buChar char="•"/>
            </a:pPr>
            <a:endParaRPr lang="en-US" sz="1200" dirty="0">
              <a:solidFill>
                <a:schemeClr val="tx1"/>
              </a:solidFill>
              <a:latin typeface="+mn-lt"/>
            </a:endParaRPr>
          </a:p>
        </p:txBody>
      </p:sp>
      <p:graphicFrame>
        <p:nvGraphicFramePr>
          <p:cNvPr id="8" name="Chart 7">
            <a:extLst>
              <a:ext uri="{FF2B5EF4-FFF2-40B4-BE49-F238E27FC236}">
                <a16:creationId xmlns:a16="http://schemas.microsoft.com/office/drawing/2014/main" xmlns="" id="{C0F6A81C-FE4F-42A2-8406-0FCB02EB6F28}"/>
              </a:ext>
            </a:extLst>
          </p:cNvPr>
          <p:cNvGraphicFramePr>
            <a:graphicFrameLocks/>
          </p:cNvGraphicFramePr>
          <p:nvPr>
            <p:extLst>
              <p:ext uri="{D42A27DB-BD31-4B8C-83A1-F6EECF244321}">
                <p14:modId xmlns:p14="http://schemas.microsoft.com/office/powerpoint/2010/main" val="1234048119"/>
              </p:ext>
            </p:extLst>
          </p:nvPr>
        </p:nvGraphicFramePr>
        <p:xfrm>
          <a:off x="914400" y="1786270"/>
          <a:ext cx="7315200" cy="29228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568730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8"/>
          <p:cNvSpPr>
            <a:spLocks noGrp="1" noChangeArrowheads="1"/>
          </p:cNvSpPr>
          <p:nvPr>
            <p:ph type="ctrTitle" sz="quarter" idx="4294967295"/>
          </p:nvPr>
        </p:nvSpPr>
        <p:spPr>
          <a:xfrm>
            <a:off x="0" y="0"/>
            <a:ext cx="7315200" cy="914400"/>
          </a:xfrm>
        </p:spPr>
        <p:txBody>
          <a:bodyPr anchor="b"/>
          <a:lstStyle/>
          <a:p>
            <a:pPr eaLnBrk="1" hangingPunct="1"/>
            <a:r>
              <a:rPr lang="en-US" b="1" dirty="0">
                <a:solidFill>
                  <a:schemeClr val="bg1"/>
                </a:solidFill>
              </a:rPr>
              <a:t>Findings</a:t>
            </a:r>
            <a:endParaRPr lang="en-US" sz="2400" dirty="0">
              <a:solidFill>
                <a:schemeClr val="bg1"/>
              </a:solidFill>
            </a:endParaRPr>
          </a:p>
        </p:txBody>
      </p:sp>
      <p:pic>
        <p:nvPicPr>
          <p:cNvPr id="19" name="Picture 2" descr="149411273-1-bw.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323353"/>
            <a:ext cx="382905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99790B7B-AA4F-413E-8639-3E250432AED2}"/>
              </a:ext>
            </a:extLst>
          </p:cNvPr>
          <p:cNvSpPr txBox="1"/>
          <p:nvPr/>
        </p:nvSpPr>
        <p:spPr>
          <a:xfrm>
            <a:off x="4572000" y="1371600"/>
            <a:ext cx="3931920" cy="1169551"/>
          </a:xfrm>
          <a:prstGeom prst="rect">
            <a:avLst/>
          </a:prstGeom>
          <a:noFill/>
        </p:spPr>
        <p:txBody>
          <a:bodyPr wrap="square" rtlCol="0">
            <a:spAutoFit/>
          </a:bodyPr>
          <a:lstStyle/>
          <a:p>
            <a:pPr marL="214313" indent="-214313" fontAlgn="t">
              <a:buFont typeface="Arial" panose="020B0604020202020204" pitchFamily="34" charset="0"/>
              <a:buChar char="•"/>
            </a:pPr>
            <a:r>
              <a:rPr lang="en-US" b="1" dirty="0">
                <a:solidFill>
                  <a:schemeClr val="bg1">
                    <a:lumMod val="65000"/>
                  </a:schemeClr>
                </a:solidFill>
              </a:rPr>
              <a:t>Selection of Best v. Typical projects</a:t>
            </a:r>
          </a:p>
          <a:p>
            <a:pPr marL="214313" indent="-214313" fontAlgn="t">
              <a:buFont typeface="Arial" panose="020B0604020202020204" pitchFamily="34" charset="0"/>
              <a:buChar char="•"/>
            </a:pPr>
            <a:r>
              <a:rPr lang="en-US" b="1" dirty="0">
                <a:solidFill>
                  <a:schemeClr val="bg1">
                    <a:lumMod val="65000"/>
                  </a:schemeClr>
                </a:solidFill>
              </a:rPr>
              <a:t>Project Outcomes</a:t>
            </a:r>
          </a:p>
          <a:p>
            <a:pPr marL="214313" indent="-214313" fontAlgn="t">
              <a:buFont typeface="Arial" panose="020B0604020202020204" pitchFamily="34" charset="0"/>
              <a:buChar char="•"/>
            </a:pPr>
            <a:r>
              <a:rPr lang="en-US" b="1" dirty="0">
                <a:solidFill>
                  <a:schemeClr val="tx1"/>
                </a:solidFill>
              </a:rPr>
              <a:t>Organizational Factors</a:t>
            </a:r>
          </a:p>
          <a:p>
            <a:pPr marL="214313" indent="-214313" fontAlgn="t">
              <a:buFont typeface="Arial" panose="020B0604020202020204" pitchFamily="34" charset="0"/>
              <a:buChar char="•"/>
            </a:pPr>
            <a:r>
              <a:rPr lang="en-US" b="1" dirty="0">
                <a:solidFill>
                  <a:schemeClr val="bg1">
                    <a:lumMod val="65000"/>
                  </a:schemeClr>
                </a:solidFill>
              </a:rPr>
              <a:t>Commercial Factors</a:t>
            </a:r>
          </a:p>
          <a:p>
            <a:pPr marL="214313" indent="-214313" fontAlgn="t">
              <a:buFont typeface="Arial" panose="020B0604020202020204" pitchFamily="34" charset="0"/>
              <a:buChar char="•"/>
            </a:pPr>
            <a:r>
              <a:rPr lang="en-US" b="1" dirty="0">
                <a:solidFill>
                  <a:schemeClr val="bg1">
                    <a:lumMod val="65000"/>
                  </a:schemeClr>
                </a:solidFill>
              </a:rPr>
              <a:t>Process/Operational Factors</a:t>
            </a:r>
          </a:p>
        </p:txBody>
      </p:sp>
      <p:sp>
        <p:nvSpPr>
          <p:cNvPr id="6" name="TextBox 5">
            <a:extLst>
              <a:ext uri="{FF2B5EF4-FFF2-40B4-BE49-F238E27FC236}">
                <a16:creationId xmlns:a16="http://schemas.microsoft.com/office/drawing/2014/main" xmlns="" id="{12F49465-2A27-4B9D-8143-A597F6543958}"/>
              </a:ext>
            </a:extLst>
          </p:cNvPr>
          <p:cNvSpPr txBox="1"/>
          <p:nvPr/>
        </p:nvSpPr>
        <p:spPr>
          <a:xfrm>
            <a:off x="4572000" y="2720340"/>
            <a:ext cx="3931920" cy="1169551"/>
          </a:xfrm>
          <a:prstGeom prst="rect">
            <a:avLst/>
          </a:prstGeom>
          <a:noFill/>
        </p:spPr>
        <p:txBody>
          <a:bodyPr wrap="square" rtlCol="0">
            <a:spAutoFit/>
          </a:bodyPr>
          <a:lstStyle/>
          <a:p>
            <a:pPr marL="214313" indent="-214313" fontAlgn="t">
              <a:buFont typeface="Arial" panose="020B0604020202020204" pitchFamily="34" charset="0"/>
              <a:buChar char="•"/>
            </a:pPr>
            <a:r>
              <a:rPr lang="en-US" b="1" dirty="0">
                <a:solidFill>
                  <a:schemeClr val="tx1"/>
                </a:solidFill>
              </a:rPr>
              <a:t>Unless otherwise noted sample size is:</a:t>
            </a:r>
          </a:p>
          <a:p>
            <a:pPr marL="214313" indent="-214313" fontAlgn="t">
              <a:buFont typeface="Arial" panose="020B0604020202020204" pitchFamily="34" charset="0"/>
              <a:buChar char="•"/>
            </a:pPr>
            <a:r>
              <a:rPr lang="en-US" b="1" dirty="0">
                <a:solidFill>
                  <a:schemeClr val="tx1"/>
                </a:solidFill>
              </a:rPr>
              <a:t>Total: 336 respondents</a:t>
            </a:r>
          </a:p>
          <a:p>
            <a:pPr marL="214313" indent="-214313" fontAlgn="t">
              <a:buFont typeface="Arial" panose="020B0604020202020204" pitchFamily="34" charset="0"/>
              <a:buChar char="•"/>
            </a:pPr>
            <a:r>
              <a:rPr lang="en-US" b="1" dirty="0">
                <a:solidFill>
                  <a:schemeClr val="tx1"/>
                </a:solidFill>
              </a:rPr>
              <a:t>GC/CM: 187</a:t>
            </a:r>
          </a:p>
          <a:p>
            <a:pPr marL="214313" indent="-214313" fontAlgn="t">
              <a:buFont typeface="Arial" panose="020B0604020202020204" pitchFamily="34" charset="0"/>
              <a:buChar char="•"/>
            </a:pPr>
            <a:r>
              <a:rPr lang="en-US" b="1" dirty="0">
                <a:solidFill>
                  <a:schemeClr val="tx1"/>
                </a:solidFill>
              </a:rPr>
              <a:t>Specialty: 108</a:t>
            </a:r>
          </a:p>
          <a:p>
            <a:pPr marL="214313" indent="-214313" fontAlgn="t">
              <a:buFont typeface="Arial" panose="020B0604020202020204" pitchFamily="34" charset="0"/>
              <a:buChar char="•"/>
            </a:pPr>
            <a:r>
              <a:rPr lang="en-US" b="1" dirty="0">
                <a:solidFill>
                  <a:schemeClr val="tx1"/>
                </a:solidFill>
              </a:rPr>
              <a:t>Heavy civil: 41</a:t>
            </a:r>
            <a:endParaRPr lang="en-US" b="1" dirty="0">
              <a:solidFill>
                <a:schemeClr val="bg1">
                  <a:lumMod val="65000"/>
                </a:schemeClr>
              </a:solidFill>
            </a:endParaRPr>
          </a:p>
        </p:txBody>
      </p:sp>
    </p:spTree>
    <p:extLst>
      <p:ext uri="{BB962C8B-B14F-4D97-AF65-F5344CB8AC3E}">
        <p14:creationId xmlns:p14="http://schemas.microsoft.com/office/powerpoint/2010/main" val="21417086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p:cNvSpPr>
            <a:spLocks noGrp="1" noChangeArrowheads="1"/>
          </p:cNvSpPr>
          <p:nvPr>
            <p:ph type="ctrTitle" sz="quarter" idx="4294967295"/>
          </p:nvPr>
        </p:nvSpPr>
        <p:spPr>
          <a:xfrm>
            <a:off x="0" y="0"/>
            <a:ext cx="7315200" cy="457200"/>
          </a:xfrm>
        </p:spPr>
        <p:txBody>
          <a:bodyPr anchor="b"/>
          <a:lstStyle/>
          <a:p>
            <a:r>
              <a:rPr lang="en-US" sz="2400" b="1" dirty="0">
                <a:solidFill>
                  <a:schemeClr val="bg1"/>
                </a:solidFill>
              </a:rPr>
              <a:t>Organizational Factors: Team Chemistry</a:t>
            </a:r>
            <a:endParaRPr lang="en-US" sz="2400" dirty="0">
              <a:solidFill>
                <a:schemeClr val="bg1"/>
              </a:solidFill>
            </a:endParaRPr>
          </a:p>
        </p:txBody>
      </p:sp>
      <p:sp>
        <p:nvSpPr>
          <p:cNvPr id="7" name="TextBox 6"/>
          <p:cNvSpPr txBox="1"/>
          <p:nvPr/>
        </p:nvSpPr>
        <p:spPr>
          <a:xfrm>
            <a:off x="2369127" y="4754880"/>
            <a:ext cx="4405746" cy="184666"/>
          </a:xfrm>
          <a:prstGeom prst="rect">
            <a:avLst/>
          </a:prstGeom>
          <a:noFill/>
        </p:spPr>
        <p:txBody>
          <a:bodyPr wrap="square" rtlCol="0">
            <a:spAutoFit/>
          </a:bodyPr>
          <a:lstStyle/>
          <a:p>
            <a:r>
              <a:rPr lang="en-US" sz="600" dirty="0">
                <a:solidFill>
                  <a:schemeClr val="tx1"/>
                </a:solidFill>
              </a:rPr>
              <a:t>qd1. On a scale of 1 to 4, how would the majority of key stakeholders rate the team chemistry on these specific projects?</a:t>
            </a:r>
            <a:endParaRPr lang="en-US" sz="600" b="1" dirty="0">
              <a:solidFill>
                <a:schemeClr val="tx1"/>
              </a:solidFill>
            </a:endParaRPr>
          </a:p>
        </p:txBody>
      </p:sp>
      <p:sp>
        <p:nvSpPr>
          <p:cNvPr id="12" name="Rectangle 4"/>
          <p:cNvSpPr txBox="1">
            <a:spLocks noChangeArrowheads="1"/>
          </p:cNvSpPr>
          <p:nvPr/>
        </p:nvSpPr>
        <p:spPr bwMode="auto">
          <a:xfrm>
            <a:off x="457200" y="466344"/>
            <a:ext cx="8229600" cy="813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rgbClr val="595959"/>
                </a:solidFill>
                <a:latin typeface="+mj-lt"/>
                <a:ea typeface="+mj-ea"/>
                <a:cs typeface="+mj-cs"/>
              </a:defRPr>
            </a:lvl1pPr>
            <a:lvl2pPr algn="l" rtl="0" eaLnBrk="0" fontAlgn="base" hangingPunct="0">
              <a:spcBef>
                <a:spcPct val="0"/>
              </a:spcBef>
              <a:spcAft>
                <a:spcPct val="0"/>
              </a:spcAft>
              <a:defRPr sz="2400">
                <a:solidFill>
                  <a:srgbClr val="595959"/>
                </a:solidFill>
                <a:latin typeface="Arial" charset="0"/>
                <a:ea typeface="ＭＳ Ｐゴシック" charset="0"/>
                <a:cs typeface="Arial" charset="0"/>
              </a:defRPr>
            </a:lvl2pPr>
            <a:lvl3pPr algn="l" rtl="0" eaLnBrk="0" fontAlgn="base" hangingPunct="0">
              <a:spcBef>
                <a:spcPct val="0"/>
              </a:spcBef>
              <a:spcAft>
                <a:spcPct val="0"/>
              </a:spcAft>
              <a:defRPr sz="2400">
                <a:solidFill>
                  <a:srgbClr val="595959"/>
                </a:solidFill>
                <a:latin typeface="Arial" charset="0"/>
                <a:ea typeface="ＭＳ Ｐゴシック" charset="0"/>
                <a:cs typeface="Arial" charset="0"/>
              </a:defRPr>
            </a:lvl3pPr>
            <a:lvl4pPr algn="l" rtl="0" eaLnBrk="0" fontAlgn="base" hangingPunct="0">
              <a:spcBef>
                <a:spcPct val="0"/>
              </a:spcBef>
              <a:spcAft>
                <a:spcPct val="0"/>
              </a:spcAft>
              <a:defRPr sz="2400">
                <a:solidFill>
                  <a:srgbClr val="595959"/>
                </a:solidFill>
                <a:latin typeface="Arial" charset="0"/>
                <a:ea typeface="ＭＳ Ｐゴシック" charset="0"/>
                <a:cs typeface="Arial" charset="0"/>
              </a:defRPr>
            </a:lvl4pPr>
            <a:lvl5pPr algn="l" rtl="0" eaLnBrk="0" fontAlgn="base" hangingPunct="0">
              <a:spcBef>
                <a:spcPct val="0"/>
              </a:spcBef>
              <a:spcAft>
                <a:spcPct val="0"/>
              </a:spcAft>
              <a:defRPr sz="2400">
                <a:solidFill>
                  <a:srgbClr val="595959"/>
                </a:solidFill>
                <a:latin typeface="Arial" charset="0"/>
                <a:ea typeface="ＭＳ Ｐゴシック" charset="0"/>
                <a:cs typeface="Arial" charset="0"/>
              </a:defRPr>
            </a:lvl5pPr>
            <a:lvl6pPr marL="457200" algn="l" rtl="0" fontAlgn="base">
              <a:spcBef>
                <a:spcPct val="0"/>
              </a:spcBef>
              <a:spcAft>
                <a:spcPct val="0"/>
              </a:spcAft>
              <a:defRPr sz="2400">
                <a:solidFill>
                  <a:srgbClr val="595959"/>
                </a:solidFill>
                <a:latin typeface="Arial" charset="0"/>
                <a:ea typeface="ＭＳ Ｐゴシック" charset="0"/>
                <a:cs typeface="Arial" charset="0"/>
              </a:defRPr>
            </a:lvl6pPr>
            <a:lvl7pPr marL="914400" algn="l" rtl="0" fontAlgn="base">
              <a:spcBef>
                <a:spcPct val="0"/>
              </a:spcBef>
              <a:spcAft>
                <a:spcPct val="0"/>
              </a:spcAft>
              <a:defRPr sz="2400">
                <a:solidFill>
                  <a:srgbClr val="595959"/>
                </a:solidFill>
                <a:latin typeface="Arial" charset="0"/>
                <a:ea typeface="ＭＳ Ｐゴシック" charset="0"/>
                <a:cs typeface="Arial" charset="0"/>
              </a:defRPr>
            </a:lvl7pPr>
            <a:lvl8pPr marL="1371600" algn="l" rtl="0" fontAlgn="base">
              <a:spcBef>
                <a:spcPct val="0"/>
              </a:spcBef>
              <a:spcAft>
                <a:spcPct val="0"/>
              </a:spcAft>
              <a:defRPr sz="2400">
                <a:solidFill>
                  <a:srgbClr val="595959"/>
                </a:solidFill>
                <a:latin typeface="Arial" charset="0"/>
                <a:ea typeface="ＭＳ Ｐゴシック" charset="0"/>
                <a:cs typeface="Arial" charset="0"/>
              </a:defRPr>
            </a:lvl8pPr>
            <a:lvl9pPr marL="1828800" algn="l" rtl="0" fontAlgn="base">
              <a:spcBef>
                <a:spcPct val="0"/>
              </a:spcBef>
              <a:spcAft>
                <a:spcPct val="0"/>
              </a:spcAft>
              <a:defRPr sz="2400">
                <a:solidFill>
                  <a:srgbClr val="595959"/>
                </a:solidFill>
                <a:latin typeface="Arial" charset="0"/>
                <a:ea typeface="ＭＳ Ｐゴシック" charset="0"/>
                <a:cs typeface="Arial" charset="0"/>
              </a:defRPr>
            </a:lvl9pPr>
          </a:lstStyle>
          <a:p>
            <a:pPr marL="214313" indent="-214313">
              <a:buFont typeface="Arial" pitchFamily="34" charset="0"/>
              <a:buChar char="•"/>
            </a:pPr>
            <a:r>
              <a:rPr lang="en-US" sz="1200" dirty="0">
                <a:solidFill>
                  <a:schemeClr val="tx1"/>
                </a:solidFill>
                <a:latin typeface="+mn-lt"/>
              </a:rPr>
              <a:t>Typical projects were more likely to report a fair or good team chemistry</a:t>
            </a:r>
          </a:p>
          <a:p>
            <a:pPr marL="214313" indent="-214313">
              <a:buFont typeface="Arial" pitchFamily="34" charset="0"/>
              <a:buChar char="•"/>
            </a:pPr>
            <a:r>
              <a:rPr lang="en-US" sz="1200" dirty="0">
                <a:solidFill>
                  <a:schemeClr val="tx1"/>
                </a:solidFill>
                <a:latin typeface="+mn-lt"/>
              </a:rPr>
              <a:t>Best projects were more likely to report an excellent team chemistry</a:t>
            </a:r>
          </a:p>
          <a:p>
            <a:pPr marL="214313" indent="-214313">
              <a:buFont typeface="Arial" pitchFamily="34" charset="0"/>
              <a:buChar char="•"/>
            </a:pPr>
            <a:r>
              <a:rPr lang="en-US" sz="1200" dirty="0">
                <a:solidFill>
                  <a:schemeClr val="tx1"/>
                </a:solidFill>
                <a:latin typeface="+mn-lt"/>
              </a:rPr>
              <a:t>GC/CMs report fair team chemistry (14%) significantly less frequently than do trades (28%) or civil contractors (32%)</a:t>
            </a:r>
          </a:p>
        </p:txBody>
      </p:sp>
      <p:graphicFrame>
        <p:nvGraphicFramePr>
          <p:cNvPr id="6" name="Chart 5">
            <a:extLst>
              <a:ext uri="{FF2B5EF4-FFF2-40B4-BE49-F238E27FC236}">
                <a16:creationId xmlns:a16="http://schemas.microsoft.com/office/drawing/2014/main" xmlns="" id="{DF76F128-39ED-436A-B66B-BB50F65DB371}"/>
              </a:ext>
            </a:extLst>
          </p:cNvPr>
          <p:cNvGraphicFramePr>
            <a:graphicFrameLocks/>
          </p:cNvGraphicFramePr>
          <p:nvPr>
            <p:extLst>
              <p:ext uri="{D42A27DB-BD31-4B8C-83A1-F6EECF244321}">
                <p14:modId xmlns:p14="http://schemas.microsoft.com/office/powerpoint/2010/main" val="917756730"/>
              </p:ext>
            </p:extLst>
          </p:nvPr>
        </p:nvGraphicFramePr>
        <p:xfrm>
          <a:off x="914400" y="1280160"/>
          <a:ext cx="7315200" cy="3429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496560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p:cNvSpPr>
            <a:spLocks noGrp="1" noChangeArrowheads="1"/>
          </p:cNvSpPr>
          <p:nvPr>
            <p:ph type="ctrTitle" sz="quarter" idx="4294967295"/>
          </p:nvPr>
        </p:nvSpPr>
        <p:spPr>
          <a:xfrm>
            <a:off x="0" y="0"/>
            <a:ext cx="8314660" cy="457200"/>
          </a:xfrm>
        </p:spPr>
        <p:txBody>
          <a:bodyPr anchor="b"/>
          <a:lstStyle/>
          <a:p>
            <a:r>
              <a:rPr lang="en-US" sz="2400" b="1" dirty="0">
                <a:solidFill>
                  <a:schemeClr val="bg1"/>
                </a:solidFill>
              </a:rPr>
              <a:t>Organizational Factors: Timeliness of Communication</a:t>
            </a:r>
            <a:endParaRPr lang="en-US" sz="2400" dirty="0">
              <a:solidFill>
                <a:schemeClr val="bg1"/>
              </a:solidFill>
            </a:endParaRPr>
          </a:p>
        </p:txBody>
      </p:sp>
      <p:sp>
        <p:nvSpPr>
          <p:cNvPr id="7" name="TextBox 6"/>
          <p:cNvSpPr txBox="1"/>
          <p:nvPr/>
        </p:nvSpPr>
        <p:spPr>
          <a:xfrm>
            <a:off x="2369126" y="4754880"/>
            <a:ext cx="4761347" cy="184666"/>
          </a:xfrm>
          <a:prstGeom prst="rect">
            <a:avLst/>
          </a:prstGeom>
          <a:noFill/>
        </p:spPr>
        <p:txBody>
          <a:bodyPr wrap="square" rtlCol="0">
            <a:spAutoFit/>
          </a:bodyPr>
          <a:lstStyle/>
          <a:p>
            <a:r>
              <a:rPr lang="en-US" sz="600" dirty="0">
                <a:solidFill>
                  <a:schemeClr val="tx1"/>
                </a:solidFill>
              </a:rPr>
              <a:t>qd2. On a scale of 1 to 4, how would the majority of key stakeholders rate the timeliness of communication on these specific projects?</a:t>
            </a:r>
            <a:endParaRPr lang="en-US" sz="600" b="1" dirty="0">
              <a:solidFill>
                <a:schemeClr val="tx1"/>
              </a:solidFill>
            </a:endParaRPr>
          </a:p>
        </p:txBody>
      </p:sp>
      <p:sp>
        <p:nvSpPr>
          <p:cNvPr id="12" name="Rectangle 4"/>
          <p:cNvSpPr txBox="1">
            <a:spLocks noChangeArrowheads="1"/>
          </p:cNvSpPr>
          <p:nvPr/>
        </p:nvSpPr>
        <p:spPr bwMode="auto">
          <a:xfrm>
            <a:off x="457200" y="466344"/>
            <a:ext cx="8229600" cy="813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rgbClr val="595959"/>
                </a:solidFill>
                <a:latin typeface="+mj-lt"/>
                <a:ea typeface="+mj-ea"/>
                <a:cs typeface="+mj-cs"/>
              </a:defRPr>
            </a:lvl1pPr>
            <a:lvl2pPr algn="l" rtl="0" eaLnBrk="0" fontAlgn="base" hangingPunct="0">
              <a:spcBef>
                <a:spcPct val="0"/>
              </a:spcBef>
              <a:spcAft>
                <a:spcPct val="0"/>
              </a:spcAft>
              <a:defRPr sz="2400">
                <a:solidFill>
                  <a:srgbClr val="595959"/>
                </a:solidFill>
                <a:latin typeface="Arial" charset="0"/>
                <a:ea typeface="ＭＳ Ｐゴシック" charset="0"/>
                <a:cs typeface="Arial" charset="0"/>
              </a:defRPr>
            </a:lvl2pPr>
            <a:lvl3pPr algn="l" rtl="0" eaLnBrk="0" fontAlgn="base" hangingPunct="0">
              <a:spcBef>
                <a:spcPct val="0"/>
              </a:spcBef>
              <a:spcAft>
                <a:spcPct val="0"/>
              </a:spcAft>
              <a:defRPr sz="2400">
                <a:solidFill>
                  <a:srgbClr val="595959"/>
                </a:solidFill>
                <a:latin typeface="Arial" charset="0"/>
                <a:ea typeface="ＭＳ Ｐゴシック" charset="0"/>
                <a:cs typeface="Arial" charset="0"/>
              </a:defRPr>
            </a:lvl3pPr>
            <a:lvl4pPr algn="l" rtl="0" eaLnBrk="0" fontAlgn="base" hangingPunct="0">
              <a:spcBef>
                <a:spcPct val="0"/>
              </a:spcBef>
              <a:spcAft>
                <a:spcPct val="0"/>
              </a:spcAft>
              <a:defRPr sz="2400">
                <a:solidFill>
                  <a:srgbClr val="595959"/>
                </a:solidFill>
                <a:latin typeface="Arial" charset="0"/>
                <a:ea typeface="ＭＳ Ｐゴシック" charset="0"/>
                <a:cs typeface="Arial" charset="0"/>
              </a:defRPr>
            </a:lvl4pPr>
            <a:lvl5pPr algn="l" rtl="0" eaLnBrk="0" fontAlgn="base" hangingPunct="0">
              <a:spcBef>
                <a:spcPct val="0"/>
              </a:spcBef>
              <a:spcAft>
                <a:spcPct val="0"/>
              </a:spcAft>
              <a:defRPr sz="2400">
                <a:solidFill>
                  <a:srgbClr val="595959"/>
                </a:solidFill>
                <a:latin typeface="Arial" charset="0"/>
                <a:ea typeface="ＭＳ Ｐゴシック" charset="0"/>
                <a:cs typeface="Arial" charset="0"/>
              </a:defRPr>
            </a:lvl5pPr>
            <a:lvl6pPr marL="457200" algn="l" rtl="0" fontAlgn="base">
              <a:spcBef>
                <a:spcPct val="0"/>
              </a:spcBef>
              <a:spcAft>
                <a:spcPct val="0"/>
              </a:spcAft>
              <a:defRPr sz="2400">
                <a:solidFill>
                  <a:srgbClr val="595959"/>
                </a:solidFill>
                <a:latin typeface="Arial" charset="0"/>
                <a:ea typeface="ＭＳ Ｐゴシック" charset="0"/>
                <a:cs typeface="Arial" charset="0"/>
              </a:defRPr>
            </a:lvl6pPr>
            <a:lvl7pPr marL="914400" algn="l" rtl="0" fontAlgn="base">
              <a:spcBef>
                <a:spcPct val="0"/>
              </a:spcBef>
              <a:spcAft>
                <a:spcPct val="0"/>
              </a:spcAft>
              <a:defRPr sz="2400">
                <a:solidFill>
                  <a:srgbClr val="595959"/>
                </a:solidFill>
                <a:latin typeface="Arial" charset="0"/>
                <a:ea typeface="ＭＳ Ｐゴシック" charset="0"/>
                <a:cs typeface="Arial" charset="0"/>
              </a:defRPr>
            </a:lvl7pPr>
            <a:lvl8pPr marL="1371600" algn="l" rtl="0" fontAlgn="base">
              <a:spcBef>
                <a:spcPct val="0"/>
              </a:spcBef>
              <a:spcAft>
                <a:spcPct val="0"/>
              </a:spcAft>
              <a:defRPr sz="2400">
                <a:solidFill>
                  <a:srgbClr val="595959"/>
                </a:solidFill>
                <a:latin typeface="Arial" charset="0"/>
                <a:ea typeface="ＭＳ Ｐゴシック" charset="0"/>
                <a:cs typeface="Arial" charset="0"/>
              </a:defRPr>
            </a:lvl8pPr>
            <a:lvl9pPr marL="1828800" algn="l" rtl="0" fontAlgn="base">
              <a:spcBef>
                <a:spcPct val="0"/>
              </a:spcBef>
              <a:spcAft>
                <a:spcPct val="0"/>
              </a:spcAft>
              <a:defRPr sz="2400">
                <a:solidFill>
                  <a:srgbClr val="595959"/>
                </a:solidFill>
                <a:latin typeface="Arial" charset="0"/>
                <a:ea typeface="ＭＳ Ｐゴシック" charset="0"/>
                <a:cs typeface="Arial" charset="0"/>
              </a:defRPr>
            </a:lvl9pPr>
          </a:lstStyle>
          <a:p>
            <a:pPr marL="214313" indent="-214313">
              <a:buFont typeface="Arial" pitchFamily="34" charset="0"/>
              <a:buChar char="•"/>
            </a:pPr>
            <a:r>
              <a:rPr lang="en-US" sz="1200" dirty="0">
                <a:solidFill>
                  <a:schemeClr val="tx1"/>
                </a:solidFill>
                <a:latin typeface="+mn-lt"/>
              </a:rPr>
              <a:t>Typical projects were more likely to note that communication was occasionally or frequently on time</a:t>
            </a:r>
          </a:p>
          <a:p>
            <a:pPr marL="214313" indent="-214313">
              <a:buFont typeface="Arial" pitchFamily="34" charset="0"/>
              <a:buChar char="•"/>
            </a:pPr>
            <a:r>
              <a:rPr lang="en-US" sz="1200" dirty="0">
                <a:solidFill>
                  <a:schemeClr val="tx1"/>
                </a:solidFill>
                <a:latin typeface="+mn-lt"/>
              </a:rPr>
              <a:t>Best projects were more likely to note always on time communication</a:t>
            </a:r>
          </a:p>
        </p:txBody>
      </p:sp>
      <p:graphicFrame>
        <p:nvGraphicFramePr>
          <p:cNvPr id="8" name="Chart 7">
            <a:extLst>
              <a:ext uri="{FF2B5EF4-FFF2-40B4-BE49-F238E27FC236}">
                <a16:creationId xmlns:a16="http://schemas.microsoft.com/office/drawing/2014/main" xmlns="" id="{BE5B58C2-A063-4FDB-97BF-7FFC31651855}"/>
              </a:ext>
            </a:extLst>
          </p:cNvPr>
          <p:cNvGraphicFramePr>
            <a:graphicFrameLocks/>
          </p:cNvGraphicFramePr>
          <p:nvPr>
            <p:extLst>
              <p:ext uri="{D42A27DB-BD31-4B8C-83A1-F6EECF244321}">
                <p14:modId xmlns:p14="http://schemas.microsoft.com/office/powerpoint/2010/main" val="2334961721"/>
              </p:ext>
            </p:extLst>
          </p:nvPr>
        </p:nvGraphicFramePr>
        <p:xfrm>
          <a:off x="914400" y="1280160"/>
          <a:ext cx="7315200" cy="3429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167325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p:cNvSpPr>
            <a:spLocks noGrp="1" noChangeArrowheads="1"/>
          </p:cNvSpPr>
          <p:nvPr>
            <p:ph type="ctrTitle" sz="quarter" idx="4294967295"/>
          </p:nvPr>
        </p:nvSpPr>
        <p:spPr>
          <a:xfrm>
            <a:off x="0" y="0"/>
            <a:ext cx="8389088" cy="457200"/>
          </a:xfrm>
        </p:spPr>
        <p:txBody>
          <a:bodyPr anchor="b"/>
          <a:lstStyle/>
          <a:p>
            <a:r>
              <a:rPr lang="en-US" sz="2400" b="1" dirty="0">
                <a:solidFill>
                  <a:schemeClr val="bg1"/>
                </a:solidFill>
              </a:rPr>
              <a:t>Organizational Factors: Commitment to Project Goals</a:t>
            </a:r>
            <a:endParaRPr lang="en-US" sz="2400" dirty="0">
              <a:solidFill>
                <a:schemeClr val="bg1"/>
              </a:solidFill>
            </a:endParaRPr>
          </a:p>
        </p:txBody>
      </p:sp>
      <p:sp>
        <p:nvSpPr>
          <p:cNvPr id="7" name="TextBox 6"/>
          <p:cNvSpPr txBox="1"/>
          <p:nvPr/>
        </p:nvSpPr>
        <p:spPr>
          <a:xfrm>
            <a:off x="2369126" y="4754880"/>
            <a:ext cx="4761347" cy="276999"/>
          </a:xfrm>
          <a:prstGeom prst="rect">
            <a:avLst/>
          </a:prstGeom>
          <a:noFill/>
        </p:spPr>
        <p:txBody>
          <a:bodyPr wrap="square" rtlCol="0">
            <a:spAutoFit/>
          </a:bodyPr>
          <a:lstStyle/>
          <a:p>
            <a:r>
              <a:rPr lang="en-US" sz="600" dirty="0">
                <a:solidFill>
                  <a:schemeClr val="tx1"/>
                </a:solidFill>
              </a:rPr>
              <a:t>qd3. On a scale of 1 to 4, how would the majority of key stakeholders rate how committed all project team members were to the same project goals on these specific projects?</a:t>
            </a:r>
            <a:endParaRPr lang="en-US" sz="600" b="1" dirty="0">
              <a:solidFill>
                <a:schemeClr val="tx1"/>
              </a:solidFill>
            </a:endParaRPr>
          </a:p>
        </p:txBody>
      </p:sp>
      <p:sp>
        <p:nvSpPr>
          <p:cNvPr id="12" name="Rectangle 4"/>
          <p:cNvSpPr txBox="1">
            <a:spLocks noChangeArrowheads="1"/>
          </p:cNvSpPr>
          <p:nvPr/>
        </p:nvSpPr>
        <p:spPr bwMode="auto">
          <a:xfrm>
            <a:off x="457200" y="466344"/>
            <a:ext cx="8229600" cy="813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rgbClr val="595959"/>
                </a:solidFill>
                <a:latin typeface="+mj-lt"/>
                <a:ea typeface="+mj-ea"/>
                <a:cs typeface="+mj-cs"/>
              </a:defRPr>
            </a:lvl1pPr>
            <a:lvl2pPr algn="l" rtl="0" eaLnBrk="0" fontAlgn="base" hangingPunct="0">
              <a:spcBef>
                <a:spcPct val="0"/>
              </a:spcBef>
              <a:spcAft>
                <a:spcPct val="0"/>
              </a:spcAft>
              <a:defRPr sz="2400">
                <a:solidFill>
                  <a:srgbClr val="595959"/>
                </a:solidFill>
                <a:latin typeface="Arial" charset="0"/>
                <a:ea typeface="ＭＳ Ｐゴシック" charset="0"/>
                <a:cs typeface="Arial" charset="0"/>
              </a:defRPr>
            </a:lvl2pPr>
            <a:lvl3pPr algn="l" rtl="0" eaLnBrk="0" fontAlgn="base" hangingPunct="0">
              <a:spcBef>
                <a:spcPct val="0"/>
              </a:spcBef>
              <a:spcAft>
                <a:spcPct val="0"/>
              </a:spcAft>
              <a:defRPr sz="2400">
                <a:solidFill>
                  <a:srgbClr val="595959"/>
                </a:solidFill>
                <a:latin typeface="Arial" charset="0"/>
                <a:ea typeface="ＭＳ Ｐゴシック" charset="0"/>
                <a:cs typeface="Arial" charset="0"/>
              </a:defRPr>
            </a:lvl3pPr>
            <a:lvl4pPr algn="l" rtl="0" eaLnBrk="0" fontAlgn="base" hangingPunct="0">
              <a:spcBef>
                <a:spcPct val="0"/>
              </a:spcBef>
              <a:spcAft>
                <a:spcPct val="0"/>
              </a:spcAft>
              <a:defRPr sz="2400">
                <a:solidFill>
                  <a:srgbClr val="595959"/>
                </a:solidFill>
                <a:latin typeface="Arial" charset="0"/>
                <a:ea typeface="ＭＳ Ｐゴシック" charset="0"/>
                <a:cs typeface="Arial" charset="0"/>
              </a:defRPr>
            </a:lvl4pPr>
            <a:lvl5pPr algn="l" rtl="0" eaLnBrk="0" fontAlgn="base" hangingPunct="0">
              <a:spcBef>
                <a:spcPct val="0"/>
              </a:spcBef>
              <a:spcAft>
                <a:spcPct val="0"/>
              </a:spcAft>
              <a:defRPr sz="2400">
                <a:solidFill>
                  <a:srgbClr val="595959"/>
                </a:solidFill>
                <a:latin typeface="Arial" charset="0"/>
                <a:ea typeface="ＭＳ Ｐゴシック" charset="0"/>
                <a:cs typeface="Arial" charset="0"/>
              </a:defRPr>
            </a:lvl5pPr>
            <a:lvl6pPr marL="457200" algn="l" rtl="0" fontAlgn="base">
              <a:spcBef>
                <a:spcPct val="0"/>
              </a:spcBef>
              <a:spcAft>
                <a:spcPct val="0"/>
              </a:spcAft>
              <a:defRPr sz="2400">
                <a:solidFill>
                  <a:srgbClr val="595959"/>
                </a:solidFill>
                <a:latin typeface="Arial" charset="0"/>
                <a:ea typeface="ＭＳ Ｐゴシック" charset="0"/>
                <a:cs typeface="Arial" charset="0"/>
              </a:defRPr>
            </a:lvl6pPr>
            <a:lvl7pPr marL="914400" algn="l" rtl="0" fontAlgn="base">
              <a:spcBef>
                <a:spcPct val="0"/>
              </a:spcBef>
              <a:spcAft>
                <a:spcPct val="0"/>
              </a:spcAft>
              <a:defRPr sz="2400">
                <a:solidFill>
                  <a:srgbClr val="595959"/>
                </a:solidFill>
                <a:latin typeface="Arial" charset="0"/>
                <a:ea typeface="ＭＳ Ｐゴシック" charset="0"/>
                <a:cs typeface="Arial" charset="0"/>
              </a:defRPr>
            </a:lvl7pPr>
            <a:lvl8pPr marL="1371600" algn="l" rtl="0" fontAlgn="base">
              <a:spcBef>
                <a:spcPct val="0"/>
              </a:spcBef>
              <a:spcAft>
                <a:spcPct val="0"/>
              </a:spcAft>
              <a:defRPr sz="2400">
                <a:solidFill>
                  <a:srgbClr val="595959"/>
                </a:solidFill>
                <a:latin typeface="Arial" charset="0"/>
                <a:ea typeface="ＭＳ Ｐゴシック" charset="0"/>
                <a:cs typeface="Arial" charset="0"/>
              </a:defRPr>
            </a:lvl8pPr>
            <a:lvl9pPr marL="1828800" algn="l" rtl="0" fontAlgn="base">
              <a:spcBef>
                <a:spcPct val="0"/>
              </a:spcBef>
              <a:spcAft>
                <a:spcPct val="0"/>
              </a:spcAft>
              <a:defRPr sz="2400">
                <a:solidFill>
                  <a:srgbClr val="595959"/>
                </a:solidFill>
                <a:latin typeface="Arial" charset="0"/>
                <a:ea typeface="ＭＳ Ｐゴシック" charset="0"/>
                <a:cs typeface="Arial" charset="0"/>
              </a:defRPr>
            </a:lvl9pPr>
          </a:lstStyle>
          <a:p>
            <a:pPr marL="214313" indent="-214313">
              <a:buFont typeface="Arial" pitchFamily="34" charset="0"/>
              <a:buChar char="•"/>
            </a:pPr>
            <a:r>
              <a:rPr lang="en-US" sz="1200" dirty="0">
                <a:solidFill>
                  <a:schemeClr val="tx1"/>
                </a:solidFill>
                <a:latin typeface="+mn-lt"/>
              </a:rPr>
              <a:t>Respondents for typical projects were more likely to state a general commitment to projects</a:t>
            </a:r>
          </a:p>
          <a:p>
            <a:pPr marL="214313" indent="-214313">
              <a:buFont typeface="Arial" pitchFamily="34" charset="0"/>
              <a:buChar char="•"/>
            </a:pPr>
            <a:r>
              <a:rPr lang="en-US" sz="1200" dirty="0">
                <a:solidFill>
                  <a:schemeClr val="tx1"/>
                </a:solidFill>
                <a:latin typeface="+mn-lt"/>
              </a:rPr>
              <a:t>On best projects respondents stated a complete commitment to project goals more frequently</a:t>
            </a:r>
          </a:p>
          <a:p>
            <a:pPr marL="214313" indent="-214313">
              <a:buFont typeface="Arial" pitchFamily="34" charset="0"/>
              <a:buChar char="•"/>
            </a:pPr>
            <a:r>
              <a:rPr lang="en-US" sz="1200" dirty="0">
                <a:solidFill>
                  <a:schemeClr val="tx1"/>
                </a:solidFill>
                <a:latin typeface="+mn-lt"/>
              </a:rPr>
              <a:t>Trades (10%) significantly less frequently report complete commitment to the same project goals on typical projects than do GC/CMs (22%)</a:t>
            </a:r>
          </a:p>
        </p:txBody>
      </p:sp>
      <p:graphicFrame>
        <p:nvGraphicFramePr>
          <p:cNvPr id="6" name="Chart 5">
            <a:extLst>
              <a:ext uri="{FF2B5EF4-FFF2-40B4-BE49-F238E27FC236}">
                <a16:creationId xmlns:a16="http://schemas.microsoft.com/office/drawing/2014/main" xmlns="" id="{E729F9FD-AF38-4308-B233-242FF4336BE6}"/>
              </a:ext>
            </a:extLst>
          </p:cNvPr>
          <p:cNvGraphicFramePr>
            <a:graphicFrameLocks/>
          </p:cNvGraphicFramePr>
          <p:nvPr>
            <p:extLst>
              <p:ext uri="{D42A27DB-BD31-4B8C-83A1-F6EECF244321}">
                <p14:modId xmlns:p14="http://schemas.microsoft.com/office/powerpoint/2010/main" val="1515152523"/>
              </p:ext>
            </p:extLst>
          </p:nvPr>
        </p:nvGraphicFramePr>
        <p:xfrm>
          <a:off x="914400" y="1280160"/>
          <a:ext cx="7315200" cy="3429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572635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p:cNvSpPr>
            <a:spLocks noGrp="1" noChangeArrowheads="1"/>
          </p:cNvSpPr>
          <p:nvPr>
            <p:ph type="ctrTitle" sz="quarter" idx="4294967295"/>
          </p:nvPr>
        </p:nvSpPr>
        <p:spPr>
          <a:xfrm>
            <a:off x="-1" y="0"/>
            <a:ext cx="8548577" cy="457200"/>
          </a:xfrm>
        </p:spPr>
        <p:txBody>
          <a:bodyPr anchor="b"/>
          <a:lstStyle/>
          <a:p>
            <a:r>
              <a:rPr lang="en-US" sz="2400" b="1" dirty="0">
                <a:solidFill>
                  <a:schemeClr val="bg1"/>
                </a:solidFill>
              </a:rPr>
              <a:t>Organizational Factors: Integration of Team Members</a:t>
            </a:r>
            <a:endParaRPr lang="en-US" sz="2400" dirty="0">
              <a:solidFill>
                <a:schemeClr val="bg1"/>
              </a:solidFill>
            </a:endParaRPr>
          </a:p>
        </p:txBody>
      </p:sp>
      <p:sp>
        <p:nvSpPr>
          <p:cNvPr id="7" name="TextBox 6"/>
          <p:cNvSpPr txBox="1"/>
          <p:nvPr/>
        </p:nvSpPr>
        <p:spPr>
          <a:xfrm>
            <a:off x="2369126" y="4754880"/>
            <a:ext cx="4761347" cy="276999"/>
          </a:xfrm>
          <a:prstGeom prst="rect">
            <a:avLst/>
          </a:prstGeom>
          <a:noFill/>
        </p:spPr>
        <p:txBody>
          <a:bodyPr wrap="square" rtlCol="0">
            <a:spAutoFit/>
          </a:bodyPr>
          <a:lstStyle/>
          <a:p>
            <a:r>
              <a:rPr lang="en-US" sz="600" dirty="0">
                <a:solidFill>
                  <a:schemeClr val="tx1"/>
                </a:solidFill>
              </a:rPr>
              <a:t>qd4. On a scale of 1 to 4, how would the majority of key stakeholders describe the integration of project team members on these specific projects?</a:t>
            </a:r>
            <a:endParaRPr lang="en-US" sz="600" b="1" dirty="0">
              <a:solidFill>
                <a:schemeClr val="tx1"/>
              </a:solidFill>
            </a:endParaRPr>
          </a:p>
        </p:txBody>
      </p:sp>
      <p:sp>
        <p:nvSpPr>
          <p:cNvPr id="12" name="Rectangle 4"/>
          <p:cNvSpPr txBox="1">
            <a:spLocks noChangeArrowheads="1"/>
          </p:cNvSpPr>
          <p:nvPr/>
        </p:nvSpPr>
        <p:spPr bwMode="auto">
          <a:xfrm>
            <a:off x="457200" y="466344"/>
            <a:ext cx="8229600" cy="813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rgbClr val="595959"/>
                </a:solidFill>
                <a:latin typeface="+mj-lt"/>
                <a:ea typeface="+mj-ea"/>
                <a:cs typeface="+mj-cs"/>
              </a:defRPr>
            </a:lvl1pPr>
            <a:lvl2pPr algn="l" rtl="0" eaLnBrk="0" fontAlgn="base" hangingPunct="0">
              <a:spcBef>
                <a:spcPct val="0"/>
              </a:spcBef>
              <a:spcAft>
                <a:spcPct val="0"/>
              </a:spcAft>
              <a:defRPr sz="2400">
                <a:solidFill>
                  <a:srgbClr val="595959"/>
                </a:solidFill>
                <a:latin typeface="Arial" charset="0"/>
                <a:ea typeface="ＭＳ Ｐゴシック" charset="0"/>
                <a:cs typeface="Arial" charset="0"/>
              </a:defRPr>
            </a:lvl2pPr>
            <a:lvl3pPr algn="l" rtl="0" eaLnBrk="0" fontAlgn="base" hangingPunct="0">
              <a:spcBef>
                <a:spcPct val="0"/>
              </a:spcBef>
              <a:spcAft>
                <a:spcPct val="0"/>
              </a:spcAft>
              <a:defRPr sz="2400">
                <a:solidFill>
                  <a:srgbClr val="595959"/>
                </a:solidFill>
                <a:latin typeface="Arial" charset="0"/>
                <a:ea typeface="ＭＳ Ｐゴシック" charset="0"/>
                <a:cs typeface="Arial" charset="0"/>
              </a:defRPr>
            </a:lvl3pPr>
            <a:lvl4pPr algn="l" rtl="0" eaLnBrk="0" fontAlgn="base" hangingPunct="0">
              <a:spcBef>
                <a:spcPct val="0"/>
              </a:spcBef>
              <a:spcAft>
                <a:spcPct val="0"/>
              </a:spcAft>
              <a:defRPr sz="2400">
                <a:solidFill>
                  <a:srgbClr val="595959"/>
                </a:solidFill>
                <a:latin typeface="Arial" charset="0"/>
                <a:ea typeface="ＭＳ Ｐゴシック" charset="0"/>
                <a:cs typeface="Arial" charset="0"/>
              </a:defRPr>
            </a:lvl4pPr>
            <a:lvl5pPr algn="l" rtl="0" eaLnBrk="0" fontAlgn="base" hangingPunct="0">
              <a:spcBef>
                <a:spcPct val="0"/>
              </a:spcBef>
              <a:spcAft>
                <a:spcPct val="0"/>
              </a:spcAft>
              <a:defRPr sz="2400">
                <a:solidFill>
                  <a:srgbClr val="595959"/>
                </a:solidFill>
                <a:latin typeface="Arial" charset="0"/>
                <a:ea typeface="ＭＳ Ｐゴシック" charset="0"/>
                <a:cs typeface="Arial" charset="0"/>
              </a:defRPr>
            </a:lvl5pPr>
            <a:lvl6pPr marL="457200" algn="l" rtl="0" fontAlgn="base">
              <a:spcBef>
                <a:spcPct val="0"/>
              </a:spcBef>
              <a:spcAft>
                <a:spcPct val="0"/>
              </a:spcAft>
              <a:defRPr sz="2400">
                <a:solidFill>
                  <a:srgbClr val="595959"/>
                </a:solidFill>
                <a:latin typeface="Arial" charset="0"/>
                <a:ea typeface="ＭＳ Ｐゴシック" charset="0"/>
                <a:cs typeface="Arial" charset="0"/>
              </a:defRPr>
            </a:lvl6pPr>
            <a:lvl7pPr marL="914400" algn="l" rtl="0" fontAlgn="base">
              <a:spcBef>
                <a:spcPct val="0"/>
              </a:spcBef>
              <a:spcAft>
                <a:spcPct val="0"/>
              </a:spcAft>
              <a:defRPr sz="2400">
                <a:solidFill>
                  <a:srgbClr val="595959"/>
                </a:solidFill>
                <a:latin typeface="Arial" charset="0"/>
                <a:ea typeface="ＭＳ Ｐゴシック" charset="0"/>
                <a:cs typeface="Arial" charset="0"/>
              </a:defRPr>
            </a:lvl7pPr>
            <a:lvl8pPr marL="1371600" algn="l" rtl="0" fontAlgn="base">
              <a:spcBef>
                <a:spcPct val="0"/>
              </a:spcBef>
              <a:spcAft>
                <a:spcPct val="0"/>
              </a:spcAft>
              <a:defRPr sz="2400">
                <a:solidFill>
                  <a:srgbClr val="595959"/>
                </a:solidFill>
                <a:latin typeface="Arial" charset="0"/>
                <a:ea typeface="ＭＳ Ｐゴシック" charset="0"/>
                <a:cs typeface="Arial" charset="0"/>
              </a:defRPr>
            </a:lvl8pPr>
            <a:lvl9pPr marL="1828800" algn="l" rtl="0" fontAlgn="base">
              <a:spcBef>
                <a:spcPct val="0"/>
              </a:spcBef>
              <a:spcAft>
                <a:spcPct val="0"/>
              </a:spcAft>
              <a:defRPr sz="2400">
                <a:solidFill>
                  <a:srgbClr val="595959"/>
                </a:solidFill>
                <a:latin typeface="Arial" charset="0"/>
                <a:ea typeface="ＭＳ Ｐゴシック" charset="0"/>
                <a:cs typeface="Arial" charset="0"/>
              </a:defRPr>
            </a:lvl9pPr>
          </a:lstStyle>
          <a:p>
            <a:pPr marL="214313" indent="-214313">
              <a:buFont typeface="Arial" pitchFamily="34" charset="0"/>
              <a:buChar char="•"/>
            </a:pPr>
            <a:r>
              <a:rPr lang="en-US" sz="1200" dirty="0">
                <a:solidFill>
                  <a:schemeClr val="tx1"/>
                </a:solidFill>
                <a:latin typeface="+mn-lt"/>
              </a:rPr>
              <a:t>On typical projects key stakeholders were more frequently viewed as sometimes acting in the interest of optimizing the whole projects</a:t>
            </a:r>
          </a:p>
          <a:p>
            <a:pPr marL="214313" indent="-214313">
              <a:buFont typeface="Arial" pitchFamily="34" charset="0"/>
              <a:buChar char="•"/>
            </a:pPr>
            <a:r>
              <a:rPr lang="en-US" sz="1200" dirty="0">
                <a:solidFill>
                  <a:schemeClr val="tx1"/>
                </a:solidFill>
                <a:latin typeface="+mn-lt"/>
              </a:rPr>
              <a:t>For best projects the stakeholders were more frequently seen to be working cohesively together to optimize the whole and to create workflow to deliver value</a:t>
            </a:r>
          </a:p>
        </p:txBody>
      </p:sp>
      <p:graphicFrame>
        <p:nvGraphicFramePr>
          <p:cNvPr id="8" name="Chart 7">
            <a:extLst>
              <a:ext uri="{FF2B5EF4-FFF2-40B4-BE49-F238E27FC236}">
                <a16:creationId xmlns:a16="http://schemas.microsoft.com/office/drawing/2014/main" xmlns="" id="{9766B277-E6A8-425F-9226-8D256F4C3226}"/>
              </a:ext>
            </a:extLst>
          </p:cNvPr>
          <p:cNvGraphicFramePr>
            <a:graphicFrameLocks/>
          </p:cNvGraphicFramePr>
          <p:nvPr>
            <p:extLst>
              <p:ext uri="{D42A27DB-BD31-4B8C-83A1-F6EECF244321}">
                <p14:modId xmlns:p14="http://schemas.microsoft.com/office/powerpoint/2010/main" val="4266630011"/>
              </p:ext>
            </p:extLst>
          </p:nvPr>
        </p:nvGraphicFramePr>
        <p:xfrm>
          <a:off x="914400" y="1280160"/>
          <a:ext cx="7315200" cy="3429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6983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ChangeArrowheads="1"/>
          </p:cNvSpPr>
          <p:nvPr/>
        </p:nvSpPr>
        <p:spPr bwMode="auto">
          <a:xfrm>
            <a:off x="0" y="0"/>
            <a:ext cx="629959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spcBef>
                <a:spcPct val="0"/>
              </a:spcBef>
            </a:pPr>
            <a:r>
              <a:rPr lang="en-US" sz="2700" dirty="0">
                <a:solidFill>
                  <a:schemeClr val="bg1"/>
                </a:solidFill>
              </a:rPr>
              <a:t>Methodology</a:t>
            </a:r>
          </a:p>
        </p:txBody>
      </p:sp>
      <p:sp>
        <p:nvSpPr>
          <p:cNvPr id="3" name="Rectangle 2"/>
          <p:cNvSpPr/>
          <p:nvPr/>
        </p:nvSpPr>
        <p:spPr>
          <a:xfrm>
            <a:off x="457200" y="925830"/>
            <a:ext cx="8229600" cy="3662541"/>
          </a:xfrm>
          <a:prstGeom prst="rect">
            <a:avLst/>
          </a:prstGeom>
        </p:spPr>
        <p:txBody>
          <a:bodyPr wrap="square">
            <a:spAutoFit/>
          </a:bodyPr>
          <a:lstStyle/>
          <a:p>
            <a:pPr>
              <a:spcBef>
                <a:spcPts val="200"/>
              </a:spcBef>
              <a:spcAft>
                <a:spcPts val="200"/>
              </a:spcAft>
            </a:pPr>
            <a:r>
              <a:rPr lang="en-US" sz="1200" dirty="0">
                <a:solidFill>
                  <a:schemeClr val="tx1"/>
                </a:solidFill>
                <a:latin typeface="+mn-lt"/>
              </a:rPr>
              <a:t>Online survey questionnaire completed by 336 respondents:</a:t>
            </a:r>
          </a:p>
          <a:p>
            <a:pPr marL="557213" lvl="1" indent="-214313">
              <a:spcBef>
                <a:spcPts val="200"/>
              </a:spcBef>
              <a:spcAft>
                <a:spcPts val="200"/>
              </a:spcAft>
              <a:buFont typeface="Arial" pitchFamily="34" charset="0"/>
              <a:buChar char="•"/>
            </a:pPr>
            <a:r>
              <a:rPr lang="en-US" altLang="en-US" sz="1200" dirty="0">
                <a:solidFill>
                  <a:schemeClr val="tx1"/>
                </a:solidFill>
                <a:latin typeface="+mn-lt"/>
              </a:rPr>
              <a:t>Respondents came from the DD&amp;A contractor panel and from The Associated General Contractors of America</a:t>
            </a:r>
          </a:p>
          <a:p>
            <a:pPr marL="557213" lvl="1" indent="-214313">
              <a:spcBef>
                <a:spcPts val="200"/>
              </a:spcBef>
              <a:spcAft>
                <a:spcPts val="200"/>
              </a:spcAft>
              <a:buFont typeface="Arial" pitchFamily="34" charset="0"/>
              <a:buChar char="•"/>
            </a:pPr>
            <a:r>
              <a:rPr lang="en-US" altLang="en-US" sz="1200" dirty="0">
                <a:solidFill>
                  <a:schemeClr val="tx1"/>
                </a:solidFill>
                <a:latin typeface="+mn-lt"/>
              </a:rPr>
              <a:t>The survey was open from June 15</a:t>
            </a:r>
            <a:r>
              <a:rPr lang="en-US" altLang="en-US" sz="1200" baseline="30000" dirty="0">
                <a:solidFill>
                  <a:schemeClr val="tx1"/>
                </a:solidFill>
                <a:latin typeface="+mn-lt"/>
              </a:rPr>
              <a:t>th</a:t>
            </a:r>
            <a:r>
              <a:rPr lang="en-US" altLang="en-US" sz="1200" dirty="0">
                <a:solidFill>
                  <a:schemeClr val="tx1"/>
                </a:solidFill>
                <a:latin typeface="+mn-lt"/>
              </a:rPr>
              <a:t>, 2021, to June 18</a:t>
            </a:r>
            <a:r>
              <a:rPr lang="en-US" altLang="en-US" sz="1200" baseline="30000" dirty="0">
                <a:solidFill>
                  <a:schemeClr val="tx1"/>
                </a:solidFill>
                <a:latin typeface="+mn-lt"/>
              </a:rPr>
              <a:t>th</a:t>
            </a:r>
            <a:r>
              <a:rPr lang="en-US" altLang="en-US" sz="1200" dirty="0">
                <a:solidFill>
                  <a:schemeClr val="tx1"/>
                </a:solidFill>
                <a:latin typeface="+mn-lt"/>
              </a:rPr>
              <a:t>, 2021, for Contractor Panel respondents and from June 1</a:t>
            </a:r>
            <a:r>
              <a:rPr lang="en-US" altLang="en-US" sz="1200" baseline="30000" dirty="0">
                <a:solidFill>
                  <a:schemeClr val="tx1"/>
                </a:solidFill>
                <a:latin typeface="+mn-lt"/>
              </a:rPr>
              <a:t>st</a:t>
            </a:r>
            <a:r>
              <a:rPr lang="en-US" altLang="en-US" sz="1200" dirty="0">
                <a:solidFill>
                  <a:schemeClr val="tx1"/>
                </a:solidFill>
                <a:latin typeface="+mn-lt"/>
              </a:rPr>
              <a:t> , 2021 to July 2</a:t>
            </a:r>
            <a:r>
              <a:rPr lang="en-US" altLang="en-US" sz="1200" baseline="30000" dirty="0">
                <a:solidFill>
                  <a:schemeClr val="tx1"/>
                </a:solidFill>
                <a:latin typeface="+mn-lt"/>
              </a:rPr>
              <a:t>nd</a:t>
            </a:r>
            <a:r>
              <a:rPr lang="en-US" altLang="en-US" sz="1200" dirty="0">
                <a:solidFill>
                  <a:schemeClr val="tx1"/>
                </a:solidFill>
                <a:latin typeface="+mn-lt"/>
              </a:rPr>
              <a:t>, 2021, for AGC respondents</a:t>
            </a:r>
          </a:p>
          <a:p>
            <a:pPr marL="557213" lvl="1" indent="-214313">
              <a:spcBef>
                <a:spcPts val="200"/>
              </a:spcBef>
              <a:spcAft>
                <a:spcPts val="200"/>
              </a:spcAft>
              <a:buFont typeface="Arial" pitchFamily="34" charset="0"/>
              <a:buChar char="•"/>
            </a:pPr>
            <a:r>
              <a:rPr lang="en-US" altLang="en-US" sz="1200" dirty="0">
                <a:solidFill>
                  <a:schemeClr val="tx1"/>
                </a:solidFill>
                <a:latin typeface="+mn-lt"/>
              </a:rPr>
              <a:t>Average survey length was just over 18 minutes</a:t>
            </a:r>
          </a:p>
          <a:p>
            <a:pPr>
              <a:spcBef>
                <a:spcPts val="200"/>
              </a:spcBef>
              <a:spcAft>
                <a:spcPts val="200"/>
              </a:spcAft>
            </a:pPr>
            <a:r>
              <a:rPr lang="en-US" altLang="en-US" sz="1200" dirty="0">
                <a:solidFill>
                  <a:schemeClr val="tx1"/>
                </a:solidFill>
                <a:latin typeface="+mn-lt"/>
              </a:rPr>
              <a:t>Survey Criteria</a:t>
            </a:r>
            <a:r>
              <a:rPr lang="en-US" sz="1200" dirty="0">
                <a:solidFill>
                  <a:schemeClr val="tx1"/>
                </a:solidFill>
                <a:latin typeface="+mn-lt"/>
              </a:rPr>
              <a:t>:</a:t>
            </a:r>
          </a:p>
          <a:p>
            <a:pPr marL="557213" lvl="1" indent="-214313">
              <a:spcBef>
                <a:spcPts val="200"/>
              </a:spcBef>
              <a:spcAft>
                <a:spcPts val="200"/>
              </a:spcAft>
              <a:buFont typeface="Arial" pitchFamily="34" charset="0"/>
              <a:buChar char="•"/>
            </a:pPr>
            <a:r>
              <a:rPr lang="en-US" altLang="en-US" sz="1200" dirty="0">
                <a:solidFill>
                  <a:schemeClr val="tx1"/>
                </a:solidFill>
                <a:latin typeface="+mn-lt"/>
              </a:rPr>
              <a:t>Survey was open to contractor firms who work in the United States</a:t>
            </a:r>
          </a:p>
          <a:p>
            <a:pPr marL="577850" indent="-214313">
              <a:spcBef>
                <a:spcPts val="200"/>
              </a:spcBef>
              <a:spcAft>
                <a:spcPts val="200"/>
              </a:spcAft>
              <a:buFont typeface="Arial" pitchFamily="34" charset="0"/>
              <a:buChar char="•"/>
            </a:pPr>
            <a:r>
              <a:rPr lang="en-US" altLang="en-US" sz="1200" dirty="0">
                <a:solidFill>
                  <a:schemeClr val="tx1"/>
                </a:solidFill>
                <a:latin typeface="+mn-lt"/>
              </a:rPr>
              <a:t>General, specialty, and heavy civil contractors were included</a:t>
            </a:r>
          </a:p>
          <a:p>
            <a:pPr marL="577850" lvl="1" indent="-214313">
              <a:spcBef>
                <a:spcPts val="200"/>
              </a:spcBef>
              <a:spcAft>
                <a:spcPts val="200"/>
              </a:spcAft>
              <a:buFont typeface="Arial" pitchFamily="34" charset="0"/>
              <a:buChar char="•"/>
            </a:pPr>
            <a:r>
              <a:rPr lang="en-US" altLang="en-US" sz="1200" dirty="0">
                <a:solidFill>
                  <a:schemeClr val="tx1"/>
                </a:solidFill>
                <a:latin typeface="+mn-lt"/>
              </a:rPr>
              <a:t>Firms with over 50% single-family residential or over 50% industrial projects were excluded from the survey</a:t>
            </a:r>
          </a:p>
          <a:p>
            <a:pPr marL="171450" indent="-171450">
              <a:spcBef>
                <a:spcPts val="200"/>
              </a:spcBef>
              <a:spcAft>
                <a:spcPts val="200"/>
              </a:spcAft>
              <a:buFont typeface="Arial" panose="020B0604020202020204" pitchFamily="34" charset="0"/>
              <a:buChar char="•"/>
            </a:pPr>
            <a:r>
              <a:rPr lang="en-US" sz="1200" dirty="0">
                <a:solidFill>
                  <a:schemeClr val="tx1"/>
                </a:solidFill>
                <a:latin typeface="+mn-lt"/>
              </a:rPr>
              <a:t>Technical notes:</a:t>
            </a:r>
            <a:endParaRPr lang="en-US" altLang="en-US" sz="1200" dirty="0">
              <a:solidFill>
                <a:schemeClr val="tx1"/>
              </a:solidFill>
              <a:latin typeface="+mn-lt"/>
            </a:endParaRPr>
          </a:p>
          <a:p>
            <a:pPr marL="514350" lvl="2" indent="-171450" eaLnBrk="0" hangingPunct="0">
              <a:spcBef>
                <a:spcPts val="200"/>
              </a:spcBef>
              <a:spcAft>
                <a:spcPts val="200"/>
              </a:spcAft>
              <a:buSzPct val="100000"/>
              <a:buFont typeface="Arial" panose="020B0604020202020204" pitchFamily="34" charset="0"/>
              <a:buChar char="•"/>
            </a:pPr>
            <a:r>
              <a:rPr lang="en-US" altLang="en-US" sz="1200" dirty="0">
                <a:solidFill>
                  <a:schemeClr val="tx1"/>
                </a:solidFill>
                <a:latin typeface="+mn-lt"/>
              </a:rPr>
              <a:t>Unless other wise noted, the sample size for charts is 278</a:t>
            </a:r>
          </a:p>
          <a:p>
            <a:pPr marL="514350" lvl="2" indent="-171450" eaLnBrk="0" hangingPunct="0">
              <a:spcBef>
                <a:spcPts val="200"/>
              </a:spcBef>
              <a:spcAft>
                <a:spcPts val="200"/>
              </a:spcAft>
              <a:buSzPct val="100000"/>
              <a:buFont typeface="Arial" panose="020B0604020202020204" pitchFamily="34" charset="0"/>
              <a:buChar char="•"/>
            </a:pPr>
            <a:r>
              <a:rPr lang="en-US" altLang="en-US" sz="1200" dirty="0">
                <a:solidFill>
                  <a:schemeClr val="tx1"/>
                </a:solidFill>
                <a:latin typeface="+mn-lt"/>
              </a:rPr>
              <a:t>187 respondents were classified as general contractors, 108 as specialty/trade contractors, and 41 as heavy civil contractors</a:t>
            </a:r>
          </a:p>
          <a:p>
            <a:pPr marL="514350" lvl="2" indent="-171450" eaLnBrk="0" hangingPunct="0">
              <a:spcBef>
                <a:spcPts val="200"/>
              </a:spcBef>
              <a:spcAft>
                <a:spcPts val="200"/>
              </a:spcAft>
              <a:buSzPct val="100000"/>
              <a:buFont typeface="Arial" panose="020B0604020202020204" pitchFamily="34" charset="0"/>
              <a:buChar char="•"/>
            </a:pPr>
            <a:r>
              <a:rPr lang="en-US" altLang="en-US" sz="1200" dirty="0">
                <a:solidFill>
                  <a:schemeClr val="tx1"/>
                </a:solidFill>
                <a:latin typeface="+mn-lt"/>
              </a:rPr>
              <a:t>An “*” is used to denote where significant differences between groups exist, p &lt; .05</a:t>
            </a:r>
          </a:p>
          <a:p>
            <a:pPr marL="514350" lvl="2" indent="-171450" eaLnBrk="0" hangingPunct="0">
              <a:spcBef>
                <a:spcPts val="200"/>
              </a:spcBef>
              <a:spcAft>
                <a:spcPts val="200"/>
              </a:spcAft>
              <a:buSzPct val="100000"/>
              <a:buFont typeface="Arial" panose="020B0604020202020204" pitchFamily="34" charset="0"/>
              <a:buChar char="•"/>
            </a:pPr>
            <a:r>
              <a:rPr lang="en-US" altLang="en-US" sz="1200" dirty="0">
                <a:solidFill>
                  <a:schemeClr val="tx1"/>
                </a:solidFill>
                <a:latin typeface="+mn-lt"/>
              </a:rPr>
              <a:t>After the demographics sections, differences by company type are only noted where there is a statistically significant difference. </a:t>
            </a:r>
          </a:p>
        </p:txBody>
      </p:sp>
    </p:spTree>
    <p:extLst>
      <p:ext uri="{BB962C8B-B14F-4D97-AF65-F5344CB8AC3E}">
        <p14:creationId xmlns:p14="http://schemas.microsoft.com/office/powerpoint/2010/main" val="7335902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p:cNvSpPr>
            <a:spLocks noGrp="1" noChangeArrowheads="1"/>
          </p:cNvSpPr>
          <p:nvPr>
            <p:ph type="ctrTitle" sz="quarter" idx="4294967295"/>
          </p:nvPr>
        </p:nvSpPr>
        <p:spPr>
          <a:xfrm>
            <a:off x="-1" y="0"/>
            <a:ext cx="8548577" cy="457200"/>
          </a:xfrm>
        </p:spPr>
        <p:txBody>
          <a:bodyPr anchor="b"/>
          <a:lstStyle/>
          <a:p>
            <a:r>
              <a:rPr lang="en-US" sz="2400" b="1" dirty="0">
                <a:solidFill>
                  <a:schemeClr val="bg1"/>
                </a:solidFill>
              </a:rPr>
              <a:t>Organizational Factors: Integration of Team Members</a:t>
            </a:r>
            <a:endParaRPr lang="en-US" sz="2400" dirty="0">
              <a:solidFill>
                <a:schemeClr val="bg1"/>
              </a:solidFill>
            </a:endParaRPr>
          </a:p>
        </p:txBody>
      </p:sp>
      <p:sp>
        <p:nvSpPr>
          <p:cNvPr id="7" name="TextBox 6"/>
          <p:cNvSpPr txBox="1"/>
          <p:nvPr/>
        </p:nvSpPr>
        <p:spPr>
          <a:xfrm>
            <a:off x="2369126" y="4754880"/>
            <a:ext cx="476134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 b="0" i="0" u="none" strike="noStrike" kern="0" cap="none" spc="0" normalizeH="0" baseline="0" noProof="0" dirty="0">
                <a:ln>
                  <a:noFill/>
                </a:ln>
                <a:solidFill>
                  <a:srgbClr val="000000"/>
                </a:solidFill>
                <a:effectLst/>
                <a:uLnTx/>
                <a:uFillTx/>
                <a:latin typeface="Arial"/>
                <a:cs typeface="Arial"/>
                <a:sym typeface="Arial"/>
              </a:rPr>
              <a:t>qd4. On a scale of 1 to 4, how would the majority of key stakeholders describe the integration of project team members on these specific projects?</a:t>
            </a:r>
            <a:endParaRPr kumimoji="0" lang="en-US" sz="600" b="1" i="0" u="none" strike="noStrike" kern="0" cap="none" spc="0" normalizeH="0" baseline="0" noProof="0" dirty="0">
              <a:ln>
                <a:noFill/>
              </a:ln>
              <a:solidFill>
                <a:srgbClr val="000000"/>
              </a:solidFill>
              <a:effectLst/>
              <a:uLnTx/>
              <a:uFillTx/>
              <a:latin typeface="Arial"/>
              <a:cs typeface="Arial"/>
              <a:sym typeface="Arial"/>
            </a:endParaRPr>
          </a:p>
        </p:txBody>
      </p:sp>
      <p:sp>
        <p:nvSpPr>
          <p:cNvPr id="12" name="Rectangle 4"/>
          <p:cNvSpPr txBox="1">
            <a:spLocks noChangeArrowheads="1"/>
          </p:cNvSpPr>
          <p:nvPr/>
        </p:nvSpPr>
        <p:spPr bwMode="auto">
          <a:xfrm>
            <a:off x="457200" y="466343"/>
            <a:ext cx="8229600" cy="1078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rgbClr val="595959"/>
                </a:solidFill>
                <a:latin typeface="+mj-lt"/>
                <a:ea typeface="+mj-ea"/>
                <a:cs typeface="+mj-cs"/>
              </a:defRPr>
            </a:lvl1pPr>
            <a:lvl2pPr algn="l" rtl="0" eaLnBrk="0" fontAlgn="base" hangingPunct="0">
              <a:spcBef>
                <a:spcPct val="0"/>
              </a:spcBef>
              <a:spcAft>
                <a:spcPct val="0"/>
              </a:spcAft>
              <a:defRPr sz="2400">
                <a:solidFill>
                  <a:srgbClr val="595959"/>
                </a:solidFill>
                <a:latin typeface="Arial" charset="0"/>
                <a:ea typeface="ＭＳ Ｐゴシック" charset="0"/>
                <a:cs typeface="Arial" charset="0"/>
              </a:defRPr>
            </a:lvl2pPr>
            <a:lvl3pPr algn="l" rtl="0" eaLnBrk="0" fontAlgn="base" hangingPunct="0">
              <a:spcBef>
                <a:spcPct val="0"/>
              </a:spcBef>
              <a:spcAft>
                <a:spcPct val="0"/>
              </a:spcAft>
              <a:defRPr sz="2400">
                <a:solidFill>
                  <a:srgbClr val="595959"/>
                </a:solidFill>
                <a:latin typeface="Arial" charset="0"/>
                <a:ea typeface="ＭＳ Ｐゴシック" charset="0"/>
                <a:cs typeface="Arial" charset="0"/>
              </a:defRPr>
            </a:lvl3pPr>
            <a:lvl4pPr algn="l" rtl="0" eaLnBrk="0" fontAlgn="base" hangingPunct="0">
              <a:spcBef>
                <a:spcPct val="0"/>
              </a:spcBef>
              <a:spcAft>
                <a:spcPct val="0"/>
              </a:spcAft>
              <a:defRPr sz="2400">
                <a:solidFill>
                  <a:srgbClr val="595959"/>
                </a:solidFill>
                <a:latin typeface="Arial" charset="0"/>
                <a:ea typeface="ＭＳ Ｐゴシック" charset="0"/>
                <a:cs typeface="Arial" charset="0"/>
              </a:defRPr>
            </a:lvl4pPr>
            <a:lvl5pPr algn="l" rtl="0" eaLnBrk="0" fontAlgn="base" hangingPunct="0">
              <a:spcBef>
                <a:spcPct val="0"/>
              </a:spcBef>
              <a:spcAft>
                <a:spcPct val="0"/>
              </a:spcAft>
              <a:defRPr sz="2400">
                <a:solidFill>
                  <a:srgbClr val="595959"/>
                </a:solidFill>
                <a:latin typeface="Arial" charset="0"/>
                <a:ea typeface="ＭＳ Ｐゴシック" charset="0"/>
                <a:cs typeface="Arial" charset="0"/>
              </a:defRPr>
            </a:lvl5pPr>
            <a:lvl6pPr marL="457200" algn="l" rtl="0" fontAlgn="base">
              <a:spcBef>
                <a:spcPct val="0"/>
              </a:spcBef>
              <a:spcAft>
                <a:spcPct val="0"/>
              </a:spcAft>
              <a:defRPr sz="2400">
                <a:solidFill>
                  <a:srgbClr val="595959"/>
                </a:solidFill>
                <a:latin typeface="Arial" charset="0"/>
                <a:ea typeface="ＭＳ Ｐゴシック" charset="0"/>
                <a:cs typeface="Arial" charset="0"/>
              </a:defRPr>
            </a:lvl6pPr>
            <a:lvl7pPr marL="914400" algn="l" rtl="0" fontAlgn="base">
              <a:spcBef>
                <a:spcPct val="0"/>
              </a:spcBef>
              <a:spcAft>
                <a:spcPct val="0"/>
              </a:spcAft>
              <a:defRPr sz="2400">
                <a:solidFill>
                  <a:srgbClr val="595959"/>
                </a:solidFill>
                <a:latin typeface="Arial" charset="0"/>
                <a:ea typeface="ＭＳ Ｐゴシック" charset="0"/>
                <a:cs typeface="Arial" charset="0"/>
              </a:defRPr>
            </a:lvl7pPr>
            <a:lvl8pPr marL="1371600" algn="l" rtl="0" fontAlgn="base">
              <a:spcBef>
                <a:spcPct val="0"/>
              </a:spcBef>
              <a:spcAft>
                <a:spcPct val="0"/>
              </a:spcAft>
              <a:defRPr sz="2400">
                <a:solidFill>
                  <a:srgbClr val="595959"/>
                </a:solidFill>
                <a:latin typeface="Arial" charset="0"/>
                <a:ea typeface="ＭＳ Ｐゴシック" charset="0"/>
                <a:cs typeface="Arial" charset="0"/>
              </a:defRPr>
            </a:lvl8pPr>
            <a:lvl9pPr marL="1828800" algn="l" rtl="0" fontAlgn="base">
              <a:spcBef>
                <a:spcPct val="0"/>
              </a:spcBef>
              <a:spcAft>
                <a:spcPct val="0"/>
              </a:spcAft>
              <a:defRPr sz="2400">
                <a:solidFill>
                  <a:srgbClr val="595959"/>
                </a:solidFill>
                <a:latin typeface="Arial" charset="0"/>
                <a:ea typeface="ＭＳ Ｐゴシック" charset="0"/>
                <a:cs typeface="Arial" charset="0"/>
              </a:defRPr>
            </a:lvl9pPr>
          </a:lstStyle>
          <a:p>
            <a:pPr marL="214313" marR="0" lvl="0" indent="-214313" algn="l" defTabSz="914400" rtl="0" eaLnBrk="0" fontAlgn="base" latinLnBrk="0" hangingPunct="0">
              <a:lnSpc>
                <a:spcPct val="100000"/>
              </a:lnSpc>
              <a:spcBef>
                <a:spcPct val="0"/>
              </a:spcBef>
              <a:spcAft>
                <a:spcPct val="0"/>
              </a:spcAft>
              <a:buClr>
                <a:srgbClr val="000000"/>
              </a:buClr>
              <a:buSzTx/>
              <a:buFont typeface="Arial" pitchFamily="34" charset="0"/>
              <a:buChar char="•"/>
              <a:tabLst/>
              <a:defRPr/>
            </a:pPr>
            <a:r>
              <a:rPr kumimoji="0" lang="en-US" sz="1200" b="0" i="0" u="none" strike="noStrike" kern="0" cap="none" spc="0" normalizeH="0" baseline="0" noProof="0" dirty="0">
                <a:ln>
                  <a:noFill/>
                </a:ln>
                <a:solidFill>
                  <a:srgbClr val="000000"/>
                </a:solidFill>
                <a:effectLst/>
                <a:uLnTx/>
                <a:uFillTx/>
                <a:latin typeface="Arial"/>
                <a:ea typeface="+mj-ea"/>
                <a:cs typeface="+mj-cs"/>
                <a:sym typeface="Arial"/>
              </a:rPr>
              <a:t>There are no statistically significant differences for integration of team members on best projects.</a:t>
            </a:r>
          </a:p>
          <a:p>
            <a:pPr marL="214313" marR="0" lvl="0" indent="-214313" algn="l" defTabSz="914400" rtl="0" eaLnBrk="0" fontAlgn="base" latinLnBrk="0" hangingPunct="0">
              <a:lnSpc>
                <a:spcPct val="100000"/>
              </a:lnSpc>
              <a:spcBef>
                <a:spcPct val="0"/>
              </a:spcBef>
              <a:spcAft>
                <a:spcPct val="0"/>
              </a:spcAft>
              <a:buClr>
                <a:srgbClr val="000000"/>
              </a:buClr>
              <a:buSzTx/>
              <a:buFont typeface="Arial" pitchFamily="34" charset="0"/>
              <a:buChar char="•"/>
              <a:tabLst/>
              <a:defRPr/>
            </a:pPr>
            <a:r>
              <a:rPr lang="en-US" sz="1200" dirty="0">
                <a:solidFill>
                  <a:srgbClr val="000000"/>
                </a:solidFill>
                <a:latin typeface="Arial"/>
              </a:rPr>
              <a:t>However, on typical projects, trades significantly more frequently report that key stakeholders act primarily for their own benefit than do GCs/CMs, and civil contractors significantly more frequently report that key stakeholders sometimes act in the interest of the project to optimize the whole than do GCs/CMs.</a:t>
            </a:r>
            <a:endParaRPr kumimoji="0" lang="en-US" sz="1200" b="0" i="0" u="none" strike="noStrike" kern="0" cap="none" spc="0" normalizeH="0" baseline="0" noProof="0" dirty="0">
              <a:ln>
                <a:noFill/>
              </a:ln>
              <a:solidFill>
                <a:srgbClr val="000000"/>
              </a:solidFill>
              <a:effectLst/>
              <a:uLnTx/>
              <a:uFillTx/>
              <a:latin typeface="Arial"/>
              <a:ea typeface="+mj-ea"/>
              <a:cs typeface="+mj-cs"/>
              <a:sym typeface="Arial"/>
            </a:endParaRPr>
          </a:p>
        </p:txBody>
      </p:sp>
      <p:graphicFrame>
        <p:nvGraphicFramePr>
          <p:cNvPr id="2" name="Table 1">
            <a:extLst>
              <a:ext uri="{FF2B5EF4-FFF2-40B4-BE49-F238E27FC236}">
                <a16:creationId xmlns:a16="http://schemas.microsoft.com/office/drawing/2014/main" xmlns="" id="{A67C5CF4-7A5F-43B0-BDAF-36F04F9CAA76}"/>
              </a:ext>
            </a:extLst>
          </p:cNvPr>
          <p:cNvGraphicFramePr>
            <a:graphicFrameLocks noGrp="1"/>
          </p:cNvGraphicFramePr>
          <p:nvPr>
            <p:extLst>
              <p:ext uri="{D42A27DB-BD31-4B8C-83A1-F6EECF244321}">
                <p14:modId xmlns:p14="http://schemas.microsoft.com/office/powerpoint/2010/main" val="316182753"/>
              </p:ext>
            </p:extLst>
          </p:nvPr>
        </p:nvGraphicFramePr>
        <p:xfrm>
          <a:off x="776177" y="1797050"/>
          <a:ext cx="5561123" cy="880110"/>
        </p:xfrm>
        <a:graphic>
          <a:graphicData uri="http://schemas.openxmlformats.org/drawingml/2006/table">
            <a:tbl>
              <a:tblPr firstRow="1">
                <a:tableStyleId>{5C22544A-7EE6-4342-B048-85BDC9FD1C3A}</a:tableStyleId>
              </a:tblPr>
              <a:tblGrid>
                <a:gridCol w="2680541">
                  <a:extLst>
                    <a:ext uri="{9D8B030D-6E8A-4147-A177-3AD203B41FA5}">
                      <a16:colId xmlns:a16="http://schemas.microsoft.com/office/drawing/2014/main" xmlns="" val="1706911481"/>
                    </a:ext>
                  </a:extLst>
                </a:gridCol>
                <a:gridCol w="960194">
                  <a:extLst>
                    <a:ext uri="{9D8B030D-6E8A-4147-A177-3AD203B41FA5}">
                      <a16:colId xmlns:a16="http://schemas.microsoft.com/office/drawing/2014/main" xmlns="" val="3215840673"/>
                    </a:ext>
                  </a:extLst>
                </a:gridCol>
                <a:gridCol w="960194">
                  <a:extLst>
                    <a:ext uri="{9D8B030D-6E8A-4147-A177-3AD203B41FA5}">
                      <a16:colId xmlns:a16="http://schemas.microsoft.com/office/drawing/2014/main" xmlns="" val="3885788416"/>
                    </a:ext>
                  </a:extLst>
                </a:gridCol>
                <a:gridCol w="960194">
                  <a:extLst>
                    <a:ext uri="{9D8B030D-6E8A-4147-A177-3AD203B41FA5}">
                      <a16:colId xmlns:a16="http://schemas.microsoft.com/office/drawing/2014/main" xmlns="" val="480770287"/>
                    </a:ext>
                  </a:extLst>
                </a:gridCol>
              </a:tblGrid>
              <a:tr h="190500">
                <a:tc>
                  <a:txBody>
                    <a:bodyPr/>
                    <a:lstStyle/>
                    <a:p>
                      <a:pPr algn="l" fontAlgn="b"/>
                      <a:r>
                        <a:rPr lang="en-US" sz="1100" u="none" strike="noStrike">
                          <a:effectLst/>
                        </a:rPr>
                        <a:t>Typical Projects</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GC/CM</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Trades</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Civil</a:t>
                      </a:r>
                      <a:endParaRPr lang="en-US" sz="11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4223427201"/>
                  </a:ext>
                </a:extLst>
              </a:tr>
              <a:tr h="190500">
                <a:tc>
                  <a:txBody>
                    <a:bodyPr/>
                    <a:lstStyle/>
                    <a:p>
                      <a:pPr algn="l" fontAlgn="b"/>
                      <a:r>
                        <a:rPr lang="en-US" sz="1100" u="none" strike="noStrike">
                          <a:effectLst/>
                        </a:rPr>
                        <a:t>Key stakeholders acted primarily/solely for their own benefit on project deliverables</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775297743"/>
                  </a:ext>
                </a:extLst>
              </a:tr>
              <a:tr h="190500">
                <a:tc>
                  <a:txBody>
                    <a:bodyPr/>
                    <a:lstStyle/>
                    <a:p>
                      <a:pPr algn="l" fontAlgn="b"/>
                      <a:r>
                        <a:rPr lang="en-US" sz="1100" u="none" strike="noStrike">
                          <a:effectLst/>
                        </a:rPr>
                        <a:t>Key stakeholders sometimes acted in the interest of the project to optimize the whole</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49%*</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425440488"/>
                  </a:ext>
                </a:extLst>
              </a:tr>
            </a:tbl>
          </a:graphicData>
        </a:graphic>
      </p:graphicFrame>
      <p:graphicFrame>
        <p:nvGraphicFramePr>
          <p:cNvPr id="3" name="Table 2">
            <a:extLst>
              <a:ext uri="{FF2B5EF4-FFF2-40B4-BE49-F238E27FC236}">
                <a16:creationId xmlns:a16="http://schemas.microsoft.com/office/drawing/2014/main" xmlns="" id="{1898BDFB-17F3-4557-B209-37753217B82C}"/>
              </a:ext>
            </a:extLst>
          </p:cNvPr>
          <p:cNvGraphicFramePr>
            <a:graphicFrameLocks noGrp="1"/>
          </p:cNvGraphicFramePr>
          <p:nvPr>
            <p:extLst>
              <p:ext uri="{D42A27DB-BD31-4B8C-83A1-F6EECF244321}">
                <p14:modId xmlns:p14="http://schemas.microsoft.com/office/powerpoint/2010/main" val="1994263016"/>
              </p:ext>
            </p:extLst>
          </p:nvPr>
        </p:nvGraphicFramePr>
        <p:xfrm>
          <a:off x="776177" y="2929255"/>
          <a:ext cx="5561123" cy="381000"/>
        </p:xfrm>
        <a:graphic>
          <a:graphicData uri="http://schemas.openxmlformats.org/drawingml/2006/table">
            <a:tbl>
              <a:tblPr>
                <a:tableStyleId>{5C22544A-7EE6-4342-B048-85BDC9FD1C3A}</a:tableStyleId>
              </a:tblPr>
              <a:tblGrid>
                <a:gridCol w="5561123">
                  <a:extLst>
                    <a:ext uri="{9D8B030D-6E8A-4147-A177-3AD203B41FA5}">
                      <a16:colId xmlns:a16="http://schemas.microsoft.com/office/drawing/2014/main" xmlns="" val="1260090915"/>
                    </a:ext>
                  </a:extLst>
                </a:gridCol>
              </a:tblGrid>
              <a:tr h="190500">
                <a:tc>
                  <a:txBody>
                    <a:bodyPr/>
                    <a:lstStyle/>
                    <a:p>
                      <a:pPr algn="l" fontAlgn="b"/>
                      <a:r>
                        <a:rPr lang="en-US" sz="1100" u="none" strike="noStrike">
                          <a:effectLst/>
                        </a:rPr>
                        <a:t>* denote statistical difference with one factor</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972618015"/>
                  </a:ext>
                </a:extLst>
              </a:tr>
              <a:tr h="190500">
                <a:tc>
                  <a:txBody>
                    <a:bodyPr/>
                    <a:lstStyle/>
                    <a:p>
                      <a:pPr algn="l" fontAlgn="b"/>
                      <a:r>
                        <a:rPr lang="en-US" sz="1100" u="none" strike="noStrike" dirty="0">
                          <a:effectLst/>
                        </a:rPr>
                        <a:t>** denotes statistical difference with more than one factor</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312936027"/>
                  </a:ext>
                </a:extLst>
              </a:tr>
            </a:tbl>
          </a:graphicData>
        </a:graphic>
      </p:graphicFrame>
    </p:spTree>
    <p:extLst>
      <p:ext uri="{BB962C8B-B14F-4D97-AF65-F5344CB8AC3E}">
        <p14:creationId xmlns:p14="http://schemas.microsoft.com/office/powerpoint/2010/main" val="1381447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8"/>
          <p:cNvSpPr>
            <a:spLocks noGrp="1" noChangeArrowheads="1"/>
          </p:cNvSpPr>
          <p:nvPr>
            <p:ph type="ctrTitle" sz="quarter" idx="4294967295"/>
          </p:nvPr>
        </p:nvSpPr>
        <p:spPr>
          <a:xfrm>
            <a:off x="0" y="0"/>
            <a:ext cx="7315200" cy="914400"/>
          </a:xfrm>
        </p:spPr>
        <p:txBody>
          <a:bodyPr anchor="b"/>
          <a:lstStyle/>
          <a:p>
            <a:pPr eaLnBrk="1" hangingPunct="1"/>
            <a:r>
              <a:rPr lang="en-US" b="1" dirty="0">
                <a:solidFill>
                  <a:schemeClr val="bg1"/>
                </a:solidFill>
              </a:rPr>
              <a:t>Findings</a:t>
            </a:r>
            <a:endParaRPr lang="en-US" sz="2400" dirty="0">
              <a:solidFill>
                <a:schemeClr val="bg1"/>
              </a:solidFill>
            </a:endParaRPr>
          </a:p>
        </p:txBody>
      </p:sp>
      <p:pic>
        <p:nvPicPr>
          <p:cNvPr id="19" name="Picture 2" descr="149411273-1-bw.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323353"/>
            <a:ext cx="382905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99790B7B-AA4F-413E-8639-3E250432AED2}"/>
              </a:ext>
            </a:extLst>
          </p:cNvPr>
          <p:cNvSpPr txBox="1"/>
          <p:nvPr/>
        </p:nvSpPr>
        <p:spPr>
          <a:xfrm>
            <a:off x="4572000" y="1371600"/>
            <a:ext cx="3931920" cy="1169551"/>
          </a:xfrm>
          <a:prstGeom prst="rect">
            <a:avLst/>
          </a:prstGeom>
          <a:noFill/>
        </p:spPr>
        <p:txBody>
          <a:bodyPr wrap="square" rtlCol="0">
            <a:spAutoFit/>
          </a:bodyPr>
          <a:lstStyle/>
          <a:p>
            <a:pPr marL="214313" indent="-214313" fontAlgn="t">
              <a:buFont typeface="Arial" panose="020B0604020202020204" pitchFamily="34" charset="0"/>
              <a:buChar char="•"/>
            </a:pPr>
            <a:r>
              <a:rPr lang="en-US" b="1" dirty="0">
                <a:solidFill>
                  <a:schemeClr val="bg1">
                    <a:lumMod val="65000"/>
                  </a:schemeClr>
                </a:solidFill>
              </a:rPr>
              <a:t>Selection of Best v. Typical projects</a:t>
            </a:r>
          </a:p>
          <a:p>
            <a:pPr marL="214313" indent="-214313" fontAlgn="t">
              <a:buFont typeface="Arial" panose="020B0604020202020204" pitchFamily="34" charset="0"/>
              <a:buChar char="•"/>
            </a:pPr>
            <a:r>
              <a:rPr lang="en-US" b="1" dirty="0">
                <a:solidFill>
                  <a:schemeClr val="bg1">
                    <a:lumMod val="65000"/>
                  </a:schemeClr>
                </a:solidFill>
              </a:rPr>
              <a:t>Project Outcomes</a:t>
            </a:r>
          </a:p>
          <a:p>
            <a:pPr marL="214313" indent="-214313" fontAlgn="t">
              <a:buFont typeface="Arial" panose="020B0604020202020204" pitchFamily="34" charset="0"/>
              <a:buChar char="•"/>
            </a:pPr>
            <a:r>
              <a:rPr lang="en-US" b="1" dirty="0">
                <a:solidFill>
                  <a:schemeClr val="bg1">
                    <a:lumMod val="65000"/>
                  </a:schemeClr>
                </a:solidFill>
              </a:rPr>
              <a:t>Organizational Factors</a:t>
            </a:r>
          </a:p>
          <a:p>
            <a:pPr marL="214313" indent="-214313" fontAlgn="t">
              <a:buFont typeface="Arial" panose="020B0604020202020204" pitchFamily="34" charset="0"/>
              <a:buChar char="•"/>
            </a:pPr>
            <a:r>
              <a:rPr lang="en-US" b="1" dirty="0">
                <a:solidFill>
                  <a:schemeClr val="tx1"/>
                </a:solidFill>
              </a:rPr>
              <a:t>Commercial Factors</a:t>
            </a:r>
          </a:p>
          <a:p>
            <a:pPr marL="214313" indent="-214313" fontAlgn="t">
              <a:buFont typeface="Arial" panose="020B0604020202020204" pitchFamily="34" charset="0"/>
              <a:buChar char="•"/>
            </a:pPr>
            <a:r>
              <a:rPr lang="en-US" b="1" dirty="0">
                <a:solidFill>
                  <a:schemeClr val="bg1">
                    <a:lumMod val="65000"/>
                  </a:schemeClr>
                </a:solidFill>
              </a:rPr>
              <a:t>Process/Operational Factors</a:t>
            </a:r>
          </a:p>
        </p:txBody>
      </p:sp>
      <p:sp>
        <p:nvSpPr>
          <p:cNvPr id="6" name="TextBox 5">
            <a:extLst>
              <a:ext uri="{FF2B5EF4-FFF2-40B4-BE49-F238E27FC236}">
                <a16:creationId xmlns:a16="http://schemas.microsoft.com/office/drawing/2014/main" xmlns="" id="{12F49465-2A27-4B9D-8143-A597F6543958}"/>
              </a:ext>
            </a:extLst>
          </p:cNvPr>
          <p:cNvSpPr txBox="1"/>
          <p:nvPr/>
        </p:nvSpPr>
        <p:spPr>
          <a:xfrm>
            <a:off x="4572000" y="2720340"/>
            <a:ext cx="3931920" cy="1169551"/>
          </a:xfrm>
          <a:prstGeom prst="rect">
            <a:avLst/>
          </a:prstGeom>
          <a:noFill/>
        </p:spPr>
        <p:txBody>
          <a:bodyPr wrap="square" rtlCol="0">
            <a:spAutoFit/>
          </a:bodyPr>
          <a:lstStyle/>
          <a:p>
            <a:pPr marL="214313" indent="-214313" fontAlgn="t">
              <a:buFont typeface="Arial" panose="020B0604020202020204" pitchFamily="34" charset="0"/>
              <a:buChar char="•"/>
            </a:pPr>
            <a:r>
              <a:rPr lang="en-US" b="1" dirty="0">
                <a:solidFill>
                  <a:schemeClr val="tx1"/>
                </a:solidFill>
              </a:rPr>
              <a:t>Unless otherwise noted sample size is:</a:t>
            </a:r>
          </a:p>
          <a:p>
            <a:pPr marL="214313" indent="-214313" fontAlgn="t">
              <a:buFont typeface="Arial" panose="020B0604020202020204" pitchFamily="34" charset="0"/>
              <a:buChar char="•"/>
            </a:pPr>
            <a:r>
              <a:rPr lang="en-US" b="1" dirty="0">
                <a:solidFill>
                  <a:schemeClr val="tx1"/>
                </a:solidFill>
              </a:rPr>
              <a:t>Total: 336 respondents</a:t>
            </a:r>
          </a:p>
          <a:p>
            <a:pPr marL="214313" indent="-214313" fontAlgn="t">
              <a:buFont typeface="Arial" panose="020B0604020202020204" pitchFamily="34" charset="0"/>
              <a:buChar char="•"/>
            </a:pPr>
            <a:r>
              <a:rPr lang="en-US" b="1" dirty="0">
                <a:solidFill>
                  <a:schemeClr val="tx1"/>
                </a:solidFill>
              </a:rPr>
              <a:t>GC/CM: 187</a:t>
            </a:r>
          </a:p>
          <a:p>
            <a:pPr marL="214313" indent="-214313" fontAlgn="t">
              <a:buFont typeface="Arial" panose="020B0604020202020204" pitchFamily="34" charset="0"/>
              <a:buChar char="•"/>
            </a:pPr>
            <a:r>
              <a:rPr lang="en-US" b="1" dirty="0">
                <a:solidFill>
                  <a:schemeClr val="tx1"/>
                </a:solidFill>
              </a:rPr>
              <a:t>Specialty: 108</a:t>
            </a:r>
          </a:p>
          <a:p>
            <a:pPr marL="214313" indent="-214313" fontAlgn="t">
              <a:buFont typeface="Arial" panose="020B0604020202020204" pitchFamily="34" charset="0"/>
              <a:buChar char="•"/>
            </a:pPr>
            <a:r>
              <a:rPr lang="en-US" b="1" dirty="0">
                <a:solidFill>
                  <a:schemeClr val="tx1"/>
                </a:solidFill>
              </a:rPr>
              <a:t>Heavy civil: 41</a:t>
            </a:r>
            <a:endParaRPr lang="en-US" b="1" dirty="0">
              <a:solidFill>
                <a:schemeClr val="bg1">
                  <a:lumMod val="65000"/>
                </a:schemeClr>
              </a:solidFill>
            </a:endParaRPr>
          </a:p>
        </p:txBody>
      </p:sp>
    </p:spTree>
    <p:extLst>
      <p:ext uri="{BB962C8B-B14F-4D97-AF65-F5344CB8AC3E}">
        <p14:creationId xmlns:p14="http://schemas.microsoft.com/office/powerpoint/2010/main" val="19143614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p:cNvSpPr>
            <a:spLocks noGrp="1" noChangeArrowheads="1"/>
          </p:cNvSpPr>
          <p:nvPr>
            <p:ph type="ctrTitle" sz="quarter" idx="4294967295"/>
          </p:nvPr>
        </p:nvSpPr>
        <p:spPr>
          <a:xfrm>
            <a:off x="-1" y="0"/>
            <a:ext cx="8091055" cy="457200"/>
          </a:xfrm>
        </p:spPr>
        <p:txBody>
          <a:bodyPr anchor="b"/>
          <a:lstStyle/>
          <a:p>
            <a:r>
              <a:rPr lang="en-US" sz="2400" b="1" dirty="0">
                <a:solidFill>
                  <a:schemeClr val="bg1"/>
                </a:solidFill>
              </a:rPr>
              <a:t>Commercial Factors: Initial Engagement of My Company</a:t>
            </a:r>
            <a:endParaRPr lang="en-US" sz="2400" dirty="0">
              <a:solidFill>
                <a:schemeClr val="bg1"/>
              </a:solidFill>
            </a:endParaRPr>
          </a:p>
        </p:txBody>
      </p:sp>
      <p:sp>
        <p:nvSpPr>
          <p:cNvPr id="7" name="TextBox 6"/>
          <p:cNvSpPr txBox="1"/>
          <p:nvPr/>
        </p:nvSpPr>
        <p:spPr>
          <a:xfrm>
            <a:off x="2369126" y="4754880"/>
            <a:ext cx="4761347" cy="184666"/>
          </a:xfrm>
          <a:prstGeom prst="rect">
            <a:avLst/>
          </a:prstGeom>
          <a:noFill/>
        </p:spPr>
        <p:txBody>
          <a:bodyPr wrap="square" rtlCol="0">
            <a:spAutoFit/>
          </a:bodyPr>
          <a:lstStyle/>
          <a:p>
            <a:r>
              <a:rPr lang="en-US" sz="600" dirty="0">
                <a:solidFill>
                  <a:schemeClr val="tx1"/>
                </a:solidFill>
              </a:rPr>
              <a:t>qe1. Thinking of the best/typical project, when was my company first engaged and contracted on this specific project?</a:t>
            </a:r>
            <a:endParaRPr lang="en-US" sz="600" b="1" dirty="0">
              <a:solidFill>
                <a:schemeClr val="tx1"/>
              </a:solidFill>
            </a:endParaRPr>
          </a:p>
        </p:txBody>
      </p:sp>
      <p:sp>
        <p:nvSpPr>
          <p:cNvPr id="12" name="Rectangle 4"/>
          <p:cNvSpPr txBox="1">
            <a:spLocks noChangeArrowheads="1"/>
          </p:cNvSpPr>
          <p:nvPr/>
        </p:nvSpPr>
        <p:spPr bwMode="auto">
          <a:xfrm>
            <a:off x="457200" y="466344"/>
            <a:ext cx="8229600" cy="813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rgbClr val="595959"/>
                </a:solidFill>
                <a:latin typeface="+mj-lt"/>
                <a:ea typeface="+mj-ea"/>
                <a:cs typeface="+mj-cs"/>
              </a:defRPr>
            </a:lvl1pPr>
            <a:lvl2pPr algn="l" rtl="0" eaLnBrk="0" fontAlgn="base" hangingPunct="0">
              <a:spcBef>
                <a:spcPct val="0"/>
              </a:spcBef>
              <a:spcAft>
                <a:spcPct val="0"/>
              </a:spcAft>
              <a:defRPr sz="2400">
                <a:solidFill>
                  <a:srgbClr val="595959"/>
                </a:solidFill>
                <a:latin typeface="Arial" charset="0"/>
                <a:ea typeface="ＭＳ Ｐゴシック" charset="0"/>
                <a:cs typeface="Arial" charset="0"/>
              </a:defRPr>
            </a:lvl2pPr>
            <a:lvl3pPr algn="l" rtl="0" eaLnBrk="0" fontAlgn="base" hangingPunct="0">
              <a:spcBef>
                <a:spcPct val="0"/>
              </a:spcBef>
              <a:spcAft>
                <a:spcPct val="0"/>
              </a:spcAft>
              <a:defRPr sz="2400">
                <a:solidFill>
                  <a:srgbClr val="595959"/>
                </a:solidFill>
                <a:latin typeface="Arial" charset="0"/>
                <a:ea typeface="ＭＳ Ｐゴシック" charset="0"/>
                <a:cs typeface="Arial" charset="0"/>
              </a:defRPr>
            </a:lvl3pPr>
            <a:lvl4pPr algn="l" rtl="0" eaLnBrk="0" fontAlgn="base" hangingPunct="0">
              <a:spcBef>
                <a:spcPct val="0"/>
              </a:spcBef>
              <a:spcAft>
                <a:spcPct val="0"/>
              </a:spcAft>
              <a:defRPr sz="2400">
                <a:solidFill>
                  <a:srgbClr val="595959"/>
                </a:solidFill>
                <a:latin typeface="Arial" charset="0"/>
                <a:ea typeface="ＭＳ Ｐゴシック" charset="0"/>
                <a:cs typeface="Arial" charset="0"/>
              </a:defRPr>
            </a:lvl4pPr>
            <a:lvl5pPr algn="l" rtl="0" eaLnBrk="0" fontAlgn="base" hangingPunct="0">
              <a:spcBef>
                <a:spcPct val="0"/>
              </a:spcBef>
              <a:spcAft>
                <a:spcPct val="0"/>
              </a:spcAft>
              <a:defRPr sz="2400">
                <a:solidFill>
                  <a:srgbClr val="595959"/>
                </a:solidFill>
                <a:latin typeface="Arial" charset="0"/>
                <a:ea typeface="ＭＳ Ｐゴシック" charset="0"/>
                <a:cs typeface="Arial" charset="0"/>
              </a:defRPr>
            </a:lvl5pPr>
            <a:lvl6pPr marL="457200" algn="l" rtl="0" fontAlgn="base">
              <a:spcBef>
                <a:spcPct val="0"/>
              </a:spcBef>
              <a:spcAft>
                <a:spcPct val="0"/>
              </a:spcAft>
              <a:defRPr sz="2400">
                <a:solidFill>
                  <a:srgbClr val="595959"/>
                </a:solidFill>
                <a:latin typeface="Arial" charset="0"/>
                <a:ea typeface="ＭＳ Ｐゴシック" charset="0"/>
                <a:cs typeface="Arial" charset="0"/>
              </a:defRPr>
            </a:lvl6pPr>
            <a:lvl7pPr marL="914400" algn="l" rtl="0" fontAlgn="base">
              <a:spcBef>
                <a:spcPct val="0"/>
              </a:spcBef>
              <a:spcAft>
                <a:spcPct val="0"/>
              </a:spcAft>
              <a:defRPr sz="2400">
                <a:solidFill>
                  <a:srgbClr val="595959"/>
                </a:solidFill>
                <a:latin typeface="Arial" charset="0"/>
                <a:ea typeface="ＭＳ Ｐゴシック" charset="0"/>
                <a:cs typeface="Arial" charset="0"/>
              </a:defRPr>
            </a:lvl7pPr>
            <a:lvl8pPr marL="1371600" algn="l" rtl="0" fontAlgn="base">
              <a:spcBef>
                <a:spcPct val="0"/>
              </a:spcBef>
              <a:spcAft>
                <a:spcPct val="0"/>
              </a:spcAft>
              <a:defRPr sz="2400">
                <a:solidFill>
                  <a:srgbClr val="595959"/>
                </a:solidFill>
                <a:latin typeface="Arial" charset="0"/>
                <a:ea typeface="ＭＳ Ｐゴシック" charset="0"/>
                <a:cs typeface="Arial" charset="0"/>
              </a:defRPr>
            </a:lvl8pPr>
            <a:lvl9pPr marL="1828800" algn="l" rtl="0" fontAlgn="base">
              <a:spcBef>
                <a:spcPct val="0"/>
              </a:spcBef>
              <a:spcAft>
                <a:spcPct val="0"/>
              </a:spcAft>
              <a:defRPr sz="2400">
                <a:solidFill>
                  <a:srgbClr val="595959"/>
                </a:solidFill>
                <a:latin typeface="Arial" charset="0"/>
                <a:ea typeface="ＭＳ Ｐゴシック" charset="0"/>
                <a:cs typeface="Arial" charset="0"/>
              </a:defRPr>
            </a:lvl9pPr>
          </a:lstStyle>
          <a:p>
            <a:pPr marL="214313" indent="-214313">
              <a:buFont typeface="Arial" pitchFamily="34" charset="0"/>
              <a:buChar char="•"/>
            </a:pPr>
            <a:r>
              <a:rPr lang="en-US" sz="1200" dirty="0">
                <a:solidFill>
                  <a:schemeClr val="tx1"/>
                </a:solidFill>
                <a:latin typeface="+mn-lt"/>
              </a:rPr>
              <a:t>Typical and best projects did not significantly differ as to stage of the project for when a respondent noted their company’s first engagement</a:t>
            </a:r>
          </a:p>
        </p:txBody>
      </p:sp>
      <p:graphicFrame>
        <p:nvGraphicFramePr>
          <p:cNvPr id="6" name="Chart 5">
            <a:extLst>
              <a:ext uri="{FF2B5EF4-FFF2-40B4-BE49-F238E27FC236}">
                <a16:creationId xmlns:a16="http://schemas.microsoft.com/office/drawing/2014/main" xmlns="" id="{98D07126-5A78-4A06-A9E7-6A4D5527BBB9}"/>
              </a:ext>
            </a:extLst>
          </p:cNvPr>
          <p:cNvGraphicFramePr>
            <a:graphicFrameLocks/>
          </p:cNvGraphicFramePr>
          <p:nvPr>
            <p:extLst>
              <p:ext uri="{D42A27DB-BD31-4B8C-83A1-F6EECF244321}">
                <p14:modId xmlns:p14="http://schemas.microsoft.com/office/powerpoint/2010/main" val="1168742308"/>
              </p:ext>
            </p:extLst>
          </p:nvPr>
        </p:nvGraphicFramePr>
        <p:xfrm>
          <a:off x="914400" y="1280160"/>
          <a:ext cx="7315200" cy="3429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945227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p:cNvSpPr>
            <a:spLocks noGrp="1" noChangeArrowheads="1"/>
          </p:cNvSpPr>
          <p:nvPr>
            <p:ph type="ctrTitle" sz="quarter" idx="4294967295"/>
          </p:nvPr>
        </p:nvSpPr>
        <p:spPr>
          <a:xfrm>
            <a:off x="-1" y="0"/>
            <a:ext cx="8091055" cy="457200"/>
          </a:xfrm>
        </p:spPr>
        <p:txBody>
          <a:bodyPr anchor="b"/>
          <a:lstStyle/>
          <a:p>
            <a:r>
              <a:rPr lang="en-US" sz="2400" b="1" dirty="0">
                <a:solidFill>
                  <a:schemeClr val="bg1"/>
                </a:solidFill>
              </a:rPr>
              <a:t>Commercial Factors: Initial Engagement of My Company</a:t>
            </a:r>
            <a:endParaRPr lang="en-US" sz="2400" dirty="0">
              <a:solidFill>
                <a:schemeClr val="bg1"/>
              </a:solidFill>
            </a:endParaRPr>
          </a:p>
        </p:txBody>
      </p:sp>
      <p:sp>
        <p:nvSpPr>
          <p:cNvPr id="7" name="TextBox 6"/>
          <p:cNvSpPr txBox="1"/>
          <p:nvPr/>
        </p:nvSpPr>
        <p:spPr>
          <a:xfrm>
            <a:off x="2369126" y="4754880"/>
            <a:ext cx="4761347"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 b="0" i="0" u="none" strike="noStrike" kern="0" cap="none" spc="0" normalizeH="0" baseline="0" noProof="0" dirty="0">
                <a:ln>
                  <a:noFill/>
                </a:ln>
                <a:solidFill>
                  <a:srgbClr val="000000"/>
                </a:solidFill>
                <a:effectLst/>
                <a:uLnTx/>
                <a:uFillTx/>
                <a:latin typeface="Arial"/>
                <a:cs typeface="Arial"/>
                <a:sym typeface="Arial"/>
              </a:rPr>
              <a:t>qe1. Thinking of the best/typical project, when was my company first engaged and contracted on this specific project?</a:t>
            </a:r>
            <a:endParaRPr kumimoji="0" lang="en-US" sz="600" b="1" i="0" u="none" strike="noStrike" kern="0" cap="none" spc="0" normalizeH="0" baseline="0" noProof="0" dirty="0">
              <a:ln>
                <a:noFill/>
              </a:ln>
              <a:solidFill>
                <a:srgbClr val="000000"/>
              </a:solidFill>
              <a:effectLst/>
              <a:uLnTx/>
              <a:uFillTx/>
              <a:latin typeface="Arial"/>
              <a:cs typeface="Arial"/>
              <a:sym typeface="Arial"/>
            </a:endParaRPr>
          </a:p>
        </p:txBody>
      </p:sp>
      <p:sp>
        <p:nvSpPr>
          <p:cNvPr id="12" name="Rectangle 4"/>
          <p:cNvSpPr txBox="1">
            <a:spLocks noChangeArrowheads="1"/>
          </p:cNvSpPr>
          <p:nvPr/>
        </p:nvSpPr>
        <p:spPr bwMode="auto">
          <a:xfrm>
            <a:off x="457200" y="466344"/>
            <a:ext cx="8229600" cy="813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rgbClr val="595959"/>
                </a:solidFill>
                <a:latin typeface="+mj-lt"/>
                <a:ea typeface="+mj-ea"/>
                <a:cs typeface="+mj-cs"/>
              </a:defRPr>
            </a:lvl1pPr>
            <a:lvl2pPr algn="l" rtl="0" eaLnBrk="0" fontAlgn="base" hangingPunct="0">
              <a:spcBef>
                <a:spcPct val="0"/>
              </a:spcBef>
              <a:spcAft>
                <a:spcPct val="0"/>
              </a:spcAft>
              <a:defRPr sz="2400">
                <a:solidFill>
                  <a:srgbClr val="595959"/>
                </a:solidFill>
                <a:latin typeface="Arial" charset="0"/>
                <a:ea typeface="ＭＳ Ｐゴシック" charset="0"/>
                <a:cs typeface="Arial" charset="0"/>
              </a:defRPr>
            </a:lvl2pPr>
            <a:lvl3pPr algn="l" rtl="0" eaLnBrk="0" fontAlgn="base" hangingPunct="0">
              <a:spcBef>
                <a:spcPct val="0"/>
              </a:spcBef>
              <a:spcAft>
                <a:spcPct val="0"/>
              </a:spcAft>
              <a:defRPr sz="2400">
                <a:solidFill>
                  <a:srgbClr val="595959"/>
                </a:solidFill>
                <a:latin typeface="Arial" charset="0"/>
                <a:ea typeface="ＭＳ Ｐゴシック" charset="0"/>
                <a:cs typeface="Arial" charset="0"/>
              </a:defRPr>
            </a:lvl3pPr>
            <a:lvl4pPr algn="l" rtl="0" eaLnBrk="0" fontAlgn="base" hangingPunct="0">
              <a:spcBef>
                <a:spcPct val="0"/>
              </a:spcBef>
              <a:spcAft>
                <a:spcPct val="0"/>
              </a:spcAft>
              <a:defRPr sz="2400">
                <a:solidFill>
                  <a:srgbClr val="595959"/>
                </a:solidFill>
                <a:latin typeface="Arial" charset="0"/>
                <a:ea typeface="ＭＳ Ｐゴシック" charset="0"/>
                <a:cs typeface="Arial" charset="0"/>
              </a:defRPr>
            </a:lvl4pPr>
            <a:lvl5pPr algn="l" rtl="0" eaLnBrk="0" fontAlgn="base" hangingPunct="0">
              <a:spcBef>
                <a:spcPct val="0"/>
              </a:spcBef>
              <a:spcAft>
                <a:spcPct val="0"/>
              </a:spcAft>
              <a:defRPr sz="2400">
                <a:solidFill>
                  <a:srgbClr val="595959"/>
                </a:solidFill>
                <a:latin typeface="Arial" charset="0"/>
                <a:ea typeface="ＭＳ Ｐゴシック" charset="0"/>
                <a:cs typeface="Arial" charset="0"/>
              </a:defRPr>
            </a:lvl5pPr>
            <a:lvl6pPr marL="457200" algn="l" rtl="0" fontAlgn="base">
              <a:spcBef>
                <a:spcPct val="0"/>
              </a:spcBef>
              <a:spcAft>
                <a:spcPct val="0"/>
              </a:spcAft>
              <a:defRPr sz="2400">
                <a:solidFill>
                  <a:srgbClr val="595959"/>
                </a:solidFill>
                <a:latin typeface="Arial" charset="0"/>
                <a:ea typeface="ＭＳ Ｐゴシック" charset="0"/>
                <a:cs typeface="Arial" charset="0"/>
              </a:defRPr>
            </a:lvl6pPr>
            <a:lvl7pPr marL="914400" algn="l" rtl="0" fontAlgn="base">
              <a:spcBef>
                <a:spcPct val="0"/>
              </a:spcBef>
              <a:spcAft>
                <a:spcPct val="0"/>
              </a:spcAft>
              <a:defRPr sz="2400">
                <a:solidFill>
                  <a:srgbClr val="595959"/>
                </a:solidFill>
                <a:latin typeface="Arial" charset="0"/>
                <a:ea typeface="ＭＳ Ｐゴシック" charset="0"/>
                <a:cs typeface="Arial" charset="0"/>
              </a:defRPr>
            </a:lvl7pPr>
            <a:lvl8pPr marL="1371600" algn="l" rtl="0" fontAlgn="base">
              <a:spcBef>
                <a:spcPct val="0"/>
              </a:spcBef>
              <a:spcAft>
                <a:spcPct val="0"/>
              </a:spcAft>
              <a:defRPr sz="2400">
                <a:solidFill>
                  <a:srgbClr val="595959"/>
                </a:solidFill>
                <a:latin typeface="Arial" charset="0"/>
                <a:ea typeface="ＭＳ Ｐゴシック" charset="0"/>
                <a:cs typeface="Arial" charset="0"/>
              </a:defRPr>
            </a:lvl8pPr>
            <a:lvl9pPr marL="1828800" algn="l" rtl="0" fontAlgn="base">
              <a:spcBef>
                <a:spcPct val="0"/>
              </a:spcBef>
              <a:spcAft>
                <a:spcPct val="0"/>
              </a:spcAft>
              <a:defRPr sz="2400">
                <a:solidFill>
                  <a:srgbClr val="595959"/>
                </a:solidFill>
                <a:latin typeface="Arial" charset="0"/>
                <a:ea typeface="ＭＳ Ｐゴシック" charset="0"/>
                <a:cs typeface="Arial" charset="0"/>
              </a:defRPr>
            </a:lvl9pPr>
          </a:lstStyle>
          <a:p>
            <a:pPr marL="214313" marR="0" lvl="0" indent="-214313" algn="l" defTabSz="914400" rtl="0" eaLnBrk="0" fontAlgn="base" latinLnBrk="0" hangingPunct="0">
              <a:lnSpc>
                <a:spcPct val="100000"/>
              </a:lnSpc>
              <a:spcBef>
                <a:spcPct val="0"/>
              </a:spcBef>
              <a:spcAft>
                <a:spcPct val="0"/>
              </a:spcAft>
              <a:buClr>
                <a:srgbClr val="000000"/>
              </a:buClr>
              <a:buSzTx/>
              <a:buFont typeface="Arial" pitchFamily="34" charset="0"/>
              <a:buChar char="•"/>
              <a:tabLst/>
              <a:defRPr/>
            </a:pPr>
            <a:r>
              <a:rPr lang="en-US" sz="1200" dirty="0">
                <a:solidFill>
                  <a:srgbClr val="000000"/>
                </a:solidFill>
                <a:latin typeface="Arial"/>
              </a:rPr>
              <a:t>GC/CMs are more frequently selected pre-business case or during business case validation on best projects and during construction documents or later on typical ones.</a:t>
            </a:r>
            <a:endParaRPr kumimoji="0" lang="en-US" sz="1200" b="0" i="0" u="none" strike="noStrike" kern="0" cap="none" spc="0" normalizeH="0" baseline="0" noProof="0" dirty="0">
              <a:ln>
                <a:noFill/>
              </a:ln>
              <a:solidFill>
                <a:srgbClr val="000000"/>
              </a:solidFill>
              <a:effectLst/>
              <a:uLnTx/>
              <a:uFillTx/>
              <a:latin typeface="Arial"/>
              <a:ea typeface="+mj-ea"/>
              <a:cs typeface="+mj-cs"/>
              <a:sym typeface="Arial"/>
            </a:endParaRPr>
          </a:p>
        </p:txBody>
      </p:sp>
      <p:graphicFrame>
        <p:nvGraphicFramePr>
          <p:cNvPr id="8" name="Chart 7">
            <a:extLst>
              <a:ext uri="{FF2B5EF4-FFF2-40B4-BE49-F238E27FC236}">
                <a16:creationId xmlns:a16="http://schemas.microsoft.com/office/drawing/2014/main" xmlns="" id="{92D0BE46-26A1-4BDD-A9F4-CE044841A9BC}"/>
              </a:ext>
            </a:extLst>
          </p:cNvPr>
          <p:cNvGraphicFramePr>
            <a:graphicFrameLocks/>
          </p:cNvGraphicFramePr>
          <p:nvPr>
            <p:extLst>
              <p:ext uri="{D42A27DB-BD31-4B8C-83A1-F6EECF244321}">
                <p14:modId xmlns:p14="http://schemas.microsoft.com/office/powerpoint/2010/main" val="2478130146"/>
              </p:ext>
            </p:extLst>
          </p:nvPr>
        </p:nvGraphicFramePr>
        <p:xfrm>
          <a:off x="457200" y="1280159"/>
          <a:ext cx="8105887" cy="28615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021164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p:cNvSpPr>
            <a:spLocks noGrp="1" noChangeArrowheads="1"/>
          </p:cNvSpPr>
          <p:nvPr>
            <p:ph type="ctrTitle" sz="quarter" idx="4294967295"/>
          </p:nvPr>
        </p:nvSpPr>
        <p:spPr>
          <a:xfrm>
            <a:off x="-1" y="0"/>
            <a:ext cx="8091055" cy="457200"/>
          </a:xfrm>
        </p:spPr>
        <p:txBody>
          <a:bodyPr anchor="b"/>
          <a:lstStyle/>
          <a:p>
            <a:r>
              <a:rPr lang="en-US" sz="2400" b="1" dirty="0">
                <a:solidFill>
                  <a:schemeClr val="bg1"/>
                </a:solidFill>
              </a:rPr>
              <a:t>Commercial Factors: Initial Engagement of My Company</a:t>
            </a:r>
            <a:endParaRPr lang="en-US" sz="2400" dirty="0">
              <a:solidFill>
                <a:schemeClr val="bg1"/>
              </a:solidFill>
            </a:endParaRPr>
          </a:p>
        </p:txBody>
      </p:sp>
      <p:sp>
        <p:nvSpPr>
          <p:cNvPr id="7" name="TextBox 6"/>
          <p:cNvSpPr txBox="1"/>
          <p:nvPr/>
        </p:nvSpPr>
        <p:spPr>
          <a:xfrm>
            <a:off x="2369126" y="4754880"/>
            <a:ext cx="4761347"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 b="0" i="0" u="none" strike="noStrike" kern="0" cap="none" spc="0" normalizeH="0" baseline="0" noProof="0" dirty="0">
                <a:ln>
                  <a:noFill/>
                </a:ln>
                <a:solidFill>
                  <a:srgbClr val="000000"/>
                </a:solidFill>
                <a:effectLst/>
                <a:uLnTx/>
                <a:uFillTx/>
                <a:latin typeface="Arial"/>
                <a:cs typeface="Arial"/>
                <a:sym typeface="Arial"/>
              </a:rPr>
              <a:t>qe1. Thinking of the best/typical project, when was my company first engaged and contracted on this specific project?</a:t>
            </a:r>
            <a:endParaRPr kumimoji="0" lang="en-US" sz="600" b="1" i="0" u="none" strike="noStrike" kern="0" cap="none" spc="0" normalizeH="0" baseline="0" noProof="0" dirty="0">
              <a:ln>
                <a:noFill/>
              </a:ln>
              <a:solidFill>
                <a:srgbClr val="000000"/>
              </a:solidFill>
              <a:effectLst/>
              <a:uLnTx/>
              <a:uFillTx/>
              <a:latin typeface="Arial"/>
              <a:cs typeface="Arial"/>
              <a:sym typeface="Arial"/>
            </a:endParaRPr>
          </a:p>
        </p:txBody>
      </p:sp>
      <p:sp>
        <p:nvSpPr>
          <p:cNvPr id="12" name="Rectangle 4"/>
          <p:cNvSpPr txBox="1">
            <a:spLocks noChangeArrowheads="1"/>
          </p:cNvSpPr>
          <p:nvPr/>
        </p:nvSpPr>
        <p:spPr bwMode="auto">
          <a:xfrm>
            <a:off x="457200" y="466344"/>
            <a:ext cx="8229600" cy="813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rgbClr val="595959"/>
                </a:solidFill>
                <a:latin typeface="+mj-lt"/>
                <a:ea typeface="+mj-ea"/>
                <a:cs typeface="+mj-cs"/>
              </a:defRPr>
            </a:lvl1pPr>
            <a:lvl2pPr algn="l" rtl="0" eaLnBrk="0" fontAlgn="base" hangingPunct="0">
              <a:spcBef>
                <a:spcPct val="0"/>
              </a:spcBef>
              <a:spcAft>
                <a:spcPct val="0"/>
              </a:spcAft>
              <a:defRPr sz="2400">
                <a:solidFill>
                  <a:srgbClr val="595959"/>
                </a:solidFill>
                <a:latin typeface="Arial" charset="0"/>
                <a:ea typeface="ＭＳ Ｐゴシック" charset="0"/>
                <a:cs typeface="Arial" charset="0"/>
              </a:defRPr>
            </a:lvl2pPr>
            <a:lvl3pPr algn="l" rtl="0" eaLnBrk="0" fontAlgn="base" hangingPunct="0">
              <a:spcBef>
                <a:spcPct val="0"/>
              </a:spcBef>
              <a:spcAft>
                <a:spcPct val="0"/>
              </a:spcAft>
              <a:defRPr sz="2400">
                <a:solidFill>
                  <a:srgbClr val="595959"/>
                </a:solidFill>
                <a:latin typeface="Arial" charset="0"/>
                <a:ea typeface="ＭＳ Ｐゴシック" charset="0"/>
                <a:cs typeface="Arial" charset="0"/>
              </a:defRPr>
            </a:lvl3pPr>
            <a:lvl4pPr algn="l" rtl="0" eaLnBrk="0" fontAlgn="base" hangingPunct="0">
              <a:spcBef>
                <a:spcPct val="0"/>
              </a:spcBef>
              <a:spcAft>
                <a:spcPct val="0"/>
              </a:spcAft>
              <a:defRPr sz="2400">
                <a:solidFill>
                  <a:srgbClr val="595959"/>
                </a:solidFill>
                <a:latin typeface="Arial" charset="0"/>
                <a:ea typeface="ＭＳ Ｐゴシック" charset="0"/>
                <a:cs typeface="Arial" charset="0"/>
              </a:defRPr>
            </a:lvl4pPr>
            <a:lvl5pPr algn="l" rtl="0" eaLnBrk="0" fontAlgn="base" hangingPunct="0">
              <a:spcBef>
                <a:spcPct val="0"/>
              </a:spcBef>
              <a:spcAft>
                <a:spcPct val="0"/>
              </a:spcAft>
              <a:defRPr sz="2400">
                <a:solidFill>
                  <a:srgbClr val="595959"/>
                </a:solidFill>
                <a:latin typeface="Arial" charset="0"/>
                <a:ea typeface="ＭＳ Ｐゴシック" charset="0"/>
                <a:cs typeface="Arial" charset="0"/>
              </a:defRPr>
            </a:lvl5pPr>
            <a:lvl6pPr marL="457200" algn="l" rtl="0" fontAlgn="base">
              <a:spcBef>
                <a:spcPct val="0"/>
              </a:spcBef>
              <a:spcAft>
                <a:spcPct val="0"/>
              </a:spcAft>
              <a:defRPr sz="2400">
                <a:solidFill>
                  <a:srgbClr val="595959"/>
                </a:solidFill>
                <a:latin typeface="Arial" charset="0"/>
                <a:ea typeface="ＭＳ Ｐゴシック" charset="0"/>
                <a:cs typeface="Arial" charset="0"/>
              </a:defRPr>
            </a:lvl6pPr>
            <a:lvl7pPr marL="914400" algn="l" rtl="0" fontAlgn="base">
              <a:spcBef>
                <a:spcPct val="0"/>
              </a:spcBef>
              <a:spcAft>
                <a:spcPct val="0"/>
              </a:spcAft>
              <a:defRPr sz="2400">
                <a:solidFill>
                  <a:srgbClr val="595959"/>
                </a:solidFill>
                <a:latin typeface="Arial" charset="0"/>
                <a:ea typeface="ＭＳ Ｐゴシック" charset="0"/>
                <a:cs typeface="Arial" charset="0"/>
              </a:defRPr>
            </a:lvl7pPr>
            <a:lvl8pPr marL="1371600" algn="l" rtl="0" fontAlgn="base">
              <a:spcBef>
                <a:spcPct val="0"/>
              </a:spcBef>
              <a:spcAft>
                <a:spcPct val="0"/>
              </a:spcAft>
              <a:defRPr sz="2400">
                <a:solidFill>
                  <a:srgbClr val="595959"/>
                </a:solidFill>
                <a:latin typeface="Arial" charset="0"/>
                <a:ea typeface="ＭＳ Ｐゴシック" charset="0"/>
                <a:cs typeface="Arial" charset="0"/>
              </a:defRPr>
            </a:lvl8pPr>
            <a:lvl9pPr marL="1828800" algn="l" rtl="0" fontAlgn="base">
              <a:spcBef>
                <a:spcPct val="0"/>
              </a:spcBef>
              <a:spcAft>
                <a:spcPct val="0"/>
              </a:spcAft>
              <a:defRPr sz="2400">
                <a:solidFill>
                  <a:srgbClr val="595959"/>
                </a:solidFill>
                <a:latin typeface="Arial" charset="0"/>
                <a:ea typeface="ＭＳ Ｐゴシック" charset="0"/>
                <a:cs typeface="Arial" charset="0"/>
              </a:defRPr>
            </a:lvl9pPr>
          </a:lstStyle>
          <a:p>
            <a:pPr marL="214313" marR="0" lvl="0" indent="-214313" algn="l" defTabSz="914400" rtl="0" eaLnBrk="0" fontAlgn="base" latinLnBrk="0" hangingPunct="0">
              <a:lnSpc>
                <a:spcPct val="100000"/>
              </a:lnSpc>
              <a:spcBef>
                <a:spcPct val="0"/>
              </a:spcBef>
              <a:spcAft>
                <a:spcPct val="0"/>
              </a:spcAft>
              <a:buClr>
                <a:srgbClr val="000000"/>
              </a:buClr>
              <a:buSzTx/>
              <a:buFont typeface="Arial" pitchFamily="34" charset="0"/>
              <a:buChar char="•"/>
              <a:tabLst/>
              <a:defRPr/>
            </a:pPr>
            <a:r>
              <a:rPr lang="en-US" sz="1200" dirty="0">
                <a:solidFill>
                  <a:srgbClr val="000000"/>
                </a:solidFill>
                <a:latin typeface="Arial"/>
              </a:rPr>
              <a:t>The real gap between best and typical projects opens up for trade contractors in the during construction documents phase or later, when they are more frequently brought on for typical than for best projects. </a:t>
            </a:r>
            <a:endParaRPr kumimoji="0" lang="en-US" sz="1200" b="0" i="0" u="none" strike="noStrike" kern="0" cap="none" spc="0" normalizeH="0" baseline="0" noProof="0" dirty="0">
              <a:ln>
                <a:noFill/>
              </a:ln>
              <a:solidFill>
                <a:srgbClr val="000000"/>
              </a:solidFill>
              <a:effectLst/>
              <a:uLnTx/>
              <a:uFillTx/>
              <a:latin typeface="Arial"/>
              <a:ea typeface="+mj-ea"/>
              <a:cs typeface="+mj-cs"/>
              <a:sym typeface="Arial"/>
            </a:endParaRPr>
          </a:p>
        </p:txBody>
      </p:sp>
      <p:graphicFrame>
        <p:nvGraphicFramePr>
          <p:cNvPr id="6" name="Chart 5">
            <a:extLst>
              <a:ext uri="{FF2B5EF4-FFF2-40B4-BE49-F238E27FC236}">
                <a16:creationId xmlns:a16="http://schemas.microsoft.com/office/drawing/2014/main" xmlns="" id="{41D9BA8A-439E-4E71-A011-09F787FEFA46}"/>
              </a:ext>
            </a:extLst>
          </p:cNvPr>
          <p:cNvGraphicFramePr>
            <a:graphicFrameLocks/>
          </p:cNvGraphicFramePr>
          <p:nvPr>
            <p:extLst>
              <p:ext uri="{D42A27DB-BD31-4B8C-83A1-F6EECF244321}">
                <p14:modId xmlns:p14="http://schemas.microsoft.com/office/powerpoint/2010/main" val="306738270"/>
              </p:ext>
            </p:extLst>
          </p:nvPr>
        </p:nvGraphicFramePr>
        <p:xfrm>
          <a:off x="570155" y="1519237"/>
          <a:ext cx="8003689" cy="28591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058456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p:cNvSpPr>
            <a:spLocks noGrp="1" noChangeArrowheads="1"/>
          </p:cNvSpPr>
          <p:nvPr>
            <p:ph type="ctrTitle" sz="quarter" idx="4294967295"/>
          </p:nvPr>
        </p:nvSpPr>
        <p:spPr>
          <a:xfrm>
            <a:off x="-1" y="0"/>
            <a:ext cx="8091055" cy="457200"/>
          </a:xfrm>
        </p:spPr>
        <p:txBody>
          <a:bodyPr anchor="b"/>
          <a:lstStyle/>
          <a:p>
            <a:r>
              <a:rPr lang="en-US" sz="2400" b="1" dirty="0">
                <a:solidFill>
                  <a:schemeClr val="bg1"/>
                </a:solidFill>
              </a:rPr>
              <a:t>Commercial Factors: Initial Engagement of My Company</a:t>
            </a:r>
            <a:endParaRPr lang="en-US" sz="2400" dirty="0">
              <a:solidFill>
                <a:schemeClr val="bg1"/>
              </a:solidFill>
            </a:endParaRPr>
          </a:p>
        </p:txBody>
      </p:sp>
      <p:sp>
        <p:nvSpPr>
          <p:cNvPr id="7" name="TextBox 6"/>
          <p:cNvSpPr txBox="1"/>
          <p:nvPr/>
        </p:nvSpPr>
        <p:spPr>
          <a:xfrm>
            <a:off x="2369126" y="4754880"/>
            <a:ext cx="4761347"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 b="0" i="0" u="none" strike="noStrike" kern="0" cap="none" spc="0" normalizeH="0" baseline="0" noProof="0" dirty="0">
                <a:ln>
                  <a:noFill/>
                </a:ln>
                <a:solidFill>
                  <a:srgbClr val="000000"/>
                </a:solidFill>
                <a:effectLst/>
                <a:uLnTx/>
                <a:uFillTx/>
                <a:latin typeface="Arial"/>
                <a:cs typeface="Arial"/>
                <a:sym typeface="Arial"/>
              </a:rPr>
              <a:t>qe1. Thinking of the best/typical project, when was my company first engaged and contracted on this specific project?</a:t>
            </a:r>
            <a:endParaRPr kumimoji="0" lang="en-US" sz="600" b="1" i="0" u="none" strike="noStrike" kern="0" cap="none" spc="0" normalizeH="0" baseline="0" noProof="0" dirty="0">
              <a:ln>
                <a:noFill/>
              </a:ln>
              <a:solidFill>
                <a:srgbClr val="000000"/>
              </a:solidFill>
              <a:effectLst/>
              <a:uLnTx/>
              <a:uFillTx/>
              <a:latin typeface="Arial"/>
              <a:cs typeface="Arial"/>
              <a:sym typeface="Arial"/>
            </a:endParaRPr>
          </a:p>
        </p:txBody>
      </p:sp>
      <p:sp>
        <p:nvSpPr>
          <p:cNvPr id="12" name="Rectangle 4"/>
          <p:cNvSpPr txBox="1">
            <a:spLocks noChangeArrowheads="1"/>
          </p:cNvSpPr>
          <p:nvPr/>
        </p:nvSpPr>
        <p:spPr bwMode="auto">
          <a:xfrm>
            <a:off x="457200" y="466344"/>
            <a:ext cx="8229600" cy="813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rgbClr val="595959"/>
                </a:solidFill>
                <a:latin typeface="+mj-lt"/>
                <a:ea typeface="+mj-ea"/>
                <a:cs typeface="+mj-cs"/>
              </a:defRPr>
            </a:lvl1pPr>
            <a:lvl2pPr algn="l" rtl="0" eaLnBrk="0" fontAlgn="base" hangingPunct="0">
              <a:spcBef>
                <a:spcPct val="0"/>
              </a:spcBef>
              <a:spcAft>
                <a:spcPct val="0"/>
              </a:spcAft>
              <a:defRPr sz="2400">
                <a:solidFill>
                  <a:srgbClr val="595959"/>
                </a:solidFill>
                <a:latin typeface="Arial" charset="0"/>
                <a:ea typeface="ＭＳ Ｐゴシック" charset="0"/>
                <a:cs typeface="Arial" charset="0"/>
              </a:defRPr>
            </a:lvl2pPr>
            <a:lvl3pPr algn="l" rtl="0" eaLnBrk="0" fontAlgn="base" hangingPunct="0">
              <a:spcBef>
                <a:spcPct val="0"/>
              </a:spcBef>
              <a:spcAft>
                <a:spcPct val="0"/>
              </a:spcAft>
              <a:defRPr sz="2400">
                <a:solidFill>
                  <a:srgbClr val="595959"/>
                </a:solidFill>
                <a:latin typeface="Arial" charset="0"/>
                <a:ea typeface="ＭＳ Ｐゴシック" charset="0"/>
                <a:cs typeface="Arial" charset="0"/>
              </a:defRPr>
            </a:lvl3pPr>
            <a:lvl4pPr algn="l" rtl="0" eaLnBrk="0" fontAlgn="base" hangingPunct="0">
              <a:spcBef>
                <a:spcPct val="0"/>
              </a:spcBef>
              <a:spcAft>
                <a:spcPct val="0"/>
              </a:spcAft>
              <a:defRPr sz="2400">
                <a:solidFill>
                  <a:srgbClr val="595959"/>
                </a:solidFill>
                <a:latin typeface="Arial" charset="0"/>
                <a:ea typeface="ＭＳ Ｐゴシック" charset="0"/>
                <a:cs typeface="Arial" charset="0"/>
              </a:defRPr>
            </a:lvl4pPr>
            <a:lvl5pPr algn="l" rtl="0" eaLnBrk="0" fontAlgn="base" hangingPunct="0">
              <a:spcBef>
                <a:spcPct val="0"/>
              </a:spcBef>
              <a:spcAft>
                <a:spcPct val="0"/>
              </a:spcAft>
              <a:defRPr sz="2400">
                <a:solidFill>
                  <a:srgbClr val="595959"/>
                </a:solidFill>
                <a:latin typeface="Arial" charset="0"/>
                <a:ea typeface="ＭＳ Ｐゴシック" charset="0"/>
                <a:cs typeface="Arial" charset="0"/>
              </a:defRPr>
            </a:lvl5pPr>
            <a:lvl6pPr marL="457200" algn="l" rtl="0" fontAlgn="base">
              <a:spcBef>
                <a:spcPct val="0"/>
              </a:spcBef>
              <a:spcAft>
                <a:spcPct val="0"/>
              </a:spcAft>
              <a:defRPr sz="2400">
                <a:solidFill>
                  <a:srgbClr val="595959"/>
                </a:solidFill>
                <a:latin typeface="Arial" charset="0"/>
                <a:ea typeface="ＭＳ Ｐゴシック" charset="0"/>
                <a:cs typeface="Arial" charset="0"/>
              </a:defRPr>
            </a:lvl6pPr>
            <a:lvl7pPr marL="914400" algn="l" rtl="0" fontAlgn="base">
              <a:spcBef>
                <a:spcPct val="0"/>
              </a:spcBef>
              <a:spcAft>
                <a:spcPct val="0"/>
              </a:spcAft>
              <a:defRPr sz="2400">
                <a:solidFill>
                  <a:srgbClr val="595959"/>
                </a:solidFill>
                <a:latin typeface="Arial" charset="0"/>
                <a:ea typeface="ＭＳ Ｐゴシック" charset="0"/>
                <a:cs typeface="Arial" charset="0"/>
              </a:defRPr>
            </a:lvl7pPr>
            <a:lvl8pPr marL="1371600" algn="l" rtl="0" fontAlgn="base">
              <a:spcBef>
                <a:spcPct val="0"/>
              </a:spcBef>
              <a:spcAft>
                <a:spcPct val="0"/>
              </a:spcAft>
              <a:defRPr sz="2400">
                <a:solidFill>
                  <a:srgbClr val="595959"/>
                </a:solidFill>
                <a:latin typeface="Arial" charset="0"/>
                <a:ea typeface="ＭＳ Ｐゴシック" charset="0"/>
                <a:cs typeface="Arial" charset="0"/>
              </a:defRPr>
            </a:lvl8pPr>
            <a:lvl9pPr marL="1828800" algn="l" rtl="0" fontAlgn="base">
              <a:spcBef>
                <a:spcPct val="0"/>
              </a:spcBef>
              <a:spcAft>
                <a:spcPct val="0"/>
              </a:spcAft>
              <a:defRPr sz="2400">
                <a:solidFill>
                  <a:srgbClr val="595959"/>
                </a:solidFill>
                <a:latin typeface="Arial" charset="0"/>
                <a:ea typeface="ＭＳ Ｐゴシック" charset="0"/>
                <a:cs typeface="Arial" charset="0"/>
              </a:defRPr>
            </a:lvl9pPr>
          </a:lstStyle>
          <a:p>
            <a:pPr marL="214313" marR="0" lvl="0" indent="-214313" algn="l" defTabSz="914400" rtl="0" eaLnBrk="0" fontAlgn="base" latinLnBrk="0" hangingPunct="0">
              <a:lnSpc>
                <a:spcPct val="100000"/>
              </a:lnSpc>
              <a:spcBef>
                <a:spcPct val="0"/>
              </a:spcBef>
              <a:spcAft>
                <a:spcPct val="0"/>
              </a:spcAft>
              <a:buClr>
                <a:srgbClr val="000000"/>
              </a:buClr>
              <a:buSzTx/>
              <a:buFont typeface="Arial" pitchFamily="34" charset="0"/>
              <a:buChar char="•"/>
              <a:tabLst/>
              <a:defRPr/>
            </a:pPr>
            <a:r>
              <a:rPr lang="en-US" sz="1200" dirty="0">
                <a:solidFill>
                  <a:srgbClr val="000000"/>
                </a:solidFill>
                <a:latin typeface="Arial"/>
              </a:rPr>
              <a:t>The largest difference between best and typical projects for civil contractors is that nearly half (45%) of typical projects involve bringing the contractor in at the end of CDs or later, compared to just about one quarter (24%) of best projects</a:t>
            </a:r>
            <a:endParaRPr kumimoji="0" lang="en-US" sz="1200" b="0" i="0" u="none" strike="noStrike" kern="0" cap="none" spc="0" normalizeH="0" baseline="0" noProof="0" dirty="0">
              <a:ln>
                <a:noFill/>
              </a:ln>
              <a:solidFill>
                <a:srgbClr val="000000"/>
              </a:solidFill>
              <a:effectLst/>
              <a:uLnTx/>
              <a:uFillTx/>
              <a:latin typeface="Arial"/>
              <a:ea typeface="+mj-ea"/>
              <a:cs typeface="+mj-cs"/>
              <a:sym typeface="Arial"/>
            </a:endParaRPr>
          </a:p>
        </p:txBody>
      </p:sp>
      <p:graphicFrame>
        <p:nvGraphicFramePr>
          <p:cNvPr id="9" name="Chart 8">
            <a:extLst>
              <a:ext uri="{FF2B5EF4-FFF2-40B4-BE49-F238E27FC236}">
                <a16:creationId xmlns:a16="http://schemas.microsoft.com/office/drawing/2014/main" xmlns="" id="{60C85AEE-F0F7-4504-8821-8821A3D213F3}"/>
              </a:ext>
            </a:extLst>
          </p:cNvPr>
          <p:cNvGraphicFramePr>
            <a:graphicFrameLocks/>
          </p:cNvGraphicFramePr>
          <p:nvPr>
            <p:extLst>
              <p:ext uri="{D42A27DB-BD31-4B8C-83A1-F6EECF244321}">
                <p14:modId xmlns:p14="http://schemas.microsoft.com/office/powerpoint/2010/main" val="814830042"/>
              </p:ext>
            </p:extLst>
          </p:nvPr>
        </p:nvGraphicFramePr>
        <p:xfrm>
          <a:off x="796066" y="1519237"/>
          <a:ext cx="7104921" cy="278382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756753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p:cNvSpPr>
            <a:spLocks noGrp="1" noChangeArrowheads="1"/>
          </p:cNvSpPr>
          <p:nvPr>
            <p:ph type="ctrTitle" sz="quarter" idx="4294967295"/>
          </p:nvPr>
        </p:nvSpPr>
        <p:spPr>
          <a:xfrm>
            <a:off x="-1" y="0"/>
            <a:ext cx="9240820" cy="457200"/>
          </a:xfrm>
        </p:spPr>
        <p:txBody>
          <a:bodyPr anchor="b"/>
          <a:lstStyle/>
          <a:p>
            <a:r>
              <a:rPr lang="en-US" sz="2400" b="1" dirty="0">
                <a:solidFill>
                  <a:schemeClr val="bg1"/>
                </a:solidFill>
              </a:rPr>
              <a:t>Commercial Factors: Initial Engagement of Key Trade Contractors</a:t>
            </a:r>
            <a:endParaRPr lang="en-US" sz="2400" dirty="0">
              <a:solidFill>
                <a:schemeClr val="bg1"/>
              </a:solidFill>
            </a:endParaRPr>
          </a:p>
        </p:txBody>
      </p:sp>
      <p:sp>
        <p:nvSpPr>
          <p:cNvPr id="7" name="TextBox 6"/>
          <p:cNvSpPr txBox="1"/>
          <p:nvPr/>
        </p:nvSpPr>
        <p:spPr>
          <a:xfrm>
            <a:off x="2369126" y="4754880"/>
            <a:ext cx="4761347" cy="184666"/>
          </a:xfrm>
          <a:prstGeom prst="rect">
            <a:avLst/>
          </a:prstGeom>
          <a:noFill/>
        </p:spPr>
        <p:txBody>
          <a:bodyPr wrap="square" rtlCol="0">
            <a:spAutoFit/>
          </a:bodyPr>
          <a:lstStyle/>
          <a:p>
            <a:r>
              <a:rPr lang="en-US" sz="600" dirty="0">
                <a:solidFill>
                  <a:schemeClr val="tx1"/>
                </a:solidFill>
              </a:rPr>
              <a:t>qe2. Thinking of the best/typical project, when were the key trade contractors first engaged and contracted on this specific project?</a:t>
            </a:r>
            <a:endParaRPr lang="en-US" sz="600" b="1" dirty="0">
              <a:solidFill>
                <a:schemeClr val="tx1"/>
              </a:solidFill>
            </a:endParaRPr>
          </a:p>
        </p:txBody>
      </p:sp>
      <p:sp>
        <p:nvSpPr>
          <p:cNvPr id="12" name="Rectangle 4"/>
          <p:cNvSpPr txBox="1">
            <a:spLocks noChangeArrowheads="1"/>
          </p:cNvSpPr>
          <p:nvPr/>
        </p:nvSpPr>
        <p:spPr bwMode="auto">
          <a:xfrm>
            <a:off x="457200" y="466344"/>
            <a:ext cx="8229600" cy="813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rgbClr val="595959"/>
                </a:solidFill>
                <a:latin typeface="+mj-lt"/>
                <a:ea typeface="+mj-ea"/>
                <a:cs typeface="+mj-cs"/>
              </a:defRPr>
            </a:lvl1pPr>
            <a:lvl2pPr algn="l" rtl="0" eaLnBrk="0" fontAlgn="base" hangingPunct="0">
              <a:spcBef>
                <a:spcPct val="0"/>
              </a:spcBef>
              <a:spcAft>
                <a:spcPct val="0"/>
              </a:spcAft>
              <a:defRPr sz="2400">
                <a:solidFill>
                  <a:srgbClr val="595959"/>
                </a:solidFill>
                <a:latin typeface="Arial" charset="0"/>
                <a:ea typeface="ＭＳ Ｐゴシック" charset="0"/>
                <a:cs typeface="Arial" charset="0"/>
              </a:defRPr>
            </a:lvl2pPr>
            <a:lvl3pPr algn="l" rtl="0" eaLnBrk="0" fontAlgn="base" hangingPunct="0">
              <a:spcBef>
                <a:spcPct val="0"/>
              </a:spcBef>
              <a:spcAft>
                <a:spcPct val="0"/>
              </a:spcAft>
              <a:defRPr sz="2400">
                <a:solidFill>
                  <a:srgbClr val="595959"/>
                </a:solidFill>
                <a:latin typeface="Arial" charset="0"/>
                <a:ea typeface="ＭＳ Ｐゴシック" charset="0"/>
                <a:cs typeface="Arial" charset="0"/>
              </a:defRPr>
            </a:lvl3pPr>
            <a:lvl4pPr algn="l" rtl="0" eaLnBrk="0" fontAlgn="base" hangingPunct="0">
              <a:spcBef>
                <a:spcPct val="0"/>
              </a:spcBef>
              <a:spcAft>
                <a:spcPct val="0"/>
              </a:spcAft>
              <a:defRPr sz="2400">
                <a:solidFill>
                  <a:srgbClr val="595959"/>
                </a:solidFill>
                <a:latin typeface="Arial" charset="0"/>
                <a:ea typeface="ＭＳ Ｐゴシック" charset="0"/>
                <a:cs typeface="Arial" charset="0"/>
              </a:defRPr>
            </a:lvl4pPr>
            <a:lvl5pPr algn="l" rtl="0" eaLnBrk="0" fontAlgn="base" hangingPunct="0">
              <a:spcBef>
                <a:spcPct val="0"/>
              </a:spcBef>
              <a:spcAft>
                <a:spcPct val="0"/>
              </a:spcAft>
              <a:defRPr sz="2400">
                <a:solidFill>
                  <a:srgbClr val="595959"/>
                </a:solidFill>
                <a:latin typeface="Arial" charset="0"/>
                <a:ea typeface="ＭＳ Ｐゴシック" charset="0"/>
                <a:cs typeface="Arial" charset="0"/>
              </a:defRPr>
            </a:lvl5pPr>
            <a:lvl6pPr marL="457200" algn="l" rtl="0" fontAlgn="base">
              <a:spcBef>
                <a:spcPct val="0"/>
              </a:spcBef>
              <a:spcAft>
                <a:spcPct val="0"/>
              </a:spcAft>
              <a:defRPr sz="2400">
                <a:solidFill>
                  <a:srgbClr val="595959"/>
                </a:solidFill>
                <a:latin typeface="Arial" charset="0"/>
                <a:ea typeface="ＭＳ Ｐゴシック" charset="0"/>
                <a:cs typeface="Arial" charset="0"/>
              </a:defRPr>
            </a:lvl6pPr>
            <a:lvl7pPr marL="914400" algn="l" rtl="0" fontAlgn="base">
              <a:spcBef>
                <a:spcPct val="0"/>
              </a:spcBef>
              <a:spcAft>
                <a:spcPct val="0"/>
              </a:spcAft>
              <a:defRPr sz="2400">
                <a:solidFill>
                  <a:srgbClr val="595959"/>
                </a:solidFill>
                <a:latin typeface="Arial" charset="0"/>
                <a:ea typeface="ＭＳ Ｐゴシック" charset="0"/>
                <a:cs typeface="Arial" charset="0"/>
              </a:defRPr>
            </a:lvl7pPr>
            <a:lvl8pPr marL="1371600" algn="l" rtl="0" fontAlgn="base">
              <a:spcBef>
                <a:spcPct val="0"/>
              </a:spcBef>
              <a:spcAft>
                <a:spcPct val="0"/>
              </a:spcAft>
              <a:defRPr sz="2400">
                <a:solidFill>
                  <a:srgbClr val="595959"/>
                </a:solidFill>
                <a:latin typeface="Arial" charset="0"/>
                <a:ea typeface="ＭＳ Ｐゴシック" charset="0"/>
                <a:cs typeface="Arial" charset="0"/>
              </a:defRPr>
            </a:lvl8pPr>
            <a:lvl9pPr marL="1828800" algn="l" rtl="0" fontAlgn="base">
              <a:spcBef>
                <a:spcPct val="0"/>
              </a:spcBef>
              <a:spcAft>
                <a:spcPct val="0"/>
              </a:spcAft>
              <a:defRPr sz="2400">
                <a:solidFill>
                  <a:srgbClr val="595959"/>
                </a:solidFill>
                <a:latin typeface="Arial" charset="0"/>
                <a:ea typeface="ＭＳ Ｐゴシック" charset="0"/>
                <a:cs typeface="Arial" charset="0"/>
              </a:defRPr>
            </a:lvl9pPr>
          </a:lstStyle>
          <a:p>
            <a:pPr marL="214313" indent="-214313">
              <a:buFont typeface="Arial" pitchFamily="34" charset="0"/>
              <a:buChar char="•"/>
            </a:pPr>
            <a:r>
              <a:rPr lang="en-US" sz="1200" dirty="0">
                <a:solidFill>
                  <a:schemeClr val="tx1"/>
                </a:solidFill>
                <a:latin typeface="+mn-lt"/>
              </a:rPr>
              <a:t>On typical projects key trade contractors were more frequently reported being first engaged and the end of construction documents or later</a:t>
            </a:r>
          </a:p>
          <a:p>
            <a:pPr marL="214313" indent="-214313">
              <a:buFont typeface="Arial" pitchFamily="34" charset="0"/>
              <a:buChar char="•"/>
            </a:pPr>
            <a:r>
              <a:rPr lang="en-US" sz="1200" dirty="0">
                <a:solidFill>
                  <a:schemeClr val="tx1"/>
                </a:solidFill>
                <a:latin typeface="+mn-lt"/>
              </a:rPr>
              <a:t>A much larger share of civil contractors report that key trade contractors were first engaged at the end of CDs for both best (44%) and typical (56%) projects than do GC/CMs (17% and 35%, respectively).</a:t>
            </a:r>
          </a:p>
        </p:txBody>
      </p:sp>
      <p:graphicFrame>
        <p:nvGraphicFramePr>
          <p:cNvPr id="8" name="Chart 7">
            <a:extLst>
              <a:ext uri="{FF2B5EF4-FFF2-40B4-BE49-F238E27FC236}">
                <a16:creationId xmlns:a16="http://schemas.microsoft.com/office/drawing/2014/main" xmlns="" id="{BFCABF3F-09FF-4875-8686-2A758880D8BA}"/>
              </a:ext>
            </a:extLst>
          </p:cNvPr>
          <p:cNvGraphicFramePr>
            <a:graphicFrameLocks/>
          </p:cNvGraphicFramePr>
          <p:nvPr>
            <p:extLst>
              <p:ext uri="{D42A27DB-BD31-4B8C-83A1-F6EECF244321}">
                <p14:modId xmlns:p14="http://schemas.microsoft.com/office/powerpoint/2010/main" val="2170503225"/>
              </p:ext>
            </p:extLst>
          </p:nvPr>
        </p:nvGraphicFramePr>
        <p:xfrm>
          <a:off x="914400" y="1280160"/>
          <a:ext cx="7315200" cy="3429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272787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p:cNvSpPr>
            <a:spLocks noGrp="1" noChangeArrowheads="1"/>
          </p:cNvSpPr>
          <p:nvPr>
            <p:ph type="ctrTitle" sz="quarter" idx="4294967295"/>
          </p:nvPr>
        </p:nvSpPr>
        <p:spPr>
          <a:xfrm>
            <a:off x="-1" y="0"/>
            <a:ext cx="8091055" cy="457200"/>
          </a:xfrm>
        </p:spPr>
        <p:txBody>
          <a:bodyPr anchor="b"/>
          <a:lstStyle/>
          <a:p>
            <a:r>
              <a:rPr lang="en-US" sz="2400" b="1" dirty="0">
                <a:solidFill>
                  <a:schemeClr val="bg1"/>
                </a:solidFill>
              </a:rPr>
              <a:t>Commercial Factors: Project Delivery Method</a:t>
            </a:r>
            <a:endParaRPr lang="en-US" sz="2400" dirty="0">
              <a:solidFill>
                <a:schemeClr val="bg1"/>
              </a:solidFill>
            </a:endParaRPr>
          </a:p>
        </p:txBody>
      </p:sp>
      <p:sp>
        <p:nvSpPr>
          <p:cNvPr id="7" name="TextBox 6"/>
          <p:cNvSpPr txBox="1"/>
          <p:nvPr/>
        </p:nvSpPr>
        <p:spPr>
          <a:xfrm>
            <a:off x="2369126" y="4754880"/>
            <a:ext cx="4761347" cy="184666"/>
          </a:xfrm>
          <a:prstGeom prst="rect">
            <a:avLst/>
          </a:prstGeom>
          <a:noFill/>
        </p:spPr>
        <p:txBody>
          <a:bodyPr wrap="square" rtlCol="0">
            <a:spAutoFit/>
          </a:bodyPr>
          <a:lstStyle/>
          <a:p>
            <a:r>
              <a:rPr lang="en-US" sz="600" dirty="0">
                <a:solidFill>
                  <a:schemeClr val="tx1"/>
                </a:solidFill>
              </a:rPr>
              <a:t>qe3/5. Thinking of the best project, what was the delivery method for this specific project?</a:t>
            </a:r>
            <a:endParaRPr lang="en-US" sz="600" b="1" dirty="0">
              <a:solidFill>
                <a:schemeClr val="tx1"/>
              </a:solidFill>
            </a:endParaRPr>
          </a:p>
        </p:txBody>
      </p:sp>
      <p:sp>
        <p:nvSpPr>
          <p:cNvPr id="12" name="Rectangle 4"/>
          <p:cNvSpPr txBox="1">
            <a:spLocks noChangeArrowheads="1"/>
          </p:cNvSpPr>
          <p:nvPr/>
        </p:nvSpPr>
        <p:spPr bwMode="auto">
          <a:xfrm>
            <a:off x="457200" y="671546"/>
            <a:ext cx="8229600" cy="813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rgbClr val="595959"/>
                </a:solidFill>
                <a:latin typeface="+mj-lt"/>
                <a:ea typeface="+mj-ea"/>
                <a:cs typeface="+mj-cs"/>
              </a:defRPr>
            </a:lvl1pPr>
            <a:lvl2pPr algn="l" rtl="0" eaLnBrk="0" fontAlgn="base" hangingPunct="0">
              <a:spcBef>
                <a:spcPct val="0"/>
              </a:spcBef>
              <a:spcAft>
                <a:spcPct val="0"/>
              </a:spcAft>
              <a:defRPr sz="2400">
                <a:solidFill>
                  <a:srgbClr val="595959"/>
                </a:solidFill>
                <a:latin typeface="Arial" charset="0"/>
                <a:ea typeface="ＭＳ Ｐゴシック" charset="0"/>
                <a:cs typeface="Arial" charset="0"/>
              </a:defRPr>
            </a:lvl2pPr>
            <a:lvl3pPr algn="l" rtl="0" eaLnBrk="0" fontAlgn="base" hangingPunct="0">
              <a:spcBef>
                <a:spcPct val="0"/>
              </a:spcBef>
              <a:spcAft>
                <a:spcPct val="0"/>
              </a:spcAft>
              <a:defRPr sz="2400">
                <a:solidFill>
                  <a:srgbClr val="595959"/>
                </a:solidFill>
                <a:latin typeface="Arial" charset="0"/>
                <a:ea typeface="ＭＳ Ｐゴシック" charset="0"/>
                <a:cs typeface="Arial" charset="0"/>
              </a:defRPr>
            </a:lvl3pPr>
            <a:lvl4pPr algn="l" rtl="0" eaLnBrk="0" fontAlgn="base" hangingPunct="0">
              <a:spcBef>
                <a:spcPct val="0"/>
              </a:spcBef>
              <a:spcAft>
                <a:spcPct val="0"/>
              </a:spcAft>
              <a:defRPr sz="2400">
                <a:solidFill>
                  <a:srgbClr val="595959"/>
                </a:solidFill>
                <a:latin typeface="Arial" charset="0"/>
                <a:ea typeface="ＭＳ Ｐゴシック" charset="0"/>
                <a:cs typeface="Arial" charset="0"/>
              </a:defRPr>
            </a:lvl4pPr>
            <a:lvl5pPr algn="l" rtl="0" eaLnBrk="0" fontAlgn="base" hangingPunct="0">
              <a:spcBef>
                <a:spcPct val="0"/>
              </a:spcBef>
              <a:spcAft>
                <a:spcPct val="0"/>
              </a:spcAft>
              <a:defRPr sz="2400">
                <a:solidFill>
                  <a:srgbClr val="595959"/>
                </a:solidFill>
                <a:latin typeface="Arial" charset="0"/>
                <a:ea typeface="ＭＳ Ｐゴシック" charset="0"/>
                <a:cs typeface="Arial" charset="0"/>
              </a:defRPr>
            </a:lvl5pPr>
            <a:lvl6pPr marL="457200" algn="l" rtl="0" fontAlgn="base">
              <a:spcBef>
                <a:spcPct val="0"/>
              </a:spcBef>
              <a:spcAft>
                <a:spcPct val="0"/>
              </a:spcAft>
              <a:defRPr sz="2400">
                <a:solidFill>
                  <a:srgbClr val="595959"/>
                </a:solidFill>
                <a:latin typeface="Arial" charset="0"/>
                <a:ea typeface="ＭＳ Ｐゴシック" charset="0"/>
                <a:cs typeface="Arial" charset="0"/>
              </a:defRPr>
            </a:lvl6pPr>
            <a:lvl7pPr marL="914400" algn="l" rtl="0" fontAlgn="base">
              <a:spcBef>
                <a:spcPct val="0"/>
              </a:spcBef>
              <a:spcAft>
                <a:spcPct val="0"/>
              </a:spcAft>
              <a:defRPr sz="2400">
                <a:solidFill>
                  <a:srgbClr val="595959"/>
                </a:solidFill>
                <a:latin typeface="Arial" charset="0"/>
                <a:ea typeface="ＭＳ Ｐゴシック" charset="0"/>
                <a:cs typeface="Arial" charset="0"/>
              </a:defRPr>
            </a:lvl7pPr>
            <a:lvl8pPr marL="1371600" algn="l" rtl="0" fontAlgn="base">
              <a:spcBef>
                <a:spcPct val="0"/>
              </a:spcBef>
              <a:spcAft>
                <a:spcPct val="0"/>
              </a:spcAft>
              <a:defRPr sz="2400">
                <a:solidFill>
                  <a:srgbClr val="595959"/>
                </a:solidFill>
                <a:latin typeface="Arial" charset="0"/>
                <a:ea typeface="ＭＳ Ｐゴシック" charset="0"/>
                <a:cs typeface="Arial" charset="0"/>
              </a:defRPr>
            </a:lvl8pPr>
            <a:lvl9pPr marL="1828800" algn="l" rtl="0" fontAlgn="base">
              <a:spcBef>
                <a:spcPct val="0"/>
              </a:spcBef>
              <a:spcAft>
                <a:spcPct val="0"/>
              </a:spcAft>
              <a:defRPr sz="2400">
                <a:solidFill>
                  <a:srgbClr val="595959"/>
                </a:solidFill>
                <a:latin typeface="Arial" charset="0"/>
                <a:ea typeface="ＭＳ Ｐゴシック" charset="0"/>
                <a:cs typeface="Arial" charset="0"/>
              </a:defRPr>
            </a:lvl9pPr>
          </a:lstStyle>
          <a:p>
            <a:pPr marL="214313" indent="-214313">
              <a:buFont typeface="Arial" pitchFamily="34" charset="0"/>
              <a:buChar char="•"/>
            </a:pPr>
            <a:r>
              <a:rPr lang="en-US" sz="1200" dirty="0">
                <a:solidFill>
                  <a:schemeClr val="tx1"/>
                </a:solidFill>
                <a:latin typeface="+mn-lt"/>
              </a:rPr>
              <a:t>There were no significant differences in project delivery method between best and typical projects</a:t>
            </a:r>
          </a:p>
          <a:p>
            <a:pPr marL="214313" indent="-214313">
              <a:buFont typeface="Arial" pitchFamily="34" charset="0"/>
              <a:buChar char="•"/>
            </a:pPr>
            <a:r>
              <a:rPr lang="en-US" sz="1200" dirty="0">
                <a:solidFill>
                  <a:schemeClr val="tx1"/>
                </a:solidFill>
                <a:latin typeface="+mn-lt"/>
              </a:rPr>
              <a:t>Design-bid-build was most frequent followed by CM at risk and IPD was least frequently used</a:t>
            </a:r>
          </a:p>
          <a:p>
            <a:pPr marL="214313" indent="-214313">
              <a:buFont typeface="Arial" pitchFamily="34" charset="0"/>
              <a:buChar char="•"/>
            </a:pPr>
            <a:r>
              <a:rPr lang="en-US" sz="1200" dirty="0">
                <a:solidFill>
                  <a:schemeClr val="tx1"/>
                </a:solidFill>
                <a:latin typeface="+mn-lt"/>
              </a:rPr>
              <a:t>GC/CMs are involved in CM-at-Risk projects more frequently for both best (34%) and typical (39%) projects than are trades (16%/20%) and civil contractors (5%/0%).</a:t>
            </a:r>
          </a:p>
          <a:p>
            <a:pPr marL="214313" indent="-214313">
              <a:buFont typeface="Arial" pitchFamily="34" charset="0"/>
              <a:buChar char="•"/>
            </a:pPr>
            <a:r>
              <a:rPr lang="en-US" sz="1200" dirty="0">
                <a:solidFill>
                  <a:schemeClr val="tx1"/>
                </a:solidFill>
                <a:latin typeface="+mn-lt"/>
              </a:rPr>
              <a:t>For typical projects only, a significantly higher percentage of civil contractors (63%) are involved in design-bid-build projects, and more trade contractors (22%) are involved in design-build based on initial design/bridging documents</a:t>
            </a:r>
          </a:p>
          <a:p>
            <a:pPr marL="214313" indent="-214313">
              <a:buFont typeface="Arial" pitchFamily="34" charset="0"/>
              <a:buChar char="•"/>
            </a:pPr>
            <a:endParaRPr lang="en-US" sz="1200" dirty="0">
              <a:solidFill>
                <a:schemeClr val="tx1"/>
              </a:solidFill>
              <a:latin typeface="+mn-lt"/>
            </a:endParaRPr>
          </a:p>
        </p:txBody>
      </p:sp>
      <p:graphicFrame>
        <p:nvGraphicFramePr>
          <p:cNvPr id="6" name="Chart 5">
            <a:extLst>
              <a:ext uri="{FF2B5EF4-FFF2-40B4-BE49-F238E27FC236}">
                <a16:creationId xmlns:a16="http://schemas.microsoft.com/office/drawing/2014/main" xmlns="" id="{882D4D7A-E139-4C8F-BCD1-6A287E1D3D93}"/>
              </a:ext>
            </a:extLst>
          </p:cNvPr>
          <p:cNvGraphicFramePr>
            <a:graphicFrameLocks/>
          </p:cNvGraphicFramePr>
          <p:nvPr>
            <p:extLst>
              <p:ext uri="{D42A27DB-BD31-4B8C-83A1-F6EECF244321}">
                <p14:modId xmlns:p14="http://schemas.microsoft.com/office/powerpoint/2010/main" val="4011298752"/>
              </p:ext>
            </p:extLst>
          </p:nvPr>
        </p:nvGraphicFramePr>
        <p:xfrm>
          <a:off x="457200" y="1699708"/>
          <a:ext cx="8229600" cy="30094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966430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p:cNvSpPr>
            <a:spLocks noGrp="1" noChangeArrowheads="1"/>
          </p:cNvSpPr>
          <p:nvPr>
            <p:ph type="ctrTitle" sz="quarter" idx="4294967295"/>
          </p:nvPr>
        </p:nvSpPr>
        <p:spPr>
          <a:xfrm>
            <a:off x="-1" y="0"/>
            <a:ext cx="8091055" cy="457200"/>
          </a:xfrm>
        </p:spPr>
        <p:txBody>
          <a:bodyPr anchor="b"/>
          <a:lstStyle/>
          <a:p>
            <a:r>
              <a:rPr lang="en-US" sz="2400" b="1" dirty="0">
                <a:solidFill>
                  <a:schemeClr val="bg1"/>
                </a:solidFill>
              </a:rPr>
              <a:t>Commercial Factors: Design-Build Approach</a:t>
            </a:r>
            <a:endParaRPr lang="en-US" sz="2400" dirty="0">
              <a:solidFill>
                <a:schemeClr val="bg1"/>
              </a:solidFill>
            </a:endParaRPr>
          </a:p>
        </p:txBody>
      </p:sp>
      <p:sp>
        <p:nvSpPr>
          <p:cNvPr id="7" name="TextBox 6"/>
          <p:cNvSpPr txBox="1"/>
          <p:nvPr/>
        </p:nvSpPr>
        <p:spPr>
          <a:xfrm>
            <a:off x="2369126" y="4754880"/>
            <a:ext cx="4761347" cy="184666"/>
          </a:xfrm>
          <a:prstGeom prst="rect">
            <a:avLst/>
          </a:prstGeom>
          <a:noFill/>
        </p:spPr>
        <p:txBody>
          <a:bodyPr wrap="square" rtlCol="0">
            <a:spAutoFit/>
          </a:bodyPr>
          <a:lstStyle/>
          <a:p>
            <a:r>
              <a:rPr lang="en-US" sz="600" dirty="0">
                <a:solidFill>
                  <a:schemeClr val="tx1"/>
                </a:solidFill>
              </a:rPr>
              <a:t>qe4/6. Which of the following best describes the approach to design/build on your best project?</a:t>
            </a:r>
            <a:endParaRPr lang="en-US" sz="600" b="1" dirty="0">
              <a:solidFill>
                <a:schemeClr val="tx1"/>
              </a:solidFill>
            </a:endParaRPr>
          </a:p>
        </p:txBody>
      </p:sp>
      <p:sp>
        <p:nvSpPr>
          <p:cNvPr id="12" name="Rectangle 4"/>
          <p:cNvSpPr txBox="1">
            <a:spLocks noChangeArrowheads="1"/>
          </p:cNvSpPr>
          <p:nvPr/>
        </p:nvSpPr>
        <p:spPr bwMode="auto">
          <a:xfrm>
            <a:off x="457200" y="466344"/>
            <a:ext cx="8229600" cy="813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rgbClr val="595959"/>
                </a:solidFill>
                <a:latin typeface="+mj-lt"/>
                <a:ea typeface="+mj-ea"/>
                <a:cs typeface="+mj-cs"/>
              </a:defRPr>
            </a:lvl1pPr>
            <a:lvl2pPr algn="l" rtl="0" eaLnBrk="0" fontAlgn="base" hangingPunct="0">
              <a:spcBef>
                <a:spcPct val="0"/>
              </a:spcBef>
              <a:spcAft>
                <a:spcPct val="0"/>
              </a:spcAft>
              <a:defRPr sz="2400">
                <a:solidFill>
                  <a:srgbClr val="595959"/>
                </a:solidFill>
                <a:latin typeface="Arial" charset="0"/>
                <a:ea typeface="ＭＳ Ｐゴシック" charset="0"/>
                <a:cs typeface="Arial" charset="0"/>
              </a:defRPr>
            </a:lvl2pPr>
            <a:lvl3pPr algn="l" rtl="0" eaLnBrk="0" fontAlgn="base" hangingPunct="0">
              <a:spcBef>
                <a:spcPct val="0"/>
              </a:spcBef>
              <a:spcAft>
                <a:spcPct val="0"/>
              </a:spcAft>
              <a:defRPr sz="2400">
                <a:solidFill>
                  <a:srgbClr val="595959"/>
                </a:solidFill>
                <a:latin typeface="Arial" charset="0"/>
                <a:ea typeface="ＭＳ Ｐゴシック" charset="0"/>
                <a:cs typeface="Arial" charset="0"/>
              </a:defRPr>
            </a:lvl3pPr>
            <a:lvl4pPr algn="l" rtl="0" eaLnBrk="0" fontAlgn="base" hangingPunct="0">
              <a:spcBef>
                <a:spcPct val="0"/>
              </a:spcBef>
              <a:spcAft>
                <a:spcPct val="0"/>
              </a:spcAft>
              <a:defRPr sz="2400">
                <a:solidFill>
                  <a:srgbClr val="595959"/>
                </a:solidFill>
                <a:latin typeface="Arial" charset="0"/>
                <a:ea typeface="ＭＳ Ｐゴシック" charset="0"/>
                <a:cs typeface="Arial" charset="0"/>
              </a:defRPr>
            </a:lvl4pPr>
            <a:lvl5pPr algn="l" rtl="0" eaLnBrk="0" fontAlgn="base" hangingPunct="0">
              <a:spcBef>
                <a:spcPct val="0"/>
              </a:spcBef>
              <a:spcAft>
                <a:spcPct val="0"/>
              </a:spcAft>
              <a:defRPr sz="2400">
                <a:solidFill>
                  <a:srgbClr val="595959"/>
                </a:solidFill>
                <a:latin typeface="Arial" charset="0"/>
                <a:ea typeface="ＭＳ Ｐゴシック" charset="0"/>
                <a:cs typeface="Arial" charset="0"/>
              </a:defRPr>
            </a:lvl5pPr>
            <a:lvl6pPr marL="457200" algn="l" rtl="0" fontAlgn="base">
              <a:spcBef>
                <a:spcPct val="0"/>
              </a:spcBef>
              <a:spcAft>
                <a:spcPct val="0"/>
              </a:spcAft>
              <a:defRPr sz="2400">
                <a:solidFill>
                  <a:srgbClr val="595959"/>
                </a:solidFill>
                <a:latin typeface="Arial" charset="0"/>
                <a:ea typeface="ＭＳ Ｐゴシック" charset="0"/>
                <a:cs typeface="Arial" charset="0"/>
              </a:defRPr>
            </a:lvl6pPr>
            <a:lvl7pPr marL="914400" algn="l" rtl="0" fontAlgn="base">
              <a:spcBef>
                <a:spcPct val="0"/>
              </a:spcBef>
              <a:spcAft>
                <a:spcPct val="0"/>
              </a:spcAft>
              <a:defRPr sz="2400">
                <a:solidFill>
                  <a:srgbClr val="595959"/>
                </a:solidFill>
                <a:latin typeface="Arial" charset="0"/>
                <a:ea typeface="ＭＳ Ｐゴシック" charset="0"/>
                <a:cs typeface="Arial" charset="0"/>
              </a:defRPr>
            </a:lvl7pPr>
            <a:lvl8pPr marL="1371600" algn="l" rtl="0" fontAlgn="base">
              <a:spcBef>
                <a:spcPct val="0"/>
              </a:spcBef>
              <a:spcAft>
                <a:spcPct val="0"/>
              </a:spcAft>
              <a:defRPr sz="2400">
                <a:solidFill>
                  <a:srgbClr val="595959"/>
                </a:solidFill>
                <a:latin typeface="Arial" charset="0"/>
                <a:ea typeface="ＭＳ Ｐゴシック" charset="0"/>
                <a:cs typeface="Arial" charset="0"/>
              </a:defRPr>
            </a:lvl8pPr>
            <a:lvl9pPr marL="1828800" algn="l" rtl="0" fontAlgn="base">
              <a:spcBef>
                <a:spcPct val="0"/>
              </a:spcBef>
              <a:spcAft>
                <a:spcPct val="0"/>
              </a:spcAft>
              <a:defRPr sz="2400">
                <a:solidFill>
                  <a:srgbClr val="595959"/>
                </a:solidFill>
                <a:latin typeface="Arial" charset="0"/>
                <a:ea typeface="ＭＳ Ｐゴシック" charset="0"/>
                <a:cs typeface="Arial" charset="0"/>
              </a:defRPr>
            </a:lvl9pPr>
          </a:lstStyle>
          <a:p>
            <a:pPr marL="214313" indent="-214313">
              <a:buFont typeface="Arial" pitchFamily="34" charset="0"/>
              <a:buChar char="•"/>
            </a:pPr>
            <a:r>
              <a:rPr lang="en-US" sz="1200" dirty="0">
                <a:solidFill>
                  <a:schemeClr val="tx1"/>
                </a:solidFill>
                <a:latin typeface="+mn-lt"/>
              </a:rPr>
              <a:t>On projects that design-build was used the approach did not differ between best and typical projects</a:t>
            </a:r>
          </a:p>
          <a:p>
            <a:pPr marL="214313" indent="-214313">
              <a:buFont typeface="Arial" pitchFamily="34" charset="0"/>
              <a:buChar char="•"/>
            </a:pPr>
            <a:r>
              <a:rPr lang="en-US" sz="1200" dirty="0">
                <a:solidFill>
                  <a:schemeClr val="tx1"/>
                </a:solidFill>
                <a:latin typeface="+mn-lt"/>
              </a:rPr>
              <a:t>Contractor-led was most frequently used</a:t>
            </a:r>
          </a:p>
        </p:txBody>
      </p:sp>
      <p:graphicFrame>
        <p:nvGraphicFramePr>
          <p:cNvPr id="8" name="Chart 7">
            <a:extLst>
              <a:ext uri="{FF2B5EF4-FFF2-40B4-BE49-F238E27FC236}">
                <a16:creationId xmlns:a16="http://schemas.microsoft.com/office/drawing/2014/main" xmlns="" id="{3D2ECD58-D5C2-4908-B3D6-D28FEE17149A}"/>
              </a:ext>
            </a:extLst>
          </p:cNvPr>
          <p:cNvGraphicFramePr>
            <a:graphicFrameLocks/>
          </p:cNvGraphicFramePr>
          <p:nvPr>
            <p:extLst>
              <p:ext uri="{D42A27DB-BD31-4B8C-83A1-F6EECF244321}">
                <p14:modId xmlns:p14="http://schemas.microsoft.com/office/powerpoint/2010/main" val="1712497163"/>
              </p:ext>
            </p:extLst>
          </p:nvPr>
        </p:nvGraphicFramePr>
        <p:xfrm>
          <a:off x="914400" y="1280160"/>
          <a:ext cx="7315200" cy="3429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971213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p:cNvSpPr>
            <a:spLocks noGrp="1" noChangeArrowheads="1"/>
          </p:cNvSpPr>
          <p:nvPr>
            <p:ph type="ctrTitle" sz="quarter" idx="4294967295"/>
          </p:nvPr>
        </p:nvSpPr>
        <p:spPr>
          <a:xfrm>
            <a:off x="-1" y="0"/>
            <a:ext cx="8091055" cy="457200"/>
          </a:xfrm>
        </p:spPr>
        <p:txBody>
          <a:bodyPr anchor="b"/>
          <a:lstStyle/>
          <a:p>
            <a:r>
              <a:rPr lang="en-US" sz="2400" b="1" dirty="0">
                <a:solidFill>
                  <a:schemeClr val="bg1"/>
                </a:solidFill>
              </a:rPr>
              <a:t>Commercial Factors: Design-Assist Use</a:t>
            </a:r>
            <a:endParaRPr lang="en-US" sz="2400" dirty="0">
              <a:solidFill>
                <a:schemeClr val="bg1"/>
              </a:solidFill>
            </a:endParaRPr>
          </a:p>
        </p:txBody>
      </p:sp>
      <p:sp>
        <p:nvSpPr>
          <p:cNvPr id="7" name="TextBox 6"/>
          <p:cNvSpPr txBox="1"/>
          <p:nvPr/>
        </p:nvSpPr>
        <p:spPr>
          <a:xfrm>
            <a:off x="2369126" y="4754880"/>
            <a:ext cx="4761347" cy="184666"/>
          </a:xfrm>
          <a:prstGeom prst="rect">
            <a:avLst/>
          </a:prstGeom>
          <a:noFill/>
        </p:spPr>
        <p:txBody>
          <a:bodyPr wrap="square" rtlCol="0">
            <a:spAutoFit/>
          </a:bodyPr>
          <a:lstStyle/>
          <a:p>
            <a:r>
              <a:rPr lang="en-US" sz="600" dirty="0">
                <a:solidFill>
                  <a:schemeClr val="tx1"/>
                </a:solidFill>
              </a:rPr>
              <a:t>qe7. Was Design-Assist part of your typical and/or best project?</a:t>
            </a:r>
            <a:endParaRPr lang="en-US" sz="600" b="1" dirty="0">
              <a:solidFill>
                <a:schemeClr val="tx1"/>
              </a:solidFill>
            </a:endParaRPr>
          </a:p>
        </p:txBody>
      </p:sp>
      <p:sp>
        <p:nvSpPr>
          <p:cNvPr id="12" name="Rectangle 4"/>
          <p:cNvSpPr txBox="1">
            <a:spLocks noChangeArrowheads="1"/>
          </p:cNvSpPr>
          <p:nvPr/>
        </p:nvSpPr>
        <p:spPr bwMode="auto">
          <a:xfrm>
            <a:off x="457200" y="466344"/>
            <a:ext cx="8229600" cy="813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rgbClr val="595959"/>
                </a:solidFill>
                <a:latin typeface="+mj-lt"/>
                <a:ea typeface="+mj-ea"/>
                <a:cs typeface="+mj-cs"/>
              </a:defRPr>
            </a:lvl1pPr>
            <a:lvl2pPr algn="l" rtl="0" eaLnBrk="0" fontAlgn="base" hangingPunct="0">
              <a:spcBef>
                <a:spcPct val="0"/>
              </a:spcBef>
              <a:spcAft>
                <a:spcPct val="0"/>
              </a:spcAft>
              <a:defRPr sz="2400">
                <a:solidFill>
                  <a:srgbClr val="595959"/>
                </a:solidFill>
                <a:latin typeface="Arial" charset="0"/>
                <a:ea typeface="ＭＳ Ｐゴシック" charset="0"/>
                <a:cs typeface="Arial" charset="0"/>
              </a:defRPr>
            </a:lvl2pPr>
            <a:lvl3pPr algn="l" rtl="0" eaLnBrk="0" fontAlgn="base" hangingPunct="0">
              <a:spcBef>
                <a:spcPct val="0"/>
              </a:spcBef>
              <a:spcAft>
                <a:spcPct val="0"/>
              </a:spcAft>
              <a:defRPr sz="2400">
                <a:solidFill>
                  <a:srgbClr val="595959"/>
                </a:solidFill>
                <a:latin typeface="Arial" charset="0"/>
                <a:ea typeface="ＭＳ Ｐゴシック" charset="0"/>
                <a:cs typeface="Arial" charset="0"/>
              </a:defRPr>
            </a:lvl3pPr>
            <a:lvl4pPr algn="l" rtl="0" eaLnBrk="0" fontAlgn="base" hangingPunct="0">
              <a:spcBef>
                <a:spcPct val="0"/>
              </a:spcBef>
              <a:spcAft>
                <a:spcPct val="0"/>
              </a:spcAft>
              <a:defRPr sz="2400">
                <a:solidFill>
                  <a:srgbClr val="595959"/>
                </a:solidFill>
                <a:latin typeface="Arial" charset="0"/>
                <a:ea typeface="ＭＳ Ｐゴシック" charset="0"/>
                <a:cs typeface="Arial" charset="0"/>
              </a:defRPr>
            </a:lvl4pPr>
            <a:lvl5pPr algn="l" rtl="0" eaLnBrk="0" fontAlgn="base" hangingPunct="0">
              <a:spcBef>
                <a:spcPct val="0"/>
              </a:spcBef>
              <a:spcAft>
                <a:spcPct val="0"/>
              </a:spcAft>
              <a:defRPr sz="2400">
                <a:solidFill>
                  <a:srgbClr val="595959"/>
                </a:solidFill>
                <a:latin typeface="Arial" charset="0"/>
                <a:ea typeface="ＭＳ Ｐゴシック" charset="0"/>
                <a:cs typeface="Arial" charset="0"/>
              </a:defRPr>
            </a:lvl5pPr>
            <a:lvl6pPr marL="457200" algn="l" rtl="0" fontAlgn="base">
              <a:spcBef>
                <a:spcPct val="0"/>
              </a:spcBef>
              <a:spcAft>
                <a:spcPct val="0"/>
              </a:spcAft>
              <a:defRPr sz="2400">
                <a:solidFill>
                  <a:srgbClr val="595959"/>
                </a:solidFill>
                <a:latin typeface="Arial" charset="0"/>
                <a:ea typeface="ＭＳ Ｐゴシック" charset="0"/>
                <a:cs typeface="Arial" charset="0"/>
              </a:defRPr>
            </a:lvl6pPr>
            <a:lvl7pPr marL="914400" algn="l" rtl="0" fontAlgn="base">
              <a:spcBef>
                <a:spcPct val="0"/>
              </a:spcBef>
              <a:spcAft>
                <a:spcPct val="0"/>
              </a:spcAft>
              <a:defRPr sz="2400">
                <a:solidFill>
                  <a:srgbClr val="595959"/>
                </a:solidFill>
                <a:latin typeface="Arial" charset="0"/>
                <a:ea typeface="ＭＳ Ｐゴシック" charset="0"/>
                <a:cs typeface="Arial" charset="0"/>
              </a:defRPr>
            </a:lvl7pPr>
            <a:lvl8pPr marL="1371600" algn="l" rtl="0" fontAlgn="base">
              <a:spcBef>
                <a:spcPct val="0"/>
              </a:spcBef>
              <a:spcAft>
                <a:spcPct val="0"/>
              </a:spcAft>
              <a:defRPr sz="2400">
                <a:solidFill>
                  <a:srgbClr val="595959"/>
                </a:solidFill>
                <a:latin typeface="Arial" charset="0"/>
                <a:ea typeface="ＭＳ Ｐゴシック" charset="0"/>
                <a:cs typeface="Arial" charset="0"/>
              </a:defRPr>
            </a:lvl8pPr>
            <a:lvl9pPr marL="1828800" algn="l" rtl="0" fontAlgn="base">
              <a:spcBef>
                <a:spcPct val="0"/>
              </a:spcBef>
              <a:spcAft>
                <a:spcPct val="0"/>
              </a:spcAft>
              <a:defRPr sz="2400">
                <a:solidFill>
                  <a:srgbClr val="595959"/>
                </a:solidFill>
                <a:latin typeface="Arial" charset="0"/>
                <a:ea typeface="ＭＳ Ｐゴシック" charset="0"/>
                <a:cs typeface="Arial" charset="0"/>
              </a:defRPr>
            </a:lvl9pPr>
          </a:lstStyle>
          <a:p>
            <a:pPr marL="214313" indent="-214313">
              <a:buFont typeface="Arial" pitchFamily="34" charset="0"/>
              <a:buChar char="•"/>
            </a:pPr>
            <a:r>
              <a:rPr lang="en-US" sz="1200" dirty="0">
                <a:solidFill>
                  <a:schemeClr val="tx1"/>
                </a:solidFill>
                <a:latin typeface="+mn-lt"/>
              </a:rPr>
              <a:t>Design-assist was used significantly more frequently on best projects</a:t>
            </a:r>
          </a:p>
        </p:txBody>
      </p:sp>
      <p:graphicFrame>
        <p:nvGraphicFramePr>
          <p:cNvPr id="6" name="Chart 5">
            <a:extLst>
              <a:ext uri="{FF2B5EF4-FFF2-40B4-BE49-F238E27FC236}">
                <a16:creationId xmlns:a16="http://schemas.microsoft.com/office/drawing/2014/main" xmlns="" id="{627E1771-66CC-41D2-BB83-71D9F301F26A}"/>
              </a:ext>
            </a:extLst>
          </p:cNvPr>
          <p:cNvGraphicFramePr>
            <a:graphicFrameLocks/>
          </p:cNvGraphicFramePr>
          <p:nvPr>
            <p:extLst>
              <p:ext uri="{D42A27DB-BD31-4B8C-83A1-F6EECF244321}">
                <p14:modId xmlns:p14="http://schemas.microsoft.com/office/powerpoint/2010/main" val="490123152"/>
              </p:ext>
            </p:extLst>
          </p:nvPr>
        </p:nvGraphicFramePr>
        <p:xfrm>
          <a:off x="914400" y="1280160"/>
          <a:ext cx="7315200" cy="3429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012811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8"/>
          <p:cNvSpPr>
            <a:spLocks noGrp="1" noChangeArrowheads="1"/>
          </p:cNvSpPr>
          <p:nvPr>
            <p:ph type="ctrTitle" sz="quarter" idx="4294967295"/>
          </p:nvPr>
        </p:nvSpPr>
        <p:spPr>
          <a:xfrm>
            <a:off x="0" y="0"/>
            <a:ext cx="7315200" cy="914400"/>
          </a:xfrm>
        </p:spPr>
        <p:txBody>
          <a:bodyPr anchor="b"/>
          <a:lstStyle/>
          <a:p>
            <a:pPr eaLnBrk="1" hangingPunct="1"/>
            <a:r>
              <a:rPr lang="en-US" b="1" dirty="0">
                <a:solidFill>
                  <a:schemeClr val="bg1"/>
                </a:solidFill>
              </a:rPr>
              <a:t>Demographics</a:t>
            </a:r>
            <a:endParaRPr lang="en-US" sz="2400" dirty="0">
              <a:solidFill>
                <a:schemeClr val="bg1"/>
              </a:solidFill>
            </a:endParaRPr>
          </a:p>
        </p:txBody>
      </p:sp>
      <p:pic>
        <p:nvPicPr>
          <p:cNvPr id="19" name="Picture 2" descr="149411273-1-bw.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9637" y="1323353"/>
            <a:ext cx="382905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xmlns="" id="{A0BE3F06-CB4C-4483-934E-9D984FFED3AC}"/>
              </a:ext>
            </a:extLst>
          </p:cNvPr>
          <p:cNvSpPr txBox="1"/>
          <p:nvPr/>
        </p:nvSpPr>
        <p:spPr>
          <a:xfrm>
            <a:off x="4572000" y="1371600"/>
            <a:ext cx="3931920" cy="1169551"/>
          </a:xfrm>
          <a:prstGeom prst="rect">
            <a:avLst/>
          </a:prstGeom>
          <a:noFill/>
        </p:spPr>
        <p:txBody>
          <a:bodyPr wrap="square" rtlCol="0">
            <a:spAutoFit/>
          </a:bodyPr>
          <a:lstStyle/>
          <a:p>
            <a:pPr marL="214313" indent="-214313" fontAlgn="t">
              <a:buFont typeface="Arial" panose="020B0604020202020204" pitchFamily="34" charset="0"/>
              <a:buChar char="•"/>
            </a:pPr>
            <a:r>
              <a:rPr lang="en-US" b="1" dirty="0">
                <a:solidFill>
                  <a:schemeClr val="tx1"/>
                </a:solidFill>
              </a:rPr>
              <a:t>Unless otherwise noted sample size is:</a:t>
            </a:r>
          </a:p>
          <a:p>
            <a:pPr marL="214313" indent="-214313" fontAlgn="t">
              <a:buFont typeface="Arial" panose="020B0604020202020204" pitchFamily="34" charset="0"/>
              <a:buChar char="•"/>
            </a:pPr>
            <a:r>
              <a:rPr lang="en-US" b="1" dirty="0">
                <a:solidFill>
                  <a:schemeClr val="tx1"/>
                </a:solidFill>
              </a:rPr>
              <a:t>Total: 336 respondents</a:t>
            </a:r>
          </a:p>
          <a:p>
            <a:pPr marL="214313" indent="-214313" fontAlgn="t">
              <a:buFont typeface="Arial" panose="020B0604020202020204" pitchFamily="34" charset="0"/>
              <a:buChar char="•"/>
            </a:pPr>
            <a:r>
              <a:rPr lang="en-US" b="1" dirty="0">
                <a:solidFill>
                  <a:schemeClr val="tx1"/>
                </a:solidFill>
              </a:rPr>
              <a:t>GC/CM: 187</a:t>
            </a:r>
          </a:p>
          <a:p>
            <a:pPr marL="214313" indent="-214313" fontAlgn="t">
              <a:buFont typeface="Arial" panose="020B0604020202020204" pitchFamily="34" charset="0"/>
              <a:buChar char="•"/>
            </a:pPr>
            <a:r>
              <a:rPr lang="en-US" b="1" dirty="0">
                <a:solidFill>
                  <a:schemeClr val="tx1"/>
                </a:solidFill>
              </a:rPr>
              <a:t>Specialty/trade: 108</a:t>
            </a:r>
          </a:p>
          <a:p>
            <a:pPr marL="214313" indent="-214313" fontAlgn="t">
              <a:buFont typeface="Arial" panose="020B0604020202020204" pitchFamily="34" charset="0"/>
              <a:buChar char="•"/>
            </a:pPr>
            <a:r>
              <a:rPr lang="en-US" b="1" dirty="0">
                <a:solidFill>
                  <a:schemeClr val="tx1"/>
                </a:solidFill>
              </a:rPr>
              <a:t>Heavy civil: 41</a:t>
            </a:r>
            <a:endParaRPr lang="en-US" b="1" dirty="0">
              <a:solidFill>
                <a:schemeClr val="bg1">
                  <a:lumMod val="65000"/>
                </a:schemeClr>
              </a:solidFill>
            </a:endParaRPr>
          </a:p>
        </p:txBody>
      </p:sp>
    </p:spTree>
    <p:extLst>
      <p:ext uri="{BB962C8B-B14F-4D97-AF65-F5344CB8AC3E}">
        <p14:creationId xmlns:p14="http://schemas.microsoft.com/office/powerpoint/2010/main" val="24410858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p:cNvSpPr>
            <a:spLocks noGrp="1" noChangeArrowheads="1"/>
          </p:cNvSpPr>
          <p:nvPr>
            <p:ph type="ctrTitle" sz="quarter" idx="4294967295"/>
          </p:nvPr>
        </p:nvSpPr>
        <p:spPr>
          <a:xfrm>
            <a:off x="-1" y="0"/>
            <a:ext cx="8091055" cy="457200"/>
          </a:xfrm>
        </p:spPr>
        <p:txBody>
          <a:bodyPr anchor="b"/>
          <a:lstStyle/>
          <a:p>
            <a:r>
              <a:rPr lang="en-US" sz="2400" b="1" dirty="0">
                <a:solidFill>
                  <a:schemeClr val="bg1"/>
                </a:solidFill>
              </a:rPr>
              <a:t>Commercial Factors: Procurement Process</a:t>
            </a:r>
            <a:endParaRPr lang="en-US" sz="2400" dirty="0">
              <a:solidFill>
                <a:schemeClr val="bg1"/>
              </a:solidFill>
            </a:endParaRPr>
          </a:p>
        </p:txBody>
      </p:sp>
      <p:sp>
        <p:nvSpPr>
          <p:cNvPr id="7" name="TextBox 6"/>
          <p:cNvSpPr txBox="1"/>
          <p:nvPr/>
        </p:nvSpPr>
        <p:spPr>
          <a:xfrm>
            <a:off x="2369126" y="4754880"/>
            <a:ext cx="4761347" cy="184666"/>
          </a:xfrm>
          <a:prstGeom prst="rect">
            <a:avLst/>
          </a:prstGeom>
          <a:noFill/>
        </p:spPr>
        <p:txBody>
          <a:bodyPr wrap="square" rtlCol="0">
            <a:spAutoFit/>
          </a:bodyPr>
          <a:lstStyle/>
          <a:p>
            <a:r>
              <a:rPr lang="en-US" sz="600" dirty="0">
                <a:solidFill>
                  <a:schemeClr val="tx1"/>
                </a:solidFill>
              </a:rPr>
              <a:t>qe8/9. Thinking of the best/typical project, what process was used for procurement?</a:t>
            </a:r>
            <a:endParaRPr lang="en-US" sz="600" b="1" dirty="0">
              <a:solidFill>
                <a:schemeClr val="tx1"/>
              </a:solidFill>
            </a:endParaRPr>
          </a:p>
        </p:txBody>
      </p:sp>
      <p:sp>
        <p:nvSpPr>
          <p:cNvPr id="12" name="Rectangle 4"/>
          <p:cNvSpPr txBox="1">
            <a:spLocks noChangeArrowheads="1"/>
          </p:cNvSpPr>
          <p:nvPr/>
        </p:nvSpPr>
        <p:spPr bwMode="auto">
          <a:xfrm>
            <a:off x="457200" y="466344"/>
            <a:ext cx="8229600" cy="1133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rgbClr val="595959"/>
                </a:solidFill>
                <a:latin typeface="+mj-lt"/>
                <a:ea typeface="+mj-ea"/>
                <a:cs typeface="+mj-cs"/>
              </a:defRPr>
            </a:lvl1pPr>
            <a:lvl2pPr algn="l" rtl="0" eaLnBrk="0" fontAlgn="base" hangingPunct="0">
              <a:spcBef>
                <a:spcPct val="0"/>
              </a:spcBef>
              <a:spcAft>
                <a:spcPct val="0"/>
              </a:spcAft>
              <a:defRPr sz="2400">
                <a:solidFill>
                  <a:srgbClr val="595959"/>
                </a:solidFill>
                <a:latin typeface="Arial" charset="0"/>
                <a:ea typeface="ＭＳ Ｐゴシック" charset="0"/>
                <a:cs typeface="Arial" charset="0"/>
              </a:defRPr>
            </a:lvl2pPr>
            <a:lvl3pPr algn="l" rtl="0" eaLnBrk="0" fontAlgn="base" hangingPunct="0">
              <a:spcBef>
                <a:spcPct val="0"/>
              </a:spcBef>
              <a:spcAft>
                <a:spcPct val="0"/>
              </a:spcAft>
              <a:defRPr sz="2400">
                <a:solidFill>
                  <a:srgbClr val="595959"/>
                </a:solidFill>
                <a:latin typeface="Arial" charset="0"/>
                <a:ea typeface="ＭＳ Ｐゴシック" charset="0"/>
                <a:cs typeface="Arial" charset="0"/>
              </a:defRPr>
            </a:lvl3pPr>
            <a:lvl4pPr algn="l" rtl="0" eaLnBrk="0" fontAlgn="base" hangingPunct="0">
              <a:spcBef>
                <a:spcPct val="0"/>
              </a:spcBef>
              <a:spcAft>
                <a:spcPct val="0"/>
              </a:spcAft>
              <a:defRPr sz="2400">
                <a:solidFill>
                  <a:srgbClr val="595959"/>
                </a:solidFill>
                <a:latin typeface="Arial" charset="0"/>
                <a:ea typeface="ＭＳ Ｐゴシック" charset="0"/>
                <a:cs typeface="Arial" charset="0"/>
              </a:defRPr>
            </a:lvl4pPr>
            <a:lvl5pPr algn="l" rtl="0" eaLnBrk="0" fontAlgn="base" hangingPunct="0">
              <a:spcBef>
                <a:spcPct val="0"/>
              </a:spcBef>
              <a:spcAft>
                <a:spcPct val="0"/>
              </a:spcAft>
              <a:defRPr sz="2400">
                <a:solidFill>
                  <a:srgbClr val="595959"/>
                </a:solidFill>
                <a:latin typeface="Arial" charset="0"/>
                <a:ea typeface="ＭＳ Ｐゴシック" charset="0"/>
                <a:cs typeface="Arial" charset="0"/>
              </a:defRPr>
            </a:lvl5pPr>
            <a:lvl6pPr marL="457200" algn="l" rtl="0" fontAlgn="base">
              <a:spcBef>
                <a:spcPct val="0"/>
              </a:spcBef>
              <a:spcAft>
                <a:spcPct val="0"/>
              </a:spcAft>
              <a:defRPr sz="2400">
                <a:solidFill>
                  <a:srgbClr val="595959"/>
                </a:solidFill>
                <a:latin typeface="Arial" charset="0"/>
                <a:ea typeface="ＭＳ Ｐゴシック" charset="0"/>
                <a:cs typeface="Arial" charset="0"/>
              </a:defRPr>
            </a:lvl6pPr>
            <a:lvl7pPr marL="914400" algn="l" rtl="0" fontAlgn="base">
              <a:spcBef>
                <a:spcPct val="0"/>
              </a:spcBef>
              <a:spcAft>
                <a:spcPct val="0"/>
              </a:spcAft>
              <a:defRPr sz="2400">
                <a:solidFill>
                  <a:srgbClr val="595959"/>
                </a:solidFill>
                <a:latin typeface="Arial" charset="0"/>
                <a:ea typeface="ＭＳ Ｐゴシック" charset="0"/>
                <a:cs typeface="Arial" charset="0"/>
              </a:defRPr>
            </a:lvl7pPr>
            <a:lvl8pPr marL="1371600" algn="l" rtl="0" fontAlgn="base">
              <a:spcBef>
                <a:spcPct val="0"/>
              </a:spcBef>
              <a:spcAft>
                <a:spcPct val="0"/>
              </a:spcAft>
              <a:defRPr sz="2400">
                <a:solidFill>
                  <a:srgbClr val="595959"/>
                </a:solidFill>
                <a:latin typeface="Arial" charset="0"/>
                <a:ea typeface="ＭＳ Ｐゴシック" charset="0"/>
                <a:cs typeface="Arial" charset="0"/>
              </a:defRPr>
            </a:lvl8pPr>
            <a:lvl9pPr marL="1828800" algn="l" rtl="0" fontAlgn="base">
              <a:spcBef>
                <a:spcPct val="0"/>
              </a:spcBef>
              <a:spcAft>
                <a:spcPct val="0"/>
              </a:spcAft>
              <a:defRPr sz="2400">
                <a:solidFill>
                  <a:srgbClr val="595959"/>
                </a:solidFill>
                <a:latin typeface="Arial" charset="0"/>
                <a:ea typeface="ＭＳ Ｐゴシック" charset="0"/>
                <a:cs typeface="Arial" charset="0"/>
              </a:defRPr>
            </a:lvl9pPr>
          </a:lstStyle>
          <a:p>
            <a:pPr marL="214313" indent="-214313">
              <a:buFont typeface="Arial" pitchFamily="34" charset="0"/>
              <a:buChar char="•"/>
            </a:pPr>
            <a:r>
              <a:rPr lang="en-US" sz="1200" dirty="0">
                <a:solidFill>
                  <a:schemeClr val="tx1"/>
                </a:solidFill>
                <a:latin typeface="+mn-lt"/>
              </a:rPr>
              <a:t>Typical projects were more likely to use an open bid process</a:t>
            </a:r>
          </a:p>
          <a:p>
            <a:pPr marL="214313" indent="-214313">
              <a:buFont typeface="Arial" pitchFamily="34" charset="0"/>
              <a:buChar char="•"/>
            </a:pPr>
            <a:r>
              <a:rPr lang="en-US" sz="1200" dirty="0">
                <a:solidFill>
                  <a:schemeClr val="tx1"/>
                </a:solidFill>
                <a:latin typeface="+mn-lt"/>
              </a:rPr>
              <a:t>While there were no significant differences in procurement processes for best projects between the different types of contractors, for typical projects, open bid was used significantly less frequently on GC/CM projects (34%) than for trades (52%) and civil contractors (61%), and prequalified bids were used significantly more frequently for GC/CM projects (35%) than for trades (21%), </a:t>
            </a:r>
          </a:p>
        </p:txBody>
      </p:sp>
      <p:graphicFrame>
        <p:nvGraphicFramePr>
          <p:cNvPr id="8" name="Chart 7">
            <a:extLst>
              <a:ext uri="{FF2B5EF4-FFF2-40B4-BE49-F238E27FC236}">
                <a16:creationId xmlns:a16="http://schemas.microsoft.com/office/drawing/2014/main" xmlns="" id="{4F5D209B-BDA8-44E5-9234-1D1B2622B49F}"/>
              </a:ext>
            </a:extLst>
          </p:cNvPr>
          <p:cNvGraphicFramePr>
            <a:graphicFrameLocks/>
          </p:cNvGraphicFramePr>
          <p:nvPr>
            <p:extLst>
              <p:ext uri="{D42A27DB-BD31-4B8C-83A1-F6EECF244321}">
                <p14:modId xmlns:p14="http://schemas.microsoft.com/office/powerpoint/2010/main" val="318696476"/>
              </p:ext>
            </p:extLst>
          </p:nvPr>
        </p:nvGraphicFramePr>
        <p:xfrm>
          <a:off x="914400" y="1645920"/>
          <a:ext cx="7315200" cy="30632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630246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p:cNvSpPr>
            <a:spLocks noGrp="1" noChangeArrowheads="1"/>
          </p:cNvSpPr>
          <p:nvPr>
            <p:ph type="ctrTitle" sz="quarter" idx="4294967295"/>
          </p:nvPr>
        </p:nvSpPr>
        <p:spPr>
          <a:xfrm>
            <a:off x="-1" y="0"/>
            <a:ext cx="8091055" cy="457200"/>
          </a:xfrm>
        </p:spPr>
        <p:txBody>
          <a:bodyPr anchor="b"/>
          <a:lstStyle/>
          <a:p>
            <a:r>
              <a:rPr lang="en-US" sz="2400" b="1" dirty="0">
                <a:solidFill>
                  <a:schemeClr val="bg1"/>
                </a:solidFill>
              </a:rPr>
              <a:t>Commercial Factors: Selection Criteria</a:t>
            </a:r>
            <a:endParaRPr lang="en-US" sz="2400" dirty="0">
              <a:solidFill>
                <a:schemeClr val="bg1"/>
              </a:solidFill>
            </a:endParaRPr>
          </a:p>
        </p:txBody>
      </p:sp>
      <p:sp>
        <p:nvSpPr>
          <p:cNvPr id="7" name="TextBox 6"/>
          <p:cNvSpPr txBox="1"/>
          <p:nvPr/>
        </p:nvSpPr>
        <p:spPr>
          <a:xfrm>
            <a:off x="2369126" y="4754880"/>
            <a:ext cx="4761347" cy="184666"/>
          </a:xfrm>
          <a:prstGeom prst="rect">
            <a:avLst/>
          </a:prstGeom>
          <a:noFill/>
        </p:spPr>
        <p:txBody>
          <a:bodyPr wrap="square" rtlCol="0">
            <a:spAutoFit/>
          </a:bodyPr>
          <a:lstStyle/>
          <a:p>
            <a:r>
              <a:rPr lang="en-US" sz="600" dirty="0">
                <a:solidFill>
                  <a:schemeClr val="tx1"/>
                </a:solidFill>
              </a:rPr>
              <a:t>qe10/11. Thinking of the best/typical project, what selection criteria was used for procurement?</a:t>
            </a:r>
            <a:endParaRPr lang="en-US" sz="600" b="1" dirty="0">
              <a:solidFill>
                <a:schemeClr val="tx1"/>
              </a:solidFill>
            </a:endParaRPr>
          </a:p>
        </p:txBody>
      </p:sp>
      <p:sp>
        <p:nvSpPr>
          <p:cNvPr id="12" name="Rectangle 4"/>
          <p:cNvSpPr txBox="1">
            <a:spLocks noChangeArrowheads="1"/>
          </p:cNvSpPr>
          <p:nvPr/>
        </p:nvSpPr>
        <p:spPr bwMode="auto">
          <a:xfrm>
            <a:off x="457200" y="466344"/>
            <a:ext cx="8229600" cy="813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rgbClr val="595959"/>
                </a:solidFill>
                <a:latin typeface="+mj-lt"/>
                <a:ea typeface="+mj-ea"/>
                <a:cs typeface="+mj-cs"/>
              </a:defRPr>
            </a:lvl1pPr>
            <a:lvl2pPr algn="l" rtl="0" eaLnBrk="0" fontAlgn="base" hangingPunct="0">
              <a:spcBef>
                <a:spcPct val="0"/>
              </a:spcBef>
              <a:spcAft>
                <a:spcPct val="0"/>
              </a:spcAft>
              <a:defRPr sz="2400">
                <a:solidFill>
                  <a:srgbClr val="595959"/>
                </a:solidFill>
                <a:latin typeface="Arial" charset="0"/>
                <a:ea typeface="ＭＳ Ｐゴシック" charset="0"/>
                <a:cs typeface="Arial" charset="0"/>
              </a:defRPr>
            </a:lvl2pPr>
            <a:lvl3pPr algn="l" rtl="0" eaLnBrk="0" fontAlgn="base" hangingPunct="0">
              <a:spcBef>
                <a:spcPct val="0"/>
              </a:spcBef>
              <a:spcAft>
                <a:spcPct val="0"/>
              </a:spcAft>
              <a:defRPr sz="2400">
                <a:solidFill>
                  <a:srgbClr val="595959"/>
                </a:solidFill>
                <a:latin typeface="Arial" charset="0"/>
                <a:ea typeface="ＭＳ Ｐゴシック" charset="0"/>
                <a:cs typeface="Arial" charset="0"/>
              </a:defRPr>
            </a:lvl3pPr>
            <a:lvl4pPr algn="l" rtl="0" eaLnBrk="0" fontAlgn="base" hangingPunct="0">
              <a:spcBef>
                <a:spcPct val="0"/>
              </a:spcBef>
              <a:spcAft>
                <a:spcPct val="0"/>
              </a:spcAft>
              <a:defRPr sz="2400">
                <a:solidFill>
                  <a:srgbClr val="595959"/>
                </a:solidFill>
                <a:latin typeface="Arial" charset="0"/>
                <a:ea typeface="ＭＳ Ｐゴシック" charset="0"/>
                <a:cs typeface="Arial" charset="0"/>
              </a:defRPr>
            </a:lvl4pPr>
            <a:lvl5pPr algn="l" rtl="0" eaLnBrk="0" fontAlgn="base" hangingPunct="0">
              <a:spcBef>
                <a:spcPct val="0"/>
              </a:spcBef>
              <a:spcAft>
                <a:spcPct val="0"/>
              </a:spcAft>
              <a:defRPr sz="2400">
                <a:solidFill>
                  <a:srgbClr val="595959"/>
                </a:solidFill>
                <a:latin typeface="Arial" charset="0"/>
                <a:ea typeface="ＭＳ Ｐゴシック" charset="0"/>
                <a:cs typeface="Arial" charset="0"/>
              </a:defRPr>
            </a:lvl5pPr>
            <a:lvl6pPr marL="457200" algn="l" rtl="0" fontAlgn="base">
              <a:spcBef>
                <a:spcPct val="0"/>
              </a:spcBef>
              <a:spcAft>
                <a:spcPct val="0"/>
              </a:spcAft>
              <a:defRPr sz="2400">
                <a:solidFill>
                  <a:srgbClr val="595959"/>
                </a:solidFill>
                <a:latin typeface="Arial" charset="0"/>
                <a:ea typeface="ＭＳ Ｐゴシック" charset="0"/>
                <a:cs typeface="Arial" charset="0"/>
              </a:defRPr>
            </a:lvl6pPr>
            <a:lvl7pPr marL="914400" algn="l" rtl="0" fontAlgn="base">
              <a:spcBef>
                <a:spcPct val="0"/>
              </a:spcBef>
              <a:spcAft>
                <a:spcPct val="0"/>
              </a:spcAft>
              <a:defRPr sz="2400">
                <a:solidFill>
                  <a:srgbClr val="595959"/>
                </a:solidFill>
                <a:latin typeface="Arial" charset="0"/>
                <a:ea typeface="ＭＳ Ｐゴシック" charset="0"/>
                <a:cs typeface="Arial" charset="0"/>
              </a:defRPr>
            </a:lvl7pPr>
            <a:lvl8pPr marL="1371600" algn="l" rtl="0" fontAlgn="base">
              <a:spcBef>
                <a:spcPct val="0"/>
              </a:spcBef>
              <a:spcAft>
                <a:spcPct val="0"/>
              </a:spcAft>
              <a:defRPr sz="2400">
                <a:solidFill>
                  <a:srgbClr val="595959"/>
                </a:solidFill>
                <a:latin typeface="Arial" charset="0"/>
                <a:ea typeface="ＭＳ Ｐゴシック" charset="0"/>
                <a:cs typeface="Arial" charset="0"/>
              </a:defRPr>
            </a:lvl8pPr>
            <a:lvl9pPr marL="1828800" algn="l" rtl="0" fontAlgn="base">
              <a:spcBef>
                <a:spcPct val="0"/>
              </a:spcBef>
              <a:spcAft>
                <a:spcPct val="0"/>
              </a:spcAft>
              <a:defRPr sz="2400">
                <a:solidFill>
                  <a:srgbClr val="595959"/>
                </a:solidFill>
                <a:latin typeface="Arial" charset="0"/>
                <a:ea typeface="ＭＳ Ｐゴシック" charset="0"/>
                <a:cs typeface="Arial" charset="0"/>
              </a:defRPr>
            </a:lvl9pPr>
          </a:lstStyle>
          <a:p>
            <a:pPr marL="214313" indent="-214313">
              <a:buFont typeface="Arial" pitchFamily="34" charset="0"/>
              <a:buChar char="•"/>
            </a:pPr>
            <a:r>
              <a:rPr lang="en-US" sz="1200" dirty="0">
                <a:solidFill>
                  <a:schemeClr val="tx1"/>
                </a:solidFill>
                <a:latin typeface="+mn-lt"/>
              </a:rPr>
              <a:t>There were no significant differences for types of procurement processes used between best and typical projects</a:t>
            </a:r>
          </a:p>
          <a:p>
            <a:pPr marL="214313" indent="-214313">
              <a:buFont typeface="Arial" pitchFamily="34" charset="0"/>
              <a:buChar char="•"/>
            </a:pPr>
            <a:r>
              <a:rPr lang="en-US" sz="1200" dirty="0">
                <a:solidFill>
                  <a:schemeClr val="tx1"/>
                </a:solidFill>
                <a:latin typeface="+mn-lt"/>
              </a:rPr>
              <a:t>Bid price is more common among civil contractors than GC/CMs and Fee &amp; GCs more commonly by GC/CMs than by trade or civil contractors for both best and typical projects. However, the basic pattern below still holds for each. </a:t>
            </a:r>
          </a:p>
        </p:txBody>
      </p:sp>
      <p:graphicFrame>
        <p:nvGraphicFramePr>
          <p:cNvPr id="6" name="Chart 5">
            <a:extLst>
              <a:ext uri="{FF2B5EF4-FFF2-40B4-BE49-F238E27FC236}">
                <a16:creationId xmlns:a16="http://schemas.microsoft.com/office/drawing/2014/main" xmlns="" id="{3BD07B24-2BFF-40EB-B7A1-68332CF7FF8B}"/>
              </a:ext>
            </a:extLst>
          </p:cNvPr>
          <p:cNvGraphicFramePr>
            <a:graphicFrameLocks/>
          </p:cNvGraphicFramePr>
          <p:nvPr>
            <p:extLst>
              <p:ext uri="{D42A27DB-BD31-4B8C-83A1-F6EECF244321}">
                <p14:modId xmlns:p14="http://schemas.microsoft.com/office/powerpoint/2010/main" val="648070557"/>
              </p:ext>
            </p:extLst>
          </p:nvPr>
        </p:nvGraphicFramePr>
        <p:xfrm>
          <a:off x="457200" y="1280160"/>
          <a:ext cx="8229600" cy="3429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153587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8"/>
          <p:cNvSpPr>
            <a:spLocks noGrp="1" noChangeArrowheads="1"/>
          </p:cNvSpPr>
          <p:nvPr>
            <p:ph type="ctrTitle" sz="quarter" idx="4294967295"/>
          </p:nvPr>
        </p:nvSpPr>
        <p:spPr>
          <a:xfrm>
            <a:off x="0" y="0"/>
            <a:ext cx="7315200" cy="914400"/>
          </a:xfrm>
        </p:spPr>
        <p:txBody>
          <a:bodyPr anchor="b"/>
          <a:lstStyle/>
          <a:p>
            <a:pPr eaLnBrk="1" hangingPunct="1"/>
            <a:r>
              <a:rPr lang="en-US" b="1" dirty="0">
                <a:solidFill>
                  <a:schemeClr val="bg1"/>
                </a:solidFill>
              </a:rPr>
              <a:t>Findings</a:t>
            </a:r>
            <a:endParaRPr lang="en-US" sz="2400" dirty="0">
              <a:solidFill>
                <a:schemeClr val="bg1"/>
              </a:solidFill>
            </a:endParaRPr>
          </a:p>
        </p:txBody>
      </p:sp>
      <p:pic>
        <p:nvPicPr>
          <p:cNvPr id="19" name="Picture 2" descr="149411273-1-bw.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323353"/>
            <a:ext cx="382905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99790B7B-AA4F-413E-8639-3E250432AED2}"/>
              </a:ext>
            </a:extLst>
          </p:cNvPr>
          <p:cNvSpPr txBox="1"/>
          <p:nvPr/>
        </p:nvSpPr>
        <p:spPr>
          <a:xfrm>
            <a:off x="4572000" y="1371600"/>
            <a:ext cx="3931920" cy="1169551"/>
          </a:xfrm>
          <a:prstGeom prst="rect">
            <a:avLst/>
          </a:prstGeom>
          <a:noFill/>
        </p:spPr>
        <p:txBody>
          <a:bodyPr wrap="square" rtlCol="0">
            <a:spAutoFit/>
          </a:bodyPr>
          <a:lstStyle/>
          <a:p>
            <a:pPr marL="214313" indent="-214313" fontAlgn="t">
              <a:buFont typeface="Arial" panose="020B0604020202020204" pitchFamily="34" charset="0"/>
              <a:buChar char="•"/>
            </a:pPr>
            <a:r>
              <a:rPr lang="en-US" b="1" dirty="0">
                <a:solidFill>
                  <a:schemeClr val="bg1">
                    <a:lumMod val="65000"/>
                  </a:schemeClr>
                </a:solidFill>
              </a:rPr>
              <a:t>Selection of Best v. Typical projects</a:t>
            </a:r>
          </a:p>
          <a:p>
            <a:pPr marL="214313" indent="-214313" fontAlgn="t">
              <a:buFont typeface="Arial" panose="020B0604020202020204" pitchFamily="34" charset="0"/>
              <a:buChar char="•"/>
            </a:pPr>
            <a:r>
              <a:rPr lang="en-US" b="1" dirty="0">
                <a:solidFill>
                  <a:schemeClr val="bg1">
                    <a:lumMod val="65000"/>
                  </a:schemeClr>
                </a:solidFill>
              </a:rPr>
              <a:t>Project Outcomes</a:t>
            </a:r>
          </a:p>
          <a:p>
            <a:pPr marL="214313" indent="-214313" fontAlgn="t">
              <a:buFont typeface="Arial" panose="020B0604020202020204" pitchFamily="34" charset="0"/>
              <a:buChar char="•"/>
            </a:pPr>
            <a:r>
              <a:rPr lang="en-US" b="1" dirty="0">
                <a:solidFill>
                  <a:schemeClr val="bg1">
                    <a:lumMod val="65000"/>
                  </a:schemeClr>
                </a:solidFill>
              </a:rPr>
              <a:t>Organizational Factors</a:t>
            </a:r>
          </a:p>
          <a:p>
            <a:pPr marL="214313" indent="-214313" fontAlgn="t">
              <a:buFont typeface="Arial" panose="020B0604020202020204" pitchFamily="34" charset="0"/>
              <a:buChar char="•"/>
            </a:pPr>
            <a:r>
              <a:rPr lang="en-US" b="1" dirty="0">
                <a:solidFill>
                  <a:schemeClr val="bg1">
                    <a:lumMod val="65000"/>
                  </a:schemeClr>
                </a:solidFill>
              </a:rPr>
              <a:t>Commercial Factors</a:t>
            </a:r>
          </a:p>
          <a:p>
            <a:pPr marL="214313" indent="-214313" fontAlgn="t">
              <a:buFont typeface="Arial" panose="020B0604020202020204" pitchFamily="34" charset="0"/>
              <a:buChar char="•"/>
            </a:pPr>
            <a:r>
              <a:rPr lang="en-US" b="1" dirty="0">
                <a:solidFill>
                  <a:schemeClr val="tx1"/>
                </a:solidFill>
              </a:rPr>
              <a:t>Process/Operational Factors</a:t>
            </a:r>
          </a:p>
        </p:txBody>
      </p:sp>
      <p:sp>
        <p:nvSpPr>
          <p:cNvPr id="6" name="TextBox 5">
            <a:extLst>
              <a:ext uri="{FF2B5EF4-FFF2-40B4-BE49-F238E27FC236}">
                <a16:creationId xmlns:a16="http://schemas.microsoft.com/office/drawing/2014/main" xmlns="" id="{12F49465-2A27-4B9D-8143-A597F6543958}"/>
              </a:ext>
            </a:extLst>
          </p:cNvPr>
          <p:cNvSpPr txBox="1"/>
          <p:nvPr/>
        </p:nvSpPr>
        <p:spPr>
          <a:xfrm>
            <a:off x="4572000" y="2720340"/>
            <a:ext cx="3931920" cy="1169551"/>
          </a:xfrm>
          <a:prstGeom prst="rect">
            <a:avLst/>
          </a:prstGeom>
          <a:noFill/>
        </p:spPr>
        <p:txBody>
          <a:bodyPr wrap="square" rtlCol="0">
            <a:spAutoFit/>
          </a:bodyPr>
          <a:lstStyle/>
          <a:p>
            <a:pPr marL="214313" indent="-214313" fontAlgn="t">
              <a:buFont typeface="Arial" panose="020B0604020202020204" pitchFamily="34" charset="0"/>
              <a:buChar char="•"/>
            </a:pPr>
            <a:r>
              <a:rPr lang="en-US" b="1" dirty="0">
                <a:solidFill>
                  <a:schemeClr val="tx1"/>
                </a:solidFill>
              </a:rPr>
              <a:t>Unless otherwise noted sample size is:</a:t>
            </a:r>
          </a:p>
          <a:p>
            <a:pPr marL="214313" indent="-214313" fontAlgn="t">
              <a:buFont typeface="Arial" panose="020B0604020202020204" pitchFamily="34" charset="0"/>
              <a:buChar char="•"/>
            </a:pPr>
            <a:r>
              <a:rPr lang="en-US" b="1" dirty="0">
                <a:solidFill>
                  <a:schemeClr val="tx1"/>
                </a:solidFill>
              </a:rPr>
              <a:t>Total: 336 respondents</a:t>
            </a:r>
          </a:p>
          <a:p>
            <a:pPr marL="214313" indent="-214313" fontAlgn="t">
              <a:buFont typeface="Arial" panose="020B0604020202020204" pitchFamily="34" charset="0"/>
              <a:buChar char="•"/>
            </a:pPr>
            <a:r>
              <a:rPr lang="en-US" b="1" dirty="0">
                <a:solidFill>
                  <a:schemeClr val="tx1"/>
                </a:solidFill>
              </a:rPr>
              <a:t>GC/CM: 187</a:t>
            </a:r>
          </a:p>
          <a:p>
            <a:pPr marL="214313" indent="-214313" fontAlgn="t">
              <a:buFont typeface="Arial" panose="020B0604020202020204" pitchFamily="34" charset="0"/>
              <a:buChar char="•"/>
            </a:pPr>
            <a:r>
              <a:rPr lang="en-US" b="1" dirty="0">
                <a:solidFill>
                  <a:schemeClr val="tx1"/>
                </a:solidFill>
              </a:rPr>
              <a:t>Specialty: 108</a:t>
            </a:r>
          </a:p>
          <a:p>
            <a:pPr marL="214313" indent="-214313" fontAlgn="t">
              <a:buFont typeface="Arial" panose="020B0604020202020204" pitchFamily="34" charset="0"/>
              <a:buChar char="•"/>
            </a:pPr>
            <a:r>
              <a:rPr lang="en-US" b="1" dirty="0">
                <a:solidFill>
                  <a:schemeClr val="tx1"/>
                </a:solidFill>
              </a:rPr>
              <a:t>Heavy civil: 41</a:t>
            </a:r>
            <a:endParaRPr lang="en-US" b="1" dirty="0">
              <a:solidFill>
                <a:schemeClr val="bg1">
                  <a:lumMod val="65000"/>
                </a:schemeClr>
              </a:solidFill>
            </a:endParaRPr>
          </a:p>
        </p:txBody>
      </p:sp>
    </p:spTree>
    <p:extLst>
      <p:ext uri="{BB962C8B-B14F-4D97-AF65-F5344CB8AC3E}">
        <p14:creationId xmlns:p14="http://schemas.microsoft.com/office/powerpoint/2010/main" val="13381624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p:cNvSpPr>
            <a:spLocks noGrp="1" noChangeArrowheads="1"/>
          </p:cNvSpPr>
          <p:nvPr>
            <p:ph type="ctrTitle" sz="quarter" idx="4294967295"/>
          </p:nvPr>
        </p:nvSpPr>
        <p:spPr>
          <a:xfrm>
            <a:off x="-1" y="0"/>
            <a:ext cx="8091055" cy="457200"/>
          </a:xfrm>
        </p:spPr>
        <p:txBody>
          <a:bodyPr anchor="b"/>
          <a:lstStyle/>
          <a:p>
            <a:r>
              <a:rPr lang="en-US" sz="2400" b="1" dirty="0">
                <a:solidFill>
                  <a:schemeClr val="bg1"/>
                </a:solidFill>
              </a:rPr>
              <a:t>Process Factors: Intentional Project Formation</a:t>
            </a:r>
            <a:endParaRPr lang="en-US" sz="2400" dirty="0">
              <a:solidFill>
                <a:schemeClr val="bg1"/>
              </a:solidFill>
            </a:endParaRPr>
          </a:p>
        </p:txBody>
      </p:sp>
      <p:sp>
        <p:nvSpPr>
          <p:cNvPr id="7" name="TextBox 6"/>
          <p:cNvSpPr txBox="1"/>
          <p:nvPr/>
        </p:nvSpPr>
        <p:spPr>
          <a:xfrm>
            <a:off x="2369126" y="4754880"/>
            <a:ext cx="4761347" cy="276999"/>
          </a:xfrm>
          <a:prstGeom prst="rect">
            <a:avLst/>
          </a:prstGeom>
          <a:noFill/>
        </p:spPr>
        <p:txBody>
          <a:bodyPr wrap="square" rtlCol="0">
            <a:spAutoFit/>
          </a:bodyPr>
          <a:lstStyle/>
          <a:p>
            <a:r>
              <a:rPr lang="en-US" sz="600" dirty="0">
                <a:solidFill>
                  <a:schemeClr val="tx1"/>
                </a:solidFill>
              </a:rPr>
              <a:t>qf1. Which of the following Intentional Project Formation/Team Development Practices (not used as a recovery method) occurred during the pre-construction or construction phase on your best and typical projects?</a:t>
            </a:r>
            <a:endParaRPr lang="en-US" sz="600" b="1" dirty="0">
              <a:solidFill>
                <a:schemeClr val="tx1"/>
              </a:solidFill>
            </a:endParaRPr>
          </a:p>
        </p:txBody>
      </p:sp>
      <p:sp>
        <p:nvSpPr>
          <p:cNvPr id="12" name="Rectangle 4"/>
          <p:cNvSpPr txBox="1">
            <a:spLocks noChangeArrowheads="1"/>
          </p:cNvSpPr>
          <p:nvPr/>
        </p:nvSpPr>
        <p:spPr bwMode="auto">
          <a:xfrm>
            <a:off x="457200" y="466344"/>
            <a:ext cx="8229600" cy="813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rgbClr val="595959"/>
                </a:solidFill>
                <a:latin typeface="+mj-lt"/>
                <a:ea typeface="+mj-ea"/>
                <a:cs typeface="+mj-cs"/>
              </a:defRPr>
            </a:lvl1pPr>
            <a:lvl2pPr algn="l" rtl="0" eaLnBrk="0" fontAlgn="base" hangingPunct="0">
              <a:spcBef>
                <a:spcPct val="0"/>
              </a:spcBef>
              <a:spcAft>
                <a:spcPct val="0"/>
              </a:spcAft>
              <a:defRPr sz="2400">
                <a:solidFill>
                  <a:srgbClr val="595959"/>
                </a:solidFill>
                <a:latin typeface="Arial" charset="0"/>
                <a:ea typeface="ＭＳ Ｐゴシック" charset="0"/>
                <a:cs typeface="Arial" charset="0"/>
              </a:defRPr>
            </a:lvl2pPr>
            <a:lvl3pPr algn="l" rtl="0" eaLnBrk="0" fontAlgn="base" hangingPunct="0">
              <a:spcBef>
                <a:spcPct val="0"/>
              </a:spcBef>
              <a:spcAft>
                <a:spcPct val="0"/>
              </a:spcAft>
              <a:defRPr sz="2400">
                <a:solidFill>
                  <a:srgbClr val="595959"/>
                </a:solidFill>
                <a:latin typeface="Arial" charset="0"/>
                <a:ea typeface="ＭＳ Ｐゴシック" charset="0"/>
                <a:cs typeface="Arial" charset="0"/>
              </a:defRPr>
            </a:lvl3pPr>
            <a:lvl4pPr algn="l" rtl="0" eaLnBrk="0" fontAlgn="base" hangingPunct="0">
              <a:spcBef>
                <a:spcPct val="0"/>
              </a:spcBef>
              <a:spcAft>
                <a:spcPct val="0"/>
              </a:spcAft>
              <a:defRPr sz="2400">
                <a:solidFill>
                  <a:srgbClr val="595959"/>
                </a:solidFill>
                <a:latin typeface="Arial" charset="0"/>
                <a:ea typeface="ＭＳ Ｐゴシック" charset="0"/>
                <a:cs typeface="Arial" charset="0"/>
              </a:defRPr>
            </a:lvl4pPr>
            <a:lvl5pPr algn="l" rtl="0" eaLnBrk="0" fontAlgn="base" hangingPunct="0">
              <a:spcBef>
                <a:spcPct val="0"/>
              </a:spcBef>
              <a:spcAft>
                <a:spcPct val="0"/>
              </a:spcAft>
              <a:defRPr sz="2400">
                <a:solidFill>
                  <a:srgbClr val="595959"/>
                </a:solidFill>
                <a:latin typeface="Arial" charset="0"/>
                <a:ea typeface="ＭＳ Ｐゴシック" charset="0"/>
                <a:cs typeface="Arial" charset="0"/>
              </a:defRPr>
            </a:lvl5pPr>
            <a:lvl6pPr marL="457200" algn="l" rtl="0" fontAlgn="base">
              <a:spcBef>
                <a:spcPct val="0"/>
              </a:spcBef>
              <a:spcAft>
                <a:spcPct val="0"/>
              </a:spcAft>
              <a:defRPr sz="2400">
                <a:solidFill>
                  <a:srgbClr val="595959"/>
                </a:solidFill>
                <a:latin typeface="Arial" charset="0"/>
                <a:ea typeface="ＭＳ Ｐゴシック" charset="0"/>
                <a:cs typeface="Arial" charset="0"/>
              </a:defRPr>
            </a:lvl6pPr>
            <a:lvl7pPr marL="914400" algn="l" rtl="0" fontAlgn="base">
              <a:spcBef>
                <a:spcPct val="0"/>
              </a:spcBef>
              <a:spcAft>
                <a:spcPct val="0"/>
              </a:spcAft>
              <a:defRPr sz="2400">
                <a:solidFill>
                  <a:srgbClr val="595959"/>
                </a:solidFill>
                <a:latin typeface="Arial" charset="0"/>
                <a:ea typeface="ＭＳ Ｐゴシック" charset="0"/>
                <a:cs typeface="Arial" charset="0"/>
              </a:defRPr>
            </a:lvl7pPr>
            <a:lvl8pPr marL="1371600" algn="l" rtl="0" fontAlgn="base">
              <a:spcBef>
                <a:spcPct val="0"/>
              </a:spcBef>
              <a:spcAft>
                <a:spcPct val="0"/>
              </a:spcAft>
              <a:defRPr sz="2400">
                <a:solidFill>
                  <a:srgbClr val="595959"/>
                </a:solidFill>
                <a:latin typeface="Arial" charset="0"/>
                <a:ea typeface="ＭＳ Ｐゴシック" charset="0"/>
                <a:cs typeface="Arial" charset="0"/>
              </a:defRPr>
            </a:lvl8pPr>
            <a:lvl9pPr marL="1828800" algn="l" rtl="0" fontAlgn="base">
              <a:spcBef>
                <a:spcPct val="0"/>
              </a:spcBef>
              <a:spcAft>
                <a:spcPct val="0"/>
              </a:spcAft>
              <a:defRPr sz="2400">
                <a:solidFill>
                  <a:srgbClr val="595959"/>
                </a:solidFill>
                <a:latin typeface="Arial" charset="0"/>
                <a:ea typeface="ＭＳ Ｐゴシック" charset="0"/>
                <a:cs typeface="Arial" charset="0"/>
              </a:defRPr>
            </a:lvl9pPr>
          </a:lstStyle>
          <a:p>
            <a:pPr marL="214313" indent="-214313">
              <a:buFont typeface="Arial" pitchFamily="34" charset="0"/>
              <a:buChar char="•"/>
            </a:pPr>
            <a:r>
              <a:rPr lang="en-US" sz="1200" dirty="0">
                <a:solidFill>
                  <a:schemeClr val="tx1"/>
                </a:solidFill>
                <a:latin typeface="+mn-lt"/>
              </a:rPr>
              <a:t>Best projects were more likely to establish conditions of satisfaction key stakeholders needed to achieve as a team to feel satisfied</a:t>
            </a:r>
          </a:p>
        </p:txBody>
      </p:sp>
      <p:graphicFrame>
        <p:nvGraphicFramePr>
          <p:cNvPr id="8" name="Chart 7">
            <a:extLst>
              <a:ext uri="{FF2B5EF4-FFF2-40B4-BE49-F238E27FC236}">
                <a16:creationId xmlns:a16="http://schemas.microsoft.com/office/drawing/2014/main" xmlns="" id="{132DDBCC-85E7-464A-BEF1-F82D010D64A9}"/>
              </a:ext>
            </a:extLst>
          </p:cNvPr>
          <p:cNvGraphicFramePr>
            <a:graphicFrameLocks/>
          </p:cNvGraphicFramePr>
          <p:nvPr>
            <p:extLst>
              <p:ext uri="{D42A27DB-BD31-4B8C-83A1-F6EECF244321}">
                <p14:modId xmlns:p14="http://schemas.microsoft.com/office/powerpoint/2010/main" val="3066383597"/>
              </p:ext>
            </p:extLst>
          </p:nvPr>
        </p:nvGraphicFramePr>
        <p:xfrm>
          <a:off x="228600" y="1280160"/>
          <a:ext cx="8686800" cy="3429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232865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p:cNvSpPr>
            <a:spLocks noGrp="1" noChangeArrowheads="1"/>
          </p:cNvSpPr>
          <p:nvPr>
            <p:ph type="ctrTitle" sz="quarter" idx="4294967295"/>
          </p:nvPr>
        </p:nvSpPr>
        <p:spPr>
          <a:xfrm>
            <a:off x="-1" y="0"/>
            <a:ext cx="8091055" cy="457200"/>
          </a:xfrm>
        </p:spPr>
        <p:txBody>
          <a:bodyPr anchor="b"/>
          <a:lstStyle/>
          <a:p>
            <a:r>
              <a:rPr lang="en-US" sz="2400" b="1" dirty="0">
                <a:solidFill>
                  <a:schemeClr val="bg1"/>
                </a:solidFill>
              </a:rPr>
              <a:t>Process Factors: Intentional Project Formation</a:t>
            </a:r>
            <a:endParaRPr lang="en-US" sz="2400" dirty="0">
              <a:solidFill>
                <a:schemeClr val="bg1"/>
              </a:solidFill>
            </a:endParaRPr>
          </a:p>
        </p:txBody>
      </p:sp>
      <p:sp>
        <p:nvSpPr>
          <p:cNvPr id="7" name="TextBox 6"/>
          <p:cNvSpPr txBox="1"/>
          <p:nvPr/>
        </p:nvSpPr>
        <p:spPr>
          <a:xfrm>
            <a:off x="2369126" y="4754880"/>
            <a:ext cx="476134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 b="0" i="0" u="none" strike="noStrike" kern="0" cap="none" spc="0" normalizeH="0" baseline="0" noProof="0" dirty="0">
                <a:ln>
                  <a:noFill/>
                </a:ln>
                <a:solidFill>
                  <a:srgbClr val="000000"/>
                </a:solidFill>
                <a:effectLst/>
                <a:uLnTx/>
                <a:uFillTx/>
                <a:latin typeface="Arial"/>
                <a:cs typeface="Arial"/>
                <a:sym typeface="Arial"/>
              </a:rPr>
              <a:t>qf1. Which of the following Intentional Project Formation/Team Development Practices (not used as a recovery method) occurred during the pre-construction or construction phase on your best and typical projects?</a:t>
            </a:r>
            <a:endParaRPr kumimoji="0" lang="en-US" sz="600" b="1" i="0" u="none" strike="noStrike" kern="0" cap="none" spc="0" normalizeH="0" baseline="0" noProof="0" dirty="0">
              <a:ln>
                <a:noFill/>
              </a:ln>
              <a:solidFill>
                <a:srgbClr val="000000"/>
              </a:solidFill>
              <a:effectLst/>
              <a:uLnTx/>
              <a:uFillTx/>
              <a:latin typeface="Arial"/>
              <a:cs typeface="Arial"/>
              <a:sym typeface="Arial"/>
            </a:endParaRPr>
          </a:p>
        </p:txBody>
      </p:sp>
      <p:sp>
        <p:nvSpPr>
          <p:cNvPr id="12" name="Rectangle 4"/>
          <p:cNvSpPr txBox="1">
            <a:spLocks noChangeArrowheads="1"/>
          </p:cNvSpPr>
          <p:nvPr/>
        </p:nvSpPr>
        <p:spPr bwMode="auto">
          <a:xfrm>
            <a:off x="457200" y="466344"/>
            <a:ext cx="8229600" cy="813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rgbClr val="595959"/>
                </a:solidFill>
                <a:latin typeface="+mj-lt"/>
                <a:ea typeface="+mj-ea"/>
                <a:cs typeface="+mj-cs"/>
              </a:defRPr>
            </a:lvl1pPr>
            <a:lvl2pPr algn="l" rtl="0" eaLnBrk="0" fontAlgn="base" hangingPunct="0">
              <a:spcBef>
                <a:spcPct val="0"/>
              </a:spcBef>
              <a:spcAft>
                <a:spcPct val="0"/>
              </a:spcAft>
              <a:defRPr sz="2400">
                <a:solidFill>
                  <a:srgbClr val="595959"/>
                </a:solidFill>
                <a:latin typeface="Arial" charset="0"/>
                <a:ea typeface="ＭＳ Ｐゴシック" charset="0"/>
                <a:cs typeface="Arial" charset="0"/>
              </a:defRPr>
            </a:lvl2pPr>
            <a:lvl3pPr algn="l" rtl="0" eaLnBrk="0" fontAlgn="base" hangingPunct="0">
              <a:spcBef>
                <a:spcPct val="0"/>
              </a:spcBef>
              <a:spcAft>
                <a:spcPct val="0"/>
              </a:spcAft>
              <a:defRPr sz="2400">
                <a:solidFill>
                  <a:srgbClr val="595959"/>
                </a:solidFill>
                <a:latin typeface="Arial" charset="0"/>
                <a:ea typeface="ＭＳ Ｐゴシック" charset="0"/>
                <a:cs typeface="Arial" charset="0"/>
              </a:defRPr>
            </a:lvl3pPr>
            <a:lvl4pPr algn="l" rtl="0" eaLnBrk="0" fontAlgn="base" hangingPunct="0">
              <a:spcBef>
                <a:spcPct val="0"/>
              </a:spcBef>
              <a:spcAft>
                <a:spcPct val="0"/>
              </a:spcAft>
              <a:defRPr sz="2400">
                <a:solidFill>
                  <a:srgbClr val="595959"/>
                </a:solidFill>
                <a:latin typeface="Arial" charset="0"/>
                <a:ea typeface="ＭＳ Ｐゴシック" charset="0"/>
                <a:cs typeface="Arial" charset="0"/>
              </a:defRPr>
            </a:lvl4pPr>
            <a:lvl5pPr algn="l" rtl="0" eaLnBrk="0" fontAlgn="base" hangingPunct="0">
              <a:spcBef>
                <a:spcPct val="0"/>
              </a:spcBef>
              <a:spcAft>
                <a:spcPct val="0"/>
              </a:spcAft>
              <a:defRPr sz="2400">
                <a:solidFill>
                  <a:srgbClr val="595959"/>
                </a:solidFill>
                <a:latin typeface="Arial" charset="0"/>
                <a:ea typeface="ＭＳ Ｐゴシック" charset="0"/>
                <a:cs typeface="Arial" charset="0"/>
              </a:defRPr>
            </a:lvl5pPr>
            <a:lvl6pPr marL="457200" algn="l" rtl="0" fontAlgn="base">
              <a:spcBef>
                <a:spcPct val="0"/>
              </a:spcBef>
              <a:spcAft>
                <a:spcPct val="0"/>
              </a:spcAft>
              <a:defRPr sz="2400">
                <a:solidFill>
                  <a:srgbClr val="595959"/>
                </a:solidFill>
                <a:latin typeface="Arial" charset="0"/>
                <a:ea typeface="ＭＳ Ｐゴシック" charset="0"/>
                <a:cs typeface="Arial" charset="0"/>
              </a:defRPr>
            </a:lvl6pPr>
            <a:lvl7pPr marL="914400" algn="l" rtl="0" fontAlgn="base">
              <a:spcBef>
                <a:spcPct val="0"/>
              </a:spcBef>
              <a:spcAft>
                <a:spcPct val="0"/>
              </a:spcAft>
              <a:defRPr sz="2400">
                <a:solidFill>
                  <a:srgbClr val="595959"/>
                </a:solidFill>
                <a:latin typeface="Arial" charset="0"/>
                <a:ea typeface="ＭＳ Ｐゴシック" charset="0"/>
                <a:cs typeface="Arial" charset="0"/>
              </a:defRPr>
            </a:lvl7pPr>
            <a:lvl8pPr marL="1371600" algn="l" rtl="0" fontAlgn="base">
              <a:spcBef>
                <a:spcPct val="0"/>
              </a:spcBef>
              <a:spcAft>
                <a:spcPct val="0"/>
              </a:spcAft>
              <a:defRPr sz="2400">
                <a:solidFill>
                  <a:srgbClr val="595959"/>
                </a:solidFill>
                <a:latin typeface="Arial" charset="0"/>
                <a:ea typeface="ＭＳ Ｐゴシック" charset="0"/>
                <a:cs typeface="Arial" charset="0"/>
              </a:defRPr>
            </a:lvl8pPr>
            <a:lvl9pPr marL="1828800" algn="l" rtl="0" fontAlgn="base">
              <a:spcBef>
                <a:spcPct val="0"/>
              </a:spcBef>
              <a:spcAft>
                <a:spcPct val="0"/>
              </a:spcAft>
              <a:defRPr sz="2400">
                <a:solidFill>
                  <a:srgbClr val="595959"/>
                </a:solidFill>
                <a:latin typeface="Arial" charset="0"/>
                <a:ea typeface="ＭＳ Ｐゴシック" charset="0"/>
                <a:cs typeface="Arial" charset="0"/>
              </a:defRPr>
            </a:lvl9pPr>
          </a:lstStyle>
          <a:p>
            <a:pPr marL="214313" marR="0" lvl="0" indent="-214313" algn="l" defTabSz="914400" rtl="0" eaLnBrk="0" fontAlgn="base" latinLnBrk="0" hangingPunct="0">
              <a:lnSpc>
                <a:spcPct val="100000"/>
              </a:lnSpc>
              <a:spcBef>
                <a:spcPct val="0"/>
              </a:spcBef>
              <a:spcAft>
                <a:spcPct val="0"/>
              </a:spcAft>
              <a:buClr>
                <a:srgbClr val="000000"/>
              </a:buClr>
              <a:buSzTx/>
              <a:buFont typeface="Arial" pitchFamily="34" charset="0"/>
              <a:buChar char="•"/>
              <a:tabLst/>
              <a:defRPr/>
            </a:pPr>
            <a:r>
              <a:rPr kumimoji="0" lang="en-US" sz="1200" b="0" i="0" u="none" strike="noStrike" kern="0" cap="none" spc="0" normalizeH="0" baseline="0" noProof="0" dirty="0">
                <a:ln>
                  <a:noFill/>
                </a:ln>
                <a:solidFill>
                  <a:srgbClr val="000000"/>
                </a:solidFill>
                <a:effectLst/>
                <a:uLnTx/>
                <a:uFillTx/>
                <a:latin typeface="Arial"/>
                <a:ea typeface="+mj-ea"/>
                <a:cs typeface="+mj-cs"/>
                <a:sym typeface="Arial"/>
              </a:rPr>
              <a:t>GC/CMs more frequently do regular team health assessments than trade contractors, but all three types more frequently do them on their best projects than their typical ones.</a:t>
            </a:r>
          </a:p>
          <a:p>
            <a:pPr marL="214313" marR="0" lvl="0" indent="-214313" algn="l" defTabSz="914400" rtl="0" eaLnBrk="0" fontAlgn="base" latinLnBrk="0" hangingPunct="0">
              <a:lnSpc>
                <a:spcPct val="100000"/>
              </a:lnSpc>
              <a:spcBef>
                <a:spcPct val="0"/>
              </a:spcBef>
              <a:spcAft>
                <a:spcPct val="0"/>
              </a:spcAft>
              <a:buClr>
                <a:srgbClr val="000000"/>
              </a:buClr>
              <a:buSzTx/>
              <a:buFont typeface="Arial" pitchFamily="34" charset="0"/>
              <a:buChar char="•"/>
              <a:tabLst/>
              <a:defRPr/>
            </a:pPr>
            <a:r>
              <a:rPr lang="en-US" sz="1200" dirty="0">
                <a:solidFill>
                  <a:srgbClr val="000000"/>
                </a:solidFill>
                <a:latin typeface="Arial"/>
              </a:rPr>
              <a:t>GC/CMs are the most frequent users of at least one of these activities.</a:t>
            </a:r>
            <a:endParaRPr kumimoji="0" lang="en-US" sz="1200" b="0" i="0" u="none" strike="noStrike" kern="0" cap="none" spc="0" normalizeH="0" baseline="0" noProof="0" dirty="0">
              <a:ln>
                <a:noFill/>
              </a:ln>
              <a:solidFill>
                <a:srgbClr val="000000"/>
              </a:solidFill>
              <a:effectLst/>
              <a:uLnTx/>
              <a:uFillTx/>
              <a:latin typeface="Arial"/>
              <a:ea typeface="+mj-ea"/>
              <a:cs typeface="+mj-cs"/>
              <a:sym typeface="Arial"/>
            </a:endParaRPr>
          </a:p>
          <a:p>
            <a:pPr marL="214313" marR="0" lvl="0" indent="-214313" algn="l" defTabSz="914400" rtl="0" eaLnBrk="0" fontAlgn="base" latinLnBrk="0" hangingPunct="0">
              <a:lnSpc>
                <a:spcPct val="100000"/>
              </a:lnSpc>
              <a:spcBef>
                <a:spcPct val="0"/>
              </a:spcBef>
              <a:spcAft>
                <a:spcPct val="0"/>
              </a:spcAft>
              <a:buClr>
                <a:srgbClr val="000000"/>
              </a:buClr>
              <a:buSzTx/>
              <a:buFont typeface="Arial" pitchFamily="34" charset="0"/>
              <a:buChar char="•"/>
              <a:tabLst/>
              <a:defRPr/>
            </a:pPr>
            <a:endParaRPr kumimoji="0" lang="en-US" sz="1200" b="0" i="0" u="none" strike="noStrike" kern="0" cap="none" spc="0" normalizeH="0" baseline="0" noProof="0" dirty="0">
              <a:ln>
                <a:noFill/>
              </a:ln>
              <a:solidFill>
                <a:srgbClr val="000000"/>
              </a:solidFill>
              <a:effectLst/>
              <a:uLnTx/>
              <a:uFillTx/>
              <a:latin typeface="Arial"/>
              <a:ea typeface="+mj-ea"/>
              <a:cs typeface="+mj-cs"/>
              <a:sym typeface="Arial"/>
            </a:endParaRPr>
          </a:p>
        </p:txBody>
      </p:sp>
      <p:graphicFrame>
        <p:nvGraphicFramePr>
          <p:cNvPr id="3" name="Table 2">
            <a:extLst>
              <a:ext uri="{FF2B5EF4-FFF2-40B4-BE49-F238E27FC236}">
                <a16:creationId xmlns:a16="http://schemas.microsoft.com/office/drawing/2014/main" xmlns="" id="{02204891-915A-4400-8707-698AD1FFE658}"/>
              </a:ext>
            </a:extLst>
          </p:cNvPr>
          <p:cNvGraphicFramePr>
            <a:graphicFrameLocks noGrp="1"/>
          </p:cNvGraphicFramePr>
          <p:nvPr>
            <p:extLst>
              <p:ext uri="{D42A27DB-BD31-4B8C-83A1-F6EECF244321}">
                <p14:modId xmlns:p14="http://schemas.microsoft.com/office/powerpoint/2010/main" val="1857016539"/>
              </p:ext>
            </p:extLst>
          </p:nvPr>
        </p:nvGraphicFramePr>
        <p:xfrm>
          <a:off x="549013" y="1468754"/>
          <a:ext cx="4614656" cy="725805"/>
        </p:xfrm>
        <a:graphic>
          <a:graphicData uri="http://schemas.openxmlformats.org/drawingml/2006/table">
            <a:tbl>
              <a:tblPr firstRow="1">
                <a:tableStyleId>{5C22544A-7EE6-4342-B048-85BDC9FD1C3A}</a:tableStyleId>
              </a:tblPr>
              <a:tblGrid>
                <a:gridCol w="2162588">
                  <a:extLst>
                    <a:ext uri="{9D8B030D-6E8A-4147-A177-3AD203B41FA5}">
                      <a16:colId xmlns:a16="http://schemas.microsoft.com/office/drawing/2014/main" xmlns="" val="1534497247"/>
                    </a:ext>
                  </a:extLst>
                </a:gridCol>
                <a:gridCol w="817356">
                  <a:extLst>
                    <a:ext uri="{9D8B030D-6E8A-4147-A177-3AD203B41FA5}">
                      <a16:colId xmlns:a16="http://schemas.microsoft.com/office/drawing/2014/main" xmlns="" val="1467185407"/>
                    </a:ext>
                  </a:extLst>
                </a:gridCol>
                <a:gridCol w="817356">
                  <a:extLst>
                    <a:ext uri="{9D8B030D-6E8A-4147-A177-3AD203B41FA5}">
                      <a16:colId xmlns:a16="http://schemas.microsoft.com/office/drawing/2014/main" xmlns="" val="2857301970"/>
                    </a:ext>
                  </a:extLst>
                </a:gridCol>
                <a:gridCol w="817356">
                  <a:extLst>
                    <a:ext uri="{9D8B030D-6E8A-4147-A177-3AD203B41FA5}">
                      <a16:colId xmlns:a16="http://schemas.microsoft.com/office/drawing/2014/main" xmlns="" val="2085228444"/>
                    </a:ext>
                  </a:extLst>
                </a:gridCol>
              </a:tblGrid>
              <a:tr h="190500">
                <a:tc>
                  <a:txBody>
                    <a:bodyPr/>
                    <a:lstStyle/>
                    <a:p>
                      <a:pPr algn="l" fontAlgn="b"/>
                      <a:r>
                        <a:rPr lang="en-US" sz="1100" u="none" strike="noStrike" dirty="0">
                          <a:effectLst/>
                        </a:rPr>
                        <a:t>Regular (e.g., quarterly) team health assessments/ checks </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GC/CM</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Trades</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Civil</a:t>
                      </a:r>
                      <a:endParaRPr lang="en-US" sz="11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673663836"/>
                  </a:ext>
                </a:extLst>
              </a:tr>
              <a:tr h="190500">
                <a:tc>
                  <a:txBody>
                    <a:bodyPr/>
                    <a:lstStyle/>
                    <a:p>
                      <a:pPr algn="l" fontAlgn="b"/>
                      <a:r>
                        <a:rPr lang="en-US" sz="1100" u="none" strike="noStrike">
                          <a:effectLst/>
                        </a:rPr>
                        <a:t>Best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064481465"/>
                  </a:ext>
                </a:extLst>
              </a:tr>
              <a:tr h="190500">
                <a:tc>
                  <a:txBody>
                    <a:bodyPr/>
                    <a:lstStyle/>
                    <a:p>
                      <a:pPr algn="l" fontAlgn="b"/>
                      <a:r>
                        <a:rPr lang="en-US" sz="1100" u="none" strike="noStrike">
                          <a:effectLst/>
                        </a:rPr>
                        <a:t>Typical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12%</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01183718"/>
                  </a:ext>
                </a:extLst>
              </a:tr>
            </a:tbl>
          </a:graphicData>
        </a:graphic>
      </p:graphicFrame>
      <p:graphicFrame>
        <p:nvGraphicFramePr>
          <p:cNvPr id="4" name="Table 3">
            <a:extLst>
              <a:ext uri="{FF2B5EF4-FFF2-40B4-BE49-F238E27FC236}">
                <a16:creationId xmlns:a16="http://schemas.microsoft.com/office/drawing/2014/main" xmlns="" id="{24444E28-AFA2-43D0-AD4C-0EE7896E7569}"/>
              </a:ext>
            </a:extLst>
          </p:cNvPr>
          <p:cNvGraphicFramePr>
            <a:graphicFrameLocks noGrp="1"/>
          </p:cNvGraphicFramePr>
          <p:nvPr>
            <p:extLst>
              <p:ext uri="{D42A27DB-BD31-4B8C-83A1-F6EECF244321}">
                <p14:modId xmlns:p14="http://schemas.microsoft.com/office/powerpoint/2010/main" val="3274960174"/>
              </p:ext>
            </p:extLst>
          </p:nvPr>
        </p:nvGraphicFramePr>
        <p:xfrm>
          <a:off x="549012" y="2449046"/>
          <a:ext cx="4614655" cy="571500"/>
        </p:xfrm>
        <a:graphic>
          <a:graphicData uri="http://schemas.openxmlformats.org/drawingml/2006/table">
            <a:tbl>
              <a:tblPr firstRow="1">
                <a:tableStyleId>{5C22544A-7EE6-4342-B048-85BDC9FD1C3A}</a:tableStyleId>
              </a:tblPr>
              <a:tblGrid>
                <a:gridCol w="2162587">
                  <a:extLst>
                    <a:ext uri="{9D8B030D-6E8A-4147-A177-3AD203B41FA5}">
                      <a16:colId xmlns:a16="http://schemas.microsoft.com/office/drawing/2014/main" xmlns="" val="371608047"/>
                    </a:ext>
                  </a:extLst>
                </a:gridCol>
                <a:gridCol w="817356">
                  <a:extLst>
                    <a:ext uri="{9D8B030D-6E8A-4147-A177-3AD203B41FA5}">
                      <a16:colId xmlns:a16="http://schemas.microsoft.com/office/drawing/2014/main" xmlns="" val="686894575"/>
                    </a:ext>
                  </a:extLst>
                </a:gridCol>
                <a:gridCol w="817356">
                  <a:extLst>
                    <a:ext uri="{9D8B030D-6E8A-4147-A177-3AD203B41FA5}">
                      <a16:colId xmlns:a16="http://schemas.microsoft.com/office/drawing/2014/main" xmlns="" val="1481308471"/>
                    </a:ext>
                  </a:extLst>
                </a:gridCol>
                <a:gridCol w="817356">
                  <a:extLst>
                    <a:ext uri="{9D8B030D-6E8A-4147-A177-3AD203B41FA5}">
                      <a16:colId xmlns:a16="http://schemas.microsoft.com/office/drawing/2014/main" xmlns="" val="72232229"/>
                    </a:ext>
                  </a:extLst>
                </a:gridCol>
              </a:tblGrid>
              <a:tr h="190500">
                <a:tc>
                  <a:txBody>
                    <a:bodyPr/>
                    <a:lstStyle/>
                    <a:p>
                      <a:pPr algn="l" fontAlgn="b"/>
                      <a:r>
                        <a:rPr lang="en-US" sz="1100" u="none" strike="noStrike">
                          <a:effectLst/>
                        </a:rPr>
                        <a:t>None of these</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GC/CM</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Trades</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Civil</a:t>
                      </a:r>
                      <a:endParaRPr lang="en-US" sz="11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141240443"/>
                  </a:ext>
                </a:extLst>
              </a:tr>
              <a:tr h="190500">
                <a:tc>
                  <a:txBody>
                    <a:bodyPr/>
                    <a:lstStyle/>
                    <a:p>
                      <a:pPr algn="l" fontAlgn="b"/>
                      <a:r>
                        <a:rPr lang="en-US" sz="1100" u="none" strike="noStrike">
                          <a:effectLst/>
                        </a:rPr>
                        <a:t>Best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24%</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769769653"/>
                  </a:ext>
                </a:extLst>
              </a:tr>
              <a:tr h="190500">
                <a:tc>
                  <a:txBody>
                    <a:bodyPr/>
                    <a:lstStyle/>
                    <a:p>
                      <a:pPr algn="l" fontAlgn="b"/>
                      <a:r>
                        <a:rPr lang="en-US" sz="1100" u="none" strike="noStrike">
                          <a:effectLst/>
                        </a:rPr>
                        <a:t>Typical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15%*</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31%</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37%</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4165930242"/>
                  </a:ext>
                </a:extLst>
              </a:tr>
            </a:tbl>
          </a:graphicData>
        </a:graphic>
      </p:graphicFrame>
      <p:graphicFrame>
        <p:nvGraphicFramePr>
          <p:cNvPr id="5" name="Table 4">
            <a:extLst>
              <a:ext uri="{FF2B5EF4-FFF2-40B4-BE49-F238E27FC236}">
                <a16:creationId xmlns:a16="http://schemas.microsoft.com/office/drawing/2014/main" xmlns="" id="{81108879-FF93-42BC-A300-49608DA8C6FE}"/>
              </a:ext>
            </a:extLst>
          </p:cNvPr>
          <p:cNvGraphicFramePr>
            <a:graphicFrameLocks noGrp="1"/>
          </p:cNvGraphicFramePr>
          <p:nvPr>
            <p:extLst>
              <p:ext uri="{D42A27DB-BD31-4B8C-83A1-F6EECF244321}">
                <p14:modId xmlns:p14="http://schemas.microsoft.com/office/powerpoint/2010/main" val="2145750368"/>
              </p:ext>
            </p:extLst>
          </p:nvPr>
        </p:nvGraphicFramePr>
        <p:xfrm>
          <a:off x="549012" y="3275033"/>
          <a:ext cx="4761346" cy="381000"/>
        </p:xfrm>
        <a:graphic>
          <a:graphicData uri="http://schemas.openxmlformats.org/drawingml/2006/table">
            <a:tbl>
              <a:tblPr>
                <a:tableStyleId>{5C22544A-7EE6-4342-B048-85BDC9FD1C3A}</a:tableStyleId>
              </a:tblPr>
              <a:tblGrid>
                <a:gridCol w="4761346">
                  <a:extLst>
                    <a:ext uri="{9D8B030D-6E8A-4147-A177-3AD203B41FA5}">
                      <a16:colId xmlns:a16="http://schemas.microsoft.com/office/drawing/2014/main" xmlns="" val="2535442210"/>
                    </a:ext>
                  </a:extLst>
                </a:gridCol>
              </a:tblGrid>
              <a:tr h="190500">
                <a:tc>
                  <a:txBody>
                    <a:bodyPr/>
                    <a:lstStyle/>
                    <a:p>
                      <a:pPr algn="l" fontAlgn="b"/>
                      <a:r>
                        <a:rPr lang="en-US" sz="1100" u="none" strike="noStrike">
                          <a:effectLst/>
                        </a:rPr>
                        <a:t>* denote statistical difference with one factor</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591011271"/>
                  </a:ext>
                </a:extLst>
              </a:tr>
              <a:tr h="190500">
                <a:tc>
                  <a:txBody>
                    <a:bodyPr/>
                    <a:lstStyle/>
                    <a:p>
                      <a:pPr algn="l" fontAlgn="b"/>
                      <a:r>
                        <a:rPr lang="en-US" sz="1100" u="none" strike="noStrike" dirty="0">
                          <a:effectLst/>
                        </a:rPr>
                        <a:t>** denotes statistical difference with more than one factor</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4213562776"/>
                  </a:ext>
                </a:extLst>
              </a:tr>
            </a:tbl>
          </a:graphicData>
        </a:graphic>
      </p:graphicFrame>
    </p:spTree>
    <p:extLst>
      <p:ext uri="{BB962C8B-B14F-4D97-AF65-F5344CB8AC3E}">
        <p14:creationId xmlns:p14="http://schemas.microsoft.com/office/powerpoint/2010/main" val="2287474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p:cNvSpPr>
            <a:spLocks noGrp="1" noChangeArrowheads="1"/>
          </p:cNvSpPr>
          <p:nvPr>
            <p:ph type="ctrTitle" sz="quarter" idx="4294967295"/>
          </p:nvPr>
        </p:nvSpPr>
        <p:spPr>
          <a:xfrm>
            <a:off x="-1" y="0"/>
            <a:ext cx="8091055" cy="457200"/>
          </a:xfrm>
        </p:spPr>
        <p:txBody>
          <a:bodyPr anchor="b"/>
          <a:lstStyle/>
          <a:p>
            <a:r>
              <a:rPr lang="en-US" sz="2400" b="1" dirty="0">
                <a:solidFill>
                  <a:schemeClr val="bg1"/>
                </a:solidFill>
              </a:rPr>
              <a:t>Process Factors: Design/Preconstruction Practices</a:t>
            </a:r>
            <a:endParaRPr lang="en-US" sz="2400" dirty="0">
              <a:solidFill>
                <a:schemeClr val="bg1"/>
              </a:solidFill>
            </a:endParaRPr>
          </a:p>
        </p:txBody>
      </p:sp>
      <p:sp>
        <p:nvSpPr>
          <p:cNvPr id="7" name="TextBox 6"/>
          <p:cNvSpPr txBox="1"/>
          <p:nvPr/>
        </p:nvSpPr>
        <p:spPr>
          <a:xfrm>
            <a:off x="2369126" y="4754880"/>
            <a:ext cx="4761347" cy="276999"/>
          </a:xfrm>
          <a:prstGeom prst="rect">
            <a:avLst/>
          </a:prstGeom>
          <a:noFill/>
        </p:spPr>
        <p:txBody>
          <a:bodyPr wrap="square" rtlCol="0">
            <a:spAutoFit/>
          </a:bodyPr>
          <a:lstStyle/>
          <a:p>
            <a:r>
              <a:rPr lang="en-US" sz="600" dirty="0">
                <a:solidFill>
                  <a:schemeClr val="tx1"/>
                </a:solidFill>
              </a:rPr>
              <a:t>qf2. Which of the following Design/Preconstruction Practices occurred during the pre-construction phase on your best and typical projects?</a:t>
            </a:r>
            <a:endParaRPr lang="en-US" sz="600" b="1" dirty="0">
              <a:solidFill>
                <a:schemeClr val="tx1"/>
              </a:solidFill>
            </a:endParaRPr>
          </a:p>
        </p:txBody>
      </p:sp>
      <p:sp>
        <p:nvSpPr>
          <p:cNvPr id="12" name="Rectangle 4"/>
          <p:cNvSpPr txBox="1">
            <a:spLocks noChangeArrowheads="1"/>
          </p:cNvSpPr>
          <p:nvPr/>
        </p:nvSpPr>
        <p:spPr bwMode="auto">
          <a:xfrm>
            <a:off x="457200" y="466344"/>
            <a:ext cx="8229600" cy="813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rgbClr val="595959"/>
                </a:solidFill>
                <a:latin typeface="+mj-lt"/>
                <a:ea typeface="+mj-ea"/>
                <a:cs typeface="+mj-cs"/>
              </a:defRPr>
            </a:lvl1pPr>
            <a:lvl2pPr algn="l" rtl="0" eaLnBrk="0" fontAlgn="base" hangingPunct="0">
              <a:spcBef>
                <a:spcPct val="0"/>
              </a:spcBef>
              <a:spcAft>
                <a:spcPct val="0"/>
              </a:spcAft>
              <a:defRPr sz="2400">
                <a:solidFill>
                  <a:srgbClr val="595959"/>
                </a:solidFill>
                <a:latin typeface="Arial" charset="0"/>
                <a:ea typeface="ＭＳ Ｐゴシック" charset="0"/>
                <a:cs typeface="Arial" charset="0"/>
              </a:defRPr>
            </a:lvl2pPr>
            <a:lvl3pPr algn="l" rtl="0" eaLnBrk="0" fontAlgn="base" hangingPunct="0">
              <a:spcBef>
                <a:spcPct val="0"/>
              </a:spcBef>
              <a:spcAft>
                <a:spcPct val="0"/>
              </a:spcAft>
              <a:defRPr sz="2400">
                <a:solidFill>
                  <a:srgbClr val="595959"/>
                </a:solidFill>
                <a:latin typeface="Arial" charset="0"/>
                <a:ea typeface="ＭＳ Ｐゴシック" charset="0"/>
                <a:cs typeface="Arial" charset="0"/>
              </a:defRPr>
            </a:lvl3pPr>
            <a:lvl4pPr algn="l" rtl="0" eaLnBrk="0" fontAlgn="base" hangingPunct="0">
              <a:spcBef>
                <a:spcPct val="0"/>
              </a:spcBef>
              <a:spcAft>
                <a:spcPct val="0"/>
              </a:spcAft>
              <a:defRPr sz="2400">
                <a:solidFill>
                  <a:srgbClr val="595959"/>
                </a:solidFill>
                <a:latin typeface="Arial" charset="0"/>
                <a:ea typeface="ＭＳ Ｐゴシック" charset="0"/>
                <a:cs typeface="Arial" charset="0"/>
              </a:defRPr>
            </a:lvl4pPr>
            <a:lvl5pPr algn="l" rtl="0" eaLnBrk="0" fontAlgn="base" hangingPunct="0">
              <a:spcBef>
                <a:spcPct val="0"/>
              </a:spcBef>
              <a:spcAft>
                <a:spcPct val="0"/>
              </a:spcAft>
              <a:defRPr sz="2400">
                <a:solidFill>
                  <a:srgbClr val="595959"/>
                </a:solidFill>
                <a:latin typeface="Arial" charset="0"/>
                <a:ea typeface="ＭＳ Ｐゴシック" charset="0"/>
                <a:cs typeface="Arial" charset="0"/>
              </a:defRPr>
            </a:lvl5pPr>
            <a:lvl6pPr marL="457200" algn="l" rtl="0" fontAlgn="base">
              <a:spcBef>
                <a:spcPct val="0"/>
              </a:spcBef>
              <a:spcAft>
                <a:spcPct val="0"/>
              </a:spcAft>
              <a:defRPr sz="2400">
                <a:solidFill>
                  <a:srgbClr val="595959"/>
                </a:solidFill>
                <a:latin typeface="Arial" charset="0"/>
                <a:ea typeface="ＭＳ Ｐゴシック" charset="0"/>
                <a:cs typeface="Arial" charset="0"/>
              </a:defRPr>
            </a:lvl6pPr>
            <a:lvl7pPr marL="914400" algn="l" rtl="0" fontAlgn="base">
              <a:spcBef>
                <a:spcPct val="0"/>
              </a:spcBef>
              <a:spcAft>
                <a:spcPct val="0"/>
              </a:spcAft>
              <a:defRPr sz="2400">
                <a:solidFill>
                  <a:srgbClr val="595959"/>
                </a:solidFill>
                <a:latin typeface="Arial" charset="0"/>
                <a:ea typeface="ＭＳ Ｐゴシック" charset="0"/>
                <a:cs typeface="Arial" charset="0"/>
              </a:defRPr>
            </a:lvl7pPr>
            <a:lvl8pPr marL="1371600" algn="l" rtl="0" fontAlgn="base">
              <a:spcBef>
                <a:spcPct val="0"/>
              </a:spcBef>
              <a:spcAft>
                <a:spcPct val="0"/>
              </a:spcAft>
              <a:defRPr sz="2400">
                <a:solidFill>
                  <a:srgbClr val="595959"/>
                </a:solidFill>
                <a:latin typeface="Arial" charset="0"/>
                <a:ea typeface="ＭＳ Ｐゴシック" charset="0"/>
                <a:cs typeface="Arial" charset="0"/>
              </a:defRPr>
            </a:lvl8pPr>
            <a:lvl9pPr marL="1828800" algn="l" rtl="0" fontAlgn="base">
              <a:spcBef>
                <a:spcPct val="0"/>
              </a:spcBef>
              <a:spcAft>
                <a:spcPct val="0"/>
              </a:spcAft>
              <a:defRPr sz="2400">
                <a:solidFill>
                  <a:srgbClr val="595959"/>
                </a:solidFill>
                <a:latin typeface="Arial" charset="0"/>
                <a:ea typeface="ＭＳ Ｐゴシック" charset="0"/>
                <a:cs typeface="Arial" charset="0"/>
              </a:defRPr>
            </a:lvl9pPr>
          </a:lstStyle>
          <a:p>
            <a:pPr marL="214313" indent="-214313">
              <a:buFont typeface="Arial" pitchFamily="34" charset="0"/>
              <a:buChar char="•"/>
            </a:pPr>
            <a:r>
              <a:rPr lang="en-US" sz="1200" dirty="0">
                <a:solidFill>
                  <a:schemeClr val="tx1"/>
                </a:solidFill>
                <a:latin typeface="+mn-lt"/>
              </a:rPr>
              <a:t>Best projects significantly conducted more design practices including; budget estimates at major phases of design, tested concept design against project goals, an iterative design process informed by continuous review and validated against outcomes, and developed a production plan identifying main project phases</a:t>
            </a:r>
          </a:p>
        </p:txBody>
      </p:sp>
      <p:graphicFrame>
        <p:nvGraphicFramePr>
          <p:cNvPr id="6" name="Chart 5">
            <a:extLst>
              <a:ext uri="{FF2B5EF4-FFF2-40B4-BE49-F238E27FC236}">
                <a16:creationId xmlns:a16="http://schemas.microsoft.com/office/drawing/2014/main" xmlns="" id="{445FEF38-D755-41C7-A414-FBF8FE43AC4C}"/>
              </a:ext>
            </a:extLst>
          </p:cNvPr>
          <p:cNvGraphicFramePr>
            <a:graphicFrameLocks/>
          </p:cNvGraphicFramePr>
          <p:nvPr>
            <p:extLst>
              <p:ext uri="{D42A27DB-BD31-4B8C-83A1-F6EECF244321}">
                <p14:modId xmlns:p14="http://schemas.microsoft.com/office/powerpoint/2010/main" val="3130608671"/>
              </p:ext>
            </p:extLst>
          </p:nvPr>
        </p:nvGraphicFramePr>
        <p:xfrm>
          <a:off x="228600" y="1280160"/>
          <a:ext cx="8686800" cy="3429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117709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p:cNvSpPr>
            <a:spLocks noGrp="1" noChangeArrowheads="1"/>
          </p:cNvSpPr>
          <p:nvPr>
            <p:ph type="ctrTitle" sz="quarter" idx="4294967295"/>
          </p:nvPr>
        </p:nvSpPr>
        <p:spPr>
          <a:xfrm>
            <a:off x="-1" y="0"/>
            <a:ext cx="8091055" cy="457200"/>
          </a:xfrm>
        </p:spPr>
        <p:txBody>
          <a:bodyPr anchor="b"/>
          <a:lstStyle/>
          <a:p>
            <a:r>
              <a:rPr lang="en-US" sz="2400" b="1" dirty="0">
                <a:solidFill>
                  <a:schemeClr val="bg1"/>
                </a:solidFill>
              </a:rPr>
              <a:t>Process Factors: Design/Preconstruction Practices</a:t>
            </a:r>
            <a:endParaRPr lang="en-US" sz="2400" dirty="0">
              <a:solidFill>
                <a:schemeClr val="bg1"/>
              </a:solidFill>
            </a:endParaRPr>
          </a:p>
        </p:txBody>
      </p:sp>
      <p:sp>
        <p:nvSpPr>
          <p:cNvPr id="7" name="TextBox 6"/>
          <p:cNvSpPr txBox="1"/>
          <p:nvPr/>
        </p:nvSpPr>
        <p:spPr>
          <a:xfrm>
            <a:off x="2369126" y="4754880"/>
            <a:ext cx="476134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 b="0" i="0" u="none" strike="noStrike" kern="0" cap="none" spc="0" normalizeH="0" baseline="0" noProof="0" dirty="0">
                <a:ln>
                  <a:noFill/>
                </a:ln>
                <a:solidFill>
                  <a:srgbClr val="000000"/>
                </a:solidFill>
                <a:effectLst/>
                <a:uLnTx/>
                <a:uFillTx/>
                <a:latin typeface="Arial"/>
                <a:cs typeface="Arial"/>
                <a:sym typeface="Arial"/>
              </a:rPr>
              <a:t>qf2. Which of the following Design/Preconstruction Practices occurred during the pre-construction phase on your best and typical projects?</a:t>
            </a:r>
            <a:endParaRPr kumimoji="0" lang="en-US" sz="600" b="1" i="0" u="none" strike="noStrike" kern="0" cap="none" spc="0" normalizeH="0" baseline="0" noProof="0" dirty="0">
              <a:ln>
                <a:noFill/>
              </a:ln>
              <a:solidFill>
                <a:srgbClr val="000000"/>
              </a:solidFill>
              <a:effectLst/>
              <a:uLnTx/>
              <a:uFillTx/>
              <a:latin typeface="Arial"/>
              <a:cs typeface="Arial"/>
              <a:sym typeface="Arial"/>
            </a:endParaRPr>
          </a:p>
        </p:txBody>
      </p:sp>
      <p:sp>
        <p:nvSpPr>
          <p:cNvPr id="12" name="Rectangle 4"/>
          <p:cNvSpPr txBox="1">
            <a:spLocks noChangeArrowheads="1"/>
          </p:cNvSpPr>
          <p:nvPr/>
        </p:nvSpPr>
        <p:spPr bwMode="auto">
          <a:xfrm>
            <a:off x="457200" y="466344"/>
            <a:ext cx="8229600" cy="813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rgbClr val="595959"/>
                </a:solidFill>
                <a:latin typeface="+mj-lt"/>
                <a:ea typeface="+mj-ea"/>
                <a:cs typeface="+mj-cs"/>
              </a:defRPr>
            </a:lvl1pPr>
            <a:lvl2pPr algn="l" rtl="0" eaLnBrk="0" fontAlgn="base" hangingPunct="0">
              <a:spcBef>
                <a:spcPct val="0"/>
              </a:spcBef>
              <a:spcAft>
                <a:spcPct val="0"/>
              </a:spcAft>
              <a:defRPr sz="2400">
                <a:solidFill>
                  <a:srgbClr val="595959"/>
                </a:solidFill>
                <a:latin typeface="Arial" charset="0"/>
                <a:ea typeface="ＭＳ Ｐゴシック" charset="0"/>
                <a:cs typeface="Arial" charset="0"/>
              </a:defRPr>
            </a:lvl2pPr>
            <a:lvl3pPr algn="l" rtl="0" eaLnBrk="0" fontAlgn="base" hangingPunct="0">
              <a:spcBef>
                <a:spcPct val="0"/>
              </a:spcBef>
              <a:spcAft>
                <a:spcPct val="0"/>
              </a:spcAft>
              <a:defRPr sz="2400">
                <a:solidFill>
                  <a:srgbClr val="595959"/>
                </a:solidFill>
                <a:latin typeface="Arial" charset="0"/>
                <a:ea typeface="ＭＳ Ｐゴシック" charset="0"/>
                <a:cs typeface="Arial" charset="0"/>
              </a:defRPr>
            </a:lvl3pPr>
            <a:lvl4pPr algn="l" rtl="0" eaLnBrk="0" fontAlgn="base" hangingPunct="0">
              <a:spcBef>
                <a:spcPct val="0"/>
              </a:spcBef>
              <a:spcAft>
                <a:spcPct val="0"/>
              </a:spcAft>
              <a:defRPr sz="2400">
                <a:solidFill>
                  <a:srgbClr val="595959"/>
                </a:solidFill>
                <a:latin typeface="Arial" charset="0"/>
                <a:ea typeface="ＭＳ Ｐゴシック" charset="0"/>
                <a:cs typeface="Arial" charset="0"/>
              </a:defRPr>
            </a:lvl4pPr>
            <a:lvl5pPr algn="l" rtl="0" eaLnBrk="0" fontAlgn="base" hangingPunct="0">
              <a:spcBef>
                <a:spcPct val="0"/>
              </a:spcBef>
              <a:spcAft>
                <a:spcPct val="0"/>
              </a:spcAft>
              <a:defRPr sz="2400">
                <a:solidFill>
                  <a:srgbClr val="595959"/>
                </a:solidFill>
                <a:latin typeface="Arial" charset="0"/>
                <a:ea typeface="ＭＳ Ｐゴシック" charset="0"/>
                <a:cs typeface="Arial" charset="0"/>
              </a:defRPr>
            </a:lvl5pPr>
            <a:lvl6pPr marL="457200" algn="l" rtl="0" fontAlgn="base">
              <a:spcBef>
                <a:spcPct val="0"/>
              </a:spcBef>
              <a:spcAft>
                <a:spcPct val="0"/>
              </a:spcAft>
              <a:defRPr sz="2400">
                <a:solidFill>
                  <a:srgbClr val="595959"/>
                </a:solidFill>
                <a:latin typeface="Arial" charset="0"/>
                <a:ea typeface="ＭＳ Ｐゴシック" charset="0"/>
                <a:cs typeface="Arial" charset="0"/>
              </a:defRPr>
            </a:lvl6pPr>
            <a:lvl7pPr marL="914400" algn="l" rtl="0" fontAlgn="base">
              <a:spcBef>
                <a:spcPct val="0"/>
              </a:spcBef>
              <a:spcAft>
                <a:spcPct val="0"/>
              </a:spcAft>
              <a:defRPr sz="2400">
                <a:solidFill>
                  <a:srgbClr val="595959"/>
                </a:solidFill>
                <a:latin typeface="Arial" charset="0"/>
                <a:ea typeface="ＭＳ Ｐゴシック" charset="0"/>
                <a:cs typeface="Arial" charset="0"/>
              </a:defRPr>
            </a:lvl7pPr>
            <a:lvl8pPr marL="1371600" algn="l" rtl="0" fontAlgn="base">
              <a:spcBef>
                <a:spcPct val="0"/>
              </a:spcBef>
              <a:spcAft>
                <a:spcPct val="0"/>
              </a:spcAft>
              <a:defRPr sz="2400">
                <a:solidFill>
                  <a:srgbClr val="595959"/>
                </a:solidFill>
                <a:latin typeface="Arial" charset="0"/>
                <a:ea typeface="ＭＳ Ｐゴシック" charset="0"/>
                <a:cs typeface="Arial" charset="0"/>
              </a:defRPr>
            </a:lvl8pPr>
            <a:lvl9pPr marL="1828800" algn="l" rtl="0" fontAlgn="base">
              <a:spcBef>
                <a:spcPct val="0"/>
              </a:spcBef>
              <a:spcAft>
                <a:spcPct val="0"/>
              </a:spcAft>
              <a:defRPr sz="2400">
                <a:solidFill>
                  <a:srgbClr val="595959"/>
                </a:solidFill>
                <a:latin typeface="Arial" charset="0"/>
                <a:ea typeface="ＭＳ Ｐゴシック" charset="0"/>
                <a:cs typeface="Arial" charset="0"/>
              </a:defRPr>
            </a:lvl9pPr>
          </a:lstStyle>
          <a:p>
            <a:pPr marL="214313" marR="0" lvl="0" indent="-214313" algn="l" defTabSz="914400" rtl="0" eaLnBrk="0" fontAlgn="base" latinLnBrk="0" hangingPunct="0">
              <a:lnSpc>
                <a:spcPct val="100000"/>
              </a:lnSpc>
              <a:spcBef>
                <a:spcPct val="0"/>
              </a:spcBef>
              <a:spcAft>
                <a:spcPct val="0"/>
              </a:spcAft>
              <a:buClr>
                <a:srgbClr val="000000"/>
              </a:buClr>
              <a:buSzTx/>
              <a:buFont typeface="Arial" pitchFamily="34" charset="0"/>
              <a:buChar char="•"/>
              <a:tabLst/>
              <a:defRPr/>
            </a:pPr>
            <a:r>
              <a:rPr kumimoji="0" lang="en-US" sz="1200" b="0" i="0" u="none" strike="noStrike" kern="0" cap="none" spc="0" normalizeH="0" baseline="0" noProof="0" dirty="0">
                <a:ln>
                  <a:noFill/>
                </a:ln>
                <a:solidFill>
                  <a:srgbClr val="000000"/>
                </a:solidFill>
                <a:effectLst/>
                <a:uLnTx/>
                <a:uFillTx/>
                <a:latin typeface="Arial"/>
                <a:ea typeface="+mj-ea"/>
                <a:cs typeface="+mj-cs"/>
                <a:sym typeface="Arial"/>
              </a:rPr>
              <a:t>There are many differences by type of contractor in the frequency of use of design/preconstruction practices for both best and typical projects</a:t>
            </a:r>
          </a:p>
        </p:txBody>
      </p:sp>
      <p:graphicFrame>
        <p:nvGraphicFramePr>
          <p:cNvPr id="2" name="Table 1">
            <a:extLst>
              <a:ext uri="{FF2B5EF4-FFF2-40B4-BE49-F238E27FC236}">
                <a16:creationId xmlns:a16="http://schemas.microsoft.com/office/drawing/2014/main" xmlns="" id="{1D00B28F-5C45-41FA-B8B2-F974C6EBA0BB}"/>
              </a:ext>
            </a:extLst>
          </p:cNvPr>
          <p:cNvGraphicFramePr>
            <a:graphicFrameLocks noGrp="1"/>
          </p:cNvGraphicFramePr>
          <p:nvPr>
            <p:extLst>
              <p:ext uri="{D42A27DB-BD31-4B8C-83A1-F6EECF244321}">
                <p14:modId xmlns:p14="http://schemas.microsoft.com/office/powerpoint/2010/main" val="3282597637"/>
              </p:ext>
            </p:extLst>
          </p:nvPr>
        </p:nvGraphicFramePr>
        <p:xfrm>
          <a:off x="375226" y="1458689"/>
          <a:ext cx="3670300" cy="1061085"/>
        </p:xfrm>
        <a:graphic>
          <a:graphicData uri="http://schemas.openxmlformats.org/drawingml/2006/table">
            <a:tbl>
              <a:tblPr firstRow="1">
                <a:tableStyleId>{5C22544A-7EE6-4342-B048-85BDC9FD1C3A}</a:tableStyleId>
              </a:tblPr>
              <a:tblGrid>
                <a:gridCol w="1841500">
                  <a:extLst>
                    <a:ext uri="{9D8B030D-6E8A-4147-A177-3AD203B41FA5}">
                      <a16:colId xmlns:a16="http://schemas.microsoft.com/office/drawing/2014/main" xmlns="" val="2094182276"/>
                    </a:ext>
                  </a:extLst>
                </a:gridCol>
                <a:gridCol w="609600">
                  <a:extLst>
                    <a:ext uri="{9D8B030D-6E8A-4147-A177-3AD203B41FA5}">
                      <a16:colId xmlns:a16="http://schemas.microsoft.com/office/drawing/2014/main" xmlns="" val="1025757380"/>
                    </a:ext>
                  </a:extLst>
                </a:gridCol>
                <a:gridCol w="609600">
                  <a:extLst>
                    <a:ext uri="{9D8B030D-6E8A-4147-A177-3AD203B41FA5}">
                      <a16:colId xmlns:a16="http://schemas.microsoft.com/office/drawing/2014/main" xmlns="" val="620568250"/>
                    </a:ext>
                  </a:extLst>
                </a:gridCol>
                <a:gridCol w="609600">
                  <a:extLst>
                    <a:ext uri="{9D8B030D-6E8A-4147-A177-3AD203B41FA5}">
                      <a16:colId xmlns:a16="http://schemas.microsoft.com/office/drawing/2014/main" xmlns="" val="1577164475"/>
                    </a:ext>
                  </a:extLst>
                </a:gridCol>
              </a:tblGrid>
              <a:tr h="190500">
                <a:tc>
                  <a:txBody>
                    <a:bodyPr/>
                    <a:lstStyle/>
                    <a:p>
                      <a:pPr algn="l" fontAlgn="b"/>
                      <a:r>
                        <a:rPr lang="en-US" sz="1100" u="none" strike="noStrike">
                          <a:effectLst/>
                        </a:rPr>
                        <a:t>Budget estimates and/or value engineering conducted at major phases of design</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GC/CM</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Trades</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Civil</a:t>
                      </a:r>
                      <a:endParaRPr lang="en-US" sz="11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505688990"/>
                  </a:ext>
                </a:extLst>
              </a:tr>
              <a:tr h="190500">
                <a:tc>
                  <a:txBody>
                    <a:bodyPr/>
                    <a:lstStyle/>
                    <a:p>
                      <a:pPr algn="l" fontAlgn="b"/>
                      <a:r>
                        <a:rPr lang="en-US" sz="1100" u="none" strike="noStrike">
                          <a:effectLst/>
                        </a:rPr>
                        <a:t>Best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49%</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607886719"/>
                  </a:ext>
                </a:extLst>
              </a:tr>
              <a:tr h="190500">
                <a:tc>
                  <a:txBody>
                    <a:bodyPr/>
                    <a:lstStyle/>
                    <a:p>
                      <a:pPr algn="l" fontAlgn="b"/>
                      <a:r>
                        <a:rPr lang="en-US" sz="1100" u="none" strike="noStrike">
                          <a:effectLst/>
                        </a:rPr>
                        <a:t>Typical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27%</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569809120"/>
                  </a:ext>
                </a:extLst>
              </a:tr>
            </a:tbl>
          </a:graphicData>
        </a:graphic>
      </p:graphicFrame>
      <p:graphicFrame>
        <p:nvGraphicFramePr>
          <p:cNvPr id="3" name="Table 2">
            <a:extLst>
              <a:ext uri="{FF2B5EF4-FFF2-40B4-BE49-F238E27FC236}">
                <a16:creationId xmlns:a16="http://schemas.microsoft.com/office/drawing/2014/main" xmlns="" id="{6FFF2958-2DDD-430C-A8A4-BA9399B9EAD0}"/>
              </a:ext>
            </a:extLst>
          </p:cNvPr>
          <p:cNvGraphicFramePr>
            <a:graphicFrameLocks noGrp="1"/>
          </p:cNvGraphicFramePr>
          <p:nvPr>
            <p:extLst>
              <p:ext uri="{D42A27DB-BD31-4B8C-83A1-F6EECF244321}">
                <p14:modId xmlns:p14="http://schemas.microsoft.com/office/powerpoint/2010/main" val="4173302858"/>
              </p:ext>
            </p:extLst>
          </p:nvPr>
        </p:nvGraphicFramePr>
        <p:xfrm>
          <a:off x="375226" y="2701642"/>
          <a:ext cx="3670300" cy="1564005"/>
        </p:xfrm>
        <a:graphic>
          <a:graphicData uri="http://schemas.openxmlformats.org/drawingml/2006/table">
            <a:tbl>
              <a:tblPr firstRow="1">
                <a:tableStyleId>{5C22544A-7EE6-4342-B048-85BDC9FD1C3A}</a:tableStyleId>
              </a:tblPr>
              <a:tblGrid>
                <a:gridCol w="1841500">
                  <a:extLst>
                    <a:ext uri="{9D8B030D-6E8A-4147-A177-3AD203B41FA5}">
                      <a16:colId xmlns:a16="http://schemas.microsoft.com/office/drawing/2014/main" xmlns="" val="3393439276"/>
                    </a:ext>
                  </a:extLst>
                </a:gridCol>
                <a:gridCol w="609600">
                  <a:extLst>
                    <a:ext uri="{9D8B030D-6E8A-4147-A177-3AD203B41FA5}">
                      <a16:colId xmlns:a16="http://schemas.microsoft.com/office/drawing/2014/main" xmlns="" val="452077781"/>
                    </a:ext>
                  </a:extLst>
                </a:gridCol>
                <a:gridCol w="609600">
                  <a:extLst>
                    <a:ext uri="{9D8B030D-6E8A-4147-A177-3AD203B41FA5}">
                      <a16:colId xmlns:a16="http://schemas.microsoft.com/office/drawing/2014/main" xmlns="" val="52957456"/>
                    </a:ext>
                  </a:extLst>
                </a:gridCol>
                <a:gridCol w="609600">
                  <a:extLst>
                    <a:ext uri="{9D8B030D-6E8A-4147-A177-3AD203B41FA5}">
                      <a16:colId xmlns:a16="http://schemas.microsoft.com/office/drawing/2014/main" xmlns="" val="3938439915"/>
                    </a:ext>
                  </a:extLst>
                </a:gridCol>
              </a:tblGrid>
              <a:tr h="190500">
                <a:tc>
                  <a:txBody>
                    <a:bodyPr/>
                    <a:lstStyle/>
                    <a:p>
                      <a:pPr algn="l" fontAlgn="b"/>
                      <a:r>
                        <a:rPr lang="en-US" sz="1100" u="none" strike="noStrike">
                          <a:effectLst/>
                        </a:rPr>
                        <a:t>Diverse group, including my company, tested concept design against project goals and constraints (e.g., schedule and budget) to sign off on recommendation</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GC/CM</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Trades</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Civil</a:t>
                      </a:r>
                      <a:endParaRPr lang="en-US" sz="11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889293325"/>
                  </a:ext>
                </a:extLst>
              </a:tr>
              <a:tr h="190500">
                <a:tc>
                  <a:txBody>
                    <a:bodyPr/>
                    <a:lstStyle/>
                    <a:p>
                      <a:pPr algn="l" fontAlgn="b"/>
                      <a:r>
                        <a:rPr lang="en-US" sz="1100" u="none" strike="noStrike">
                          <a:effectLst/>
                        </a:rPr>
                        <a:t>Best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15%*</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937869618"/>
                  </a:ext>
                </a:extLst>
              </a:tr>
              <a:tr h="190500">
                <a:tc>
                  <a:txBody>
                    <a:bodyPr/>
                    <a:lstStyle/>
                    <a:p>
                      <a:pPr algn="l" fontAlgn="b"/>
                      <a:r>
                        <a:rPr lang="en-US" sz="1100" u="none" strike="noStrike">
                          <a:effectLst/>
                        </a:rPr>
                        <a:t>Typical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5%</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265213009"/>
                  </a:ext>
                </a:extLst>
              </a:tr>
            </a:tbl>
          </a:graphicData>
        </a:graphic>
      </p:graphicFrame>
      <p:graphicFrame>
        <p:nvGraphicFramePr>
          <p:cNvPr id="4" name="Table 3">
            <a:extLst>
              <a:ext uri="{FF2B5EF4-FFF2-40B4-BE49-F238E27FC236}">
                <a16:creationId xmlns:a16="http://schemas.microsoft.com/office/drawing/2014/main" xmlns="" id="{120A8F71-671E-4DF2-8489-11446303CEA4}"/>
              </a:ext>
            </a:extLst>
          </p:cNvPr>
          <p:cNvGraphicFramePr>
            <a:graphicFrameLocks noGrp="1"/>
          </p:cNvGraphicFramePr>
          <p:nvPr>
            <p:extLst>
              <p:ext uri="{D42A27DB-BD31-4B8C-83A1-F6EECF244321}">
                <p14:modId xmlns:p14="http://schemas.microsoft.com/office/powerpoint/2010/main" val="119916137"/>
              </p:ext>
            </p:extLst>
          </p:nvPr>
        </p:nvGraphicFramePr>
        <p:xfrm>
          <a:off x="4335984" y="1291049"/>
          <a:ext cx="4432790" cy="1228725"/>
        </p:xfrm>
        <a:graphic>
          <a:graphicData uri="http://schemas.openxmlformats.org/drawingml/2006/table">
            <a:tbl>
              <a:tblPr firstRow="1">
                <a:tableStyleId>{5C22544A-7EE6-4342-B048-85BDC9FD1C3A}</a:tableStyleId>
              </a:tblPr>
              <a:tblGrid>
                <a:gridCol w="2224064">
                  <a:extLst>
                    <a:ext uri="{9D8B030D-6E8A-4147-A177-3AD203B41FA5}">
                      <a16:colId xmlns:a16="http://schemas.microsoft.com/office/drawing/2014/main" xmlns="" val="3674775949"/>
                    </a:ext>
                  </a:extLst>
                </a:gridCol>
                <a:gridCol w="736242">
                  <a:extLst>
                    <a:ext uri="{9D8B030D-6E8A-4147-A177-3AD203B41FA5}">
                      <a16:colId xmlns:a16="http://schemas.microsoft.com/office/drawing/2014/main" xmlns="" val="211491437"/>
                    </a:ext>
                  </a:extLst>
                </a:gridCol>
                <a:gridCol w="736242">
                  <a:extLst>
                    <a:ext uri="{9D8B030D-6E8A-4147-A177-3AD203B41FA5}">
                      <a16:colId xmlns:a16="http://schemas.microsoft.com/office/drawing/2014/main" xmlns="" val="3365790747"/>
                    </a:ext>
                  </a:extLst>
                </a:gridCol>
                <a:gridCol w="736242">
                  <a:extLst>
                    <a:ext uri="{9D8B030D-6E8A-4147-A177-3AD203B41FA5}">
                      <a16:colId xmlns:a16="http://schemas.microsoft.com/office/drawing/2014/main" xmlns="" val="2083179348"/>
                    </a:ext>
                  </a:extLst>
                </a:gridCol>
              </a:tblGrid>
              <a:tr h="190500">
                <a:tc>
                  <a:txBody>
                    <a:bodyPr/>
                    <a:lstStyle/>
                    <a:p>
                      <a:pPr algn="l" fontAlgn="b"/>
                      <a:r>
                        <a:rPr lang="en-US" sz="1100" u="none" strike="noStrike">
                          <a:effectLst/>
                        </a:rPr>
                        <a:t>Development of a cost-model, which is segregated into major systems or building elements to steer design with the project stakeholders</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GC/CM</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Trades</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Civil</a:t>
                      </a:r>
                      <a:endParaRPr lang="en-US" sz="11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183319372"/>
                  </a:ext>
                </a:extLst>
              </a:tr>
              <a:tr h="190500">
                <a:tc>
                  <a:txBody>
                    <a:bodyPr/>
                    <a:lstStyle/>
                    <a:p>
                      <a:pPr algn="l" fontAlgn="b"/>
                      <a:r>
                        <a:rPr lang="en-US" sz="1100" u="none" strike="noStrike">
                          <a:effectLst/>
                        </a:rPr>
                        <a:t>Best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15%</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767245478"/>
                  </a:ext>
                </a:extLst>
              </a:tr>
              <a:tr h="190500">
                <a:tc>
                  <a:txBody>
                    <a:bodyPr/>
                    <a:lstStyle/>
                    <a:p>
                      <a:pPr algn="l" fontAlgn="b"/>
                      <a:r>
                        <a:rPr lang="en-US" sz="1100" u="none" strike="noStrike">
                          <a:effectLst/>
                        </a:rPr>
                        <a:t>Typical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5%*</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014505058"/>
                  </a:ext>
                </a:extLst>
              </a:tr>
            </a:tbl>
          </a:graphicData>
        </a:graphic>
      </p:graphicFrame>
      <p:graphicFrame>
        <p:nvGraphicFramePr>
          <p:cNvPr id="5" name="Table 4">
            <a:extLst>
              <a:ext uri="{FF2B5EF4-FFF2-40B4-BE49-F238E27FC236}">
                <a16:creationId xmlns:a16="http://schemas.microsoft.com/office/drawing/2014/main" xmlns="" id="{6EC7F4C7-B445-4441-BFD8-E75355D6BA14}"/>
              </a:ext>
            </a:extLst>
          </p:cNvPr>
          <p:cNvGraphicFramePr>
            <a:graphicFrameLocks noGrp="1"/>
          </p:cNvGraphicFramePr>
          <p:nvPr>
            <p:extLst>
              <p:ext uri="{D42A27DB-BD31-4B8C-83A1-F6EECF244321}">
                <p14:modId xmlns:p14="http://schemas.microsoft.com/office/powerpoint/2010/main" val="3467532668"/>
              </p:ext>
            </p:extLst>
          </p:nvPr>
        </p:nvGraphicFramePr>
        <p:xfrm>
          <a:off x="4335984" y="2701641"/>
          <a:ext cx="4432790" cy="1564005"/>
        </p:xfrm>
        <a:graphic>
          <a:graphicData uri="http://schemas.openxmlformats.org/drawingml/2006/table">
            <a:tbl>
              <a:tblPr firstRow="1">
                <a:tableStyleId>{5C22544A-7EE6-4342-B048-85BDC9FD1C3A}</a:tableStyleId>
              </a:tblPr>
              <a:tblGrid>
                <a:gridCol w="2224064">
                  <a:extLst>
                    <a:ext uri="{9D8B030D-6E8A-4147-A177-3AD203B41FA5}">
                      <a16:colId xmlns:a16="http://schemas.microsoft.com/office/drawing/2014/main" xmlns="" val="2897222545"/>
                    </a:ext>
                  </a:extLst>
                </a:gridCol>
                <a:gridCol w="736242">
                  <a:extLst>
                    <a:ext uri="{9D8B030D-6E8A-4147-A177-3AD203B41FA5}">
                      <a16:colId xmlns:a16="http://schemas.microsoft.com/office/drawing/2014/main" xmlns="" val="725378345"/>
                    </a:ext>
                  </a:extLst>
                </a:gridCol>
                <a:gridCol w="736242">
                  <a:extLst>
                    <a:ext uri="{9D8B030D-6E8A-4147-A177-3AD203B41FA5}">
                      <a16:colId xmlns:a16="http://schemas.microsoft.com/office/drawing/2014/main" xmlns="" val="2395257656"/>
                    </a:ext>
                  </a:extLst>
                </a:gridCol>
                <a:gridCol w="736242">
                  <a:extLst>
                    <a:ext uri="{9D8B030D-6E8A-4147-A177-3AD203B41FA5}">
                      <a16:colId xmlns:a16="http://schemas.microsoft.com/office/drawing/2014/main" xmlns="" val="812939146"/>
                    </a:ext>
                  </a:extLst>
                </a:gridCol>
              </a:tblGrid>
              <a:tr h="190500">
                <a:tc>
                  <a:txBody>
                    <a:bodyPr/>
                    <a:lstStyle/>
                    <a:p>
                      <a:pPr algn="l" fontAlgn="b"/>
                      <a:r>
                        <a:rPr lang="en-US" sz="1100" u="none" strike="noStrike">
                          <a:effectLst/>
                        </a:rPr>
                        <a:t>Design developed with project stakeholders using sets of alternative solutions and informed by continuous review and validation of cost, schedule and design, tightly coupled with customer value</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GC/CM</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Trades</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Civil</a:t>
                      </a:r>
                      <a:endParaRPr lang="en-US" sz="11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993117726"/>
                  </a:ext>
                </a:extLst>
              </a:tr>
              <a:tr h="190500">
                <a:tc>
                  <a:txBody>
                    <a:bodyPr/>
                    <a:lstStyle/>
                    <a:p>
                      <a:pPr algn="l" fontAlgn="b"/>
                      <a:r>
                        <a:rPr lang="en-US" sz="1100" u="none" strike="noStrike">
                          <a:effectLst/>
                        </a:rPr>
                        <a:t>Best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24%</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899978085"/>
                  </a:ext>
                </a:extLst>
              </a:tr>
              <a:tr h="190500">
                <a:tc>
                  <a:txBody>
                    <a:bodyPr/>
                    <a:lstStyle/>
                    <a:p>
                      <a:pPr algn="l" fontAlgn="b"/>
                      <a:r>
                        <a:rPr lang="en-US" sz="1100" u="none" strike="noStrike">
                          <a:effectLst/>
                        </a:rPr>
                        <a:t>Typical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15%</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621018487"/>
                  </a:ext>
                </a:extLst>
              </a:tr>
            </a:tbl>
          </a:graphicData>
        </a:graphic>
      </p:graphicFrame>
      <p:sp>
        <p:nvSpPr>
          <p:cNvPr id="11" name="TextBox 10">
            <a:extLst>
              <a:ext uri="{FF2B5EF4-FFF2-40B4-BE49-F238E27FC236}">
                <a16:creationId xmlns:a16="http://schemas.microsoft.com/office/drawing/2014/main" xmlns="" id="{02F04E92-F225-482C-8DD3-438F2FC740B9}"/>
              </a:ext>
            </a:extLst>
          </p:cNvPr>
          <p:cNvSpPr txBox="1"/>
          <p:nvPr/>
        </p:nvSpPr>
        <p:spPr>
          <a:xfrm>
            <a:off x="691179" y="4401524"/>
            <a:ext cx="4631166" cy="307777"/>
          </a:xfrm>
          <a:prstGeom prst="rect">
            <a:avLst/>
          </a:prstGeom>
          <a:noFill/>
        </p:spPr>
        <p:txBody>
          <a:bodyPr wrap="square">
            <a:spAutoFit/>
          </a:bodyPr>
          <a:lstStyle/>
          <a:p>
            <a:r>
              <a:rPr lang="en-US" sz="1400" b="0" i="0" u="none" strike="noStrike" dirty="0">
                <a:solidFill>
                  <a:srgbClr val="000000"/>
                </a:solidFill>
                <a:effectLst/>
                <a:latin typeface="Calibri" panose="020F0502020204030204" pitchFamily="34" charset="0"/>
              </a:rPr>
              <a:t>* denote statistical difference with one factor</a:t>
            </a:r>
            <a:r>
              <a:rPr lang="en-US" dirty="0"/>
              <a:t> </a:t>
            </a:r>
          </a:p>
        </p:txBody>
      </p:sp>
      <p:sp>
        <p:nvSpPr>
          <p:cNvPr id="13" name="TextBox 12">
            <a:extLst>
              <a:ext uri="{FF2B5EF4-FFF2-40B4-BE49-F238E27FC236}">
                <a16:creationId xmlns:a16="http://schemas.microsoft.com/office/drawing/2014/main" xmlns="" id="{28EFFE8D-7C8F-49F9-A5C9-2B4F6874F55B}"/>
              </a:ext>
            </a:extLst>
          </p:cNvPr>
          <p:cNvSpPr txBox="1"/>
          <p:nvPr/>
        </p:nvSpPr>
        <p:spPr>
          <a:xfrm>
            <a:off x="4335984" y="4447513"/>
            <a:ext cx="4631166" cy="307777"/>
          </a:xfrm>
          <a:prstGeom prst="rect">
            <a:avLst/>
          </a:prstGeom>
          <a:noFill/>
        </p:spPr>
        <p:txBody>
          <a:bodyPr wrap="square">
            <a:spAutoFit/>
          </a:bodyPr>
          <a:lstStyle/>
          <a:p>
            <a:r>
              <a:rPr lang="en-US" sz="1400" b="0" i="0" u="none" strike="noStrike" dirty="0">
                <a:solidFill>
                  <a:srgbClr val="000000"/>
                </a:solidFill>
                <a:effectLst/>
                <a:latin typeface="Calibri" panose="020F0502020204030204" pitchFamily="34" charset="0"/>
              </a:rPr>
              <a:t>** denotes statistical difference with more than one factor</a:t>
            </a:r>
            <a:r>
              <a:rPr lang="en-US" dirty="0"/>
              <a:t> </a:t>
            </a:r>
          </a:p>
        </p:txBody>
      </p:sp>
    </p:spTree>
    <p:extLst>
      <p:ext uri="{BB962C8B-B14F-4D97-AF65-F5344CB8AC3E}">
        <p14:creationId xmlns:p14="http://schemas.microsoft.com/office/powerpoint/2010/main" val="37313152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p:cNvSpPr>
            <a:spLocks noGrp="1" noChangeArrowheads="1"/>
          </p:cNvSpPr>
          <p:nvPr>
            <p:ph type="ctrTitle" sz="quarter" idx="4294967295"/>
          </p:nvPr>
        </p:nvSpPr>
        <p:spPr>
          <a:xfrm>
            <a:off x="-1" y="0"/>
            <a:ext cx="8091055" cy="457200"/>
          </a:xfrm>
        </p:spPr>
        <p:txBody>
          <a:bodyPr anchor="b"/>
          <a:lstStyle/>
          <a:p>
            <a:r>
              <a:rPr lang="en-US" sz="2400" b="1" dirty="0">
                <a:solidFill>
                  <a:schemeClr val="bg1"/>
                </a:solidFill>
              </a:rPr>
              <a:t>Process Factors: Design/Preconstruction Practices</a:t>
            </a:r>
            <a:endParaRPr lang="en-US" sz="2400" dirty="0">
              <a:solidFill>
                <a:schemeClr val="bg1"/>
              </a:solidFill>
            </a:endParaRPr>
          </a:p>
        </p:txBody>
      </p:sp>
      <p:sp>
        <p:nvSpPr>
          <p:cNvPr id="7" name="TextBox 6"/>
          <p:cNvSpPr txBox="1"/>
          <p:nvPr/>
        </p:nvSpPr>
        <p:spPr>
          <a:xfrm>
            <a:off x="2369126" y="4754880"/>
            <a:ext cx="476134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 b="0" i="0" u="none" strike="noStrike" kern="0" cap="none" spc="0" normalizeH="0" baseline="0" noProof="0" dirty="0">
                <a:ln>
                  <a:noFill/>
                </a:ln>
                <a:solidFill>
                  <a:srgbClr val="000000"/>
                </a:solidFill>
                <a:effectLst/>
                <a:uLnTx/>
                <a:uFillTx/>
                <a:latin typeface="Arial"/>
                <a:cs typeface="Arial"/>
                <a:sym typeface="Arial"/>
              </a:rPr>
              <a:t>qf2. Which of the following Design/Preconstruction Practices occurred during the pre-construction phase on your best and typical projects?</a:t>
            </a:r>
            <a:endParaRPr kumimoji="0" lang="en-US" sz="600" b="1" i="0" u="none" strike="noStrike" kern="0" cap="none" spc="0" normalizeH="0" baseline="0" noProof="0" dirty="0">
              <a:ln>
                <a:noFill/>
              </a:ln>
              <a:solidFill>
                <a:srgbClr val="000000"/>
              </a:solidFill>
              <a:effectLst/>
              <a:uLnTx/>
              <a:uFillTx/>
              <a:latin typeface="Arial"/>
              <a:cs typeface="Arial"/>
              <a:sym typeface="Arial"/>
            </a:endParaRPr>
          </a:p>
        </p:txBody>
      </p:sp>
      <p:sp>
        <p:nvSpPr>
          <p:cNvPr id="12" name="Rectangle 4"/>
          <p:cNvSpPr txBox="1">
            <a:spLocks noChangeArrowheads="1"/>
          </p:cNvSpPr>
          <p:nvPr/>
        </p:nvSpPr>
        <p:spPr bwMode="auto">
          <a:xfrm>
            <a:off x="457200" y="466344"/>
            <a:ext cx="8229600" cy="813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rgbClr val="595959"/>
                </a:solidFill>
                <a:latin typeface="+mj-lt"/>
                <a:ea typeface="+mj-ea"/>
                <a:cs typeface="+mj-cs"/>
              </a:defRPr>
            </a:lvl1pPr>
            <a:lvl2pPr algn="l" rtl="0" eaLnBrk="0" fontAlgn="base" hangingPunct="0">
              <a:spcBef>
                <a:spcPct val="0"/>
              </a:spcBef>
              <a:spcAft>
                <a:spcPct val="0"/>
              </a:spcAft>
              <a:defRPr sz="2400">
                <a:solidFill>
                  <a:srgbClr val="595959"/>
                </a:solidFill>
                <a:latin typeface="Arial" charset="0"/>
                <a:ea typeface="ＭＳ Ｐゴシック" charset="0"/>
                <a:cs typeface="Arial" charset="0"/>
              </a:defRPr>
            </a:lvl2pPr>
            <a:lvl3pPr algn="l" rtl="0" eaLnBrk="0" fontAlgn="base" hangingPunct="0">
              <a:spcBef>
                <a:spcPct val="0"/>
              </a:spcBef>
              <a:spcAft>
                <a:spcPct val="0"/>
              </a:spcAft>
              <a:defRPr sz="2400">
                <a:solidFill>
                  <a:srgbClr val="595959"/>
                </a:solidFill>
                <a:latin typeface="Arial" charset="0"/>
                <a:ea typeface="ＭＳ Ｐゴシック" charset="0"/>
                <a:cs typeface="Arial" charset="0"/>
              </a:defRPr>
            </a:lvl3pPr>
            <a:lvl4pPr algn="l" rtl="0" eaLnBrk="0" fontAlgn="base" hangingPunct="0">
              <a:spcBef>
                <a:spcPct val="0"/>
              </a:spcBef>
              <a:spcAft>
                <a:spcPct val="0"/>
              </a:spcAft>
              <a:defRPr sz="2400">
                <a:solidFill>
                  <a:srgbClr val="595959"/>
                </a:solidFill>
                <a:latin typeface="Arial" charset="0"/>
                <a:ea typeface="ＭＳ Ｐゴシック" charset="0"/>
                <a:cs typeface="Arial" charset="0"/>
              </a:defRPr>
            </a:lvl4pPr>
            <a:lvl5pPr algn="l" rtl="0" eaLnBrk="0" fontAlgn="base" hangingPunct="0">
              <a:spcBef>
                <a:spcPct val="0"/>
              </a:spcBef>
              <a:spcAft>
                <a:spcPct val="0"/>
              </a:spcAft>
              <a:defRPr sz="2400">
                <a:solidFill>
                  <a:srgbClr val="595959"/>
                </a:solidFill>
                <a:latin typeface="Arial" charset="0"/>
                <a:ea typeface="ＭＳ Ｐゴシック" charset="0"/>
                <a:cs typeface="Arial" charset="0"/>
              </a:defRPr>
            </a:lvl5pPr>
            <a:lvl6pPr marL="457200" algn="l" rtl="0" fontAlgn="base">
              <a:spcBef>
                <a:spcPct val="0"/>
              </a:spcBef>
              <a:spcAft>
                <a:spcPct val="0"/>
              </a:spcAft>
              <a:defRPr sz="2400">
                <a:solidFill>
                  <a:srgbClr val="595959"/>
                </a:solidFill>
                <a:latin typeface="Arial" charset="0"/>
                <a:ea typeface="ＭＳ Ｐゴシック" charset="0"/>
                <a:cs typeface="Arial" charset="0"/>
              </a:defRPr>
            </a:lvl6pPr>
            <a:lvl7pPr marL="914400" algn="l" rtl="0" fontAlgn="base">
              <a:spcBef>
                <a:spcPct val="0"/>
              </a:spcBef>
              <a:spcAft>
                <a:spcPct val="0"/>
              </a:spcAft>
              <a:defRPr sz="2400">
                <a:solidFill>
                  <a:srgbClr val="595959"/>
                </a:solidFill>
                <a:latin typeface="Arial" charset="0"/>
                <a:ea typeface="ＭＳ Ｐゴシック" charset="0"/>
                <a:cs typeface="Arial" charset="0"/>
              </a:defRPr>
            </a:lvl7pPr>
            <a:lvl8pPr marL="1371600" algn="l" rtl="0" fontAlgn="base">
              <a:spcBef>
                <a:spcPct val="0"/>
              </a:spcBef>
              <a:spcAft>
                <a:spcPct val="0"/>
              </a:spcAft>
              <a:defRPr sz="2400">
                <a:solidFill>
                  <a:srgbClr val="595959"/>
                </a:solidFill>
                <a:latin typeface="Arial" charset="0"/>
                <a:ea typeface="ＭＳ Ｐゴシック" charset="0"/>
                <a:cs typeface="Arial" charset="0"/>
              </a:defRPr>
            </a:lvl8pPr>
            <a:lvl9pPr marL="1828800" algn="l" rtl="0" fontAlgn="base">
              <a:spcBef>
                <a:spcPct val="0"/>
              </a:spcBef>
              <a:spcAft>
                <a:spcPct val="0"/>
              </a:spcAft>
              <a:defRPr sz="2400">
                <a:solidFill>
                  <a:srgbClr val="595959"/>
                </a:solidFill>
                <a:latin typeface="Arial" charset="0"/>
                <a:ea typeface="ＭＳ Ｐゴシック" charset="0"/>
                <a:cs typeface="Arial" charset="0"/>
              </a:defRPr>
            </a:lvl9pPr>
          </a:lstStyle>
          <a:p>
            <a:pPr marL="214313" marR="0" lvl="0" indent="-214313" algn="l" defTabSz="914400" rtl="0" eaLnBrk="0" fontAlgn="base" latinLnBrk="0" hangingPunct="0">
              <a:lnSpc>
                <a:spcPct val="100000"/>
              </a:lnSpc>
              <a:spcBef>
                <a:spcPct val="0"/>
              </a:spcBef>
              <a:spcAft>
                <a:spcPct val="0"/>
              </a:spcAft>
              <a:buClr>
                <a:srgbClr val="000000"/>
              </a:buClr>
              <a:buSzTx/>
              <a:buFont typeface="Arial" pitchFamily="34" charset="0"/>
              <a:buChar char="•"/>
              <a:tabLst/>
              <a:defRPr/>
            </a:pPr>
            <a:r>
              <a:rPr kumimoji="0" lang="en-US" sz="1200" b="0" i="0" u="none" strike="noStrike" kern="0" cap="none" spc="0" normalizeH="0" baseline="0" noProof="0" dirty="0">
                <a:ln>
                  <a:noFill/>
                </a:ln>
                <a:solidFill>
                  <a:srgbClr val="000000"/>
                </a:solidFill>
                <a:effectLst/>
                <a:uLnTx/>
                <a:uFillTx/>
                <a:latin typeface="Arial"/>
                <a:ea typeface="+mj-ea"/>
                <a:cs typeface="+mj-cs"/>
                <a:sym typeface="Arial"/>
              </a:rPr>
              <a:t>There are many differences by type of contractor in the frequency of use of design/preconstruction practices for both best and typical projects</a:t>
            </a:r>
          </a:p>
          <a:p>
            <a:pPr marL="214313" marR="0" lvl="0" indent="-214313" algn="l" defTabSz="914400" rtl="0" eaLnBrk="0" fontAlgn="base" latinLnBrk="0" hangingPunct="0">
              <a:lnSpc>
                <a:spcPct val="100000"/>
              </a:lnSpc>
              <a:spcBef>
                <a:spcPct val="0"/>
              </a:spcBef>
              <a:spcAft>
                <a:spcPct val="0"/>
              </a:spcAft>
              <a:buClr>
                <a:srgbClr val="000000"/>
              </a:buClr>
              <a:buSzTx/>
              <a:buFont typeface="Arial" pitchFamily="34" charset="0"/>
              <a:buChar char="•"/>
              <a:tabLst/>
              <a:defRPr/>
            </a:pPr>
            <a:r>
              <a:rPr lang="en-US" sz="1200" dirty="0">
                <a:solidFill>
                  <a:srgbClr val="000000"/>
                </a:solidFill>
                <a:latin typeface="Arial"/>
              </a:rPr>
              <a:t>GC/CMs are most frequently using at least one of these practices, especially on </a:t>
            </a:r>
            <a:r>
              <a:rPr lang="en-US" sz="1200">
                <a:solidFill>
                  <a:srgbClr val="000000"/>
                </a:solidFill>
                <a:latin typeface="Arial"/>
              </a:rPr>
              <a:t>typical projects.</a:t>
            </a:r>
            <a:endParaRPr kumimoji="0" lang="en-US" sz="1200" b="0" i="0" u="none" strike="noStrike" kern="0" cap="none" spc="0" normalizeH="0" baseline="0" noProof="0" dirty="0">
              <a:ln>
                <a:noFill/>
              </a:ln>
              <a:solidFill>
                <a:srgbClr val="000000"/>
              </a:solidFill>
              <a:effectLst/>
              <a:uLnTx/>
              <a:uFillTx/>
              <a:latin typeface="Arial"/>
              <a:ea typeface="+mj-ea"/>
              <a:cs typeface="+mj-cs"/>
              <a:sym typeface="Arial"/>
            </a:endParaRPr>
          </a:p>
        </p:txBody>
      </p:sp>
      <p:grpSp>
        <p:nvGrpSpPr>
          <p:cNvPr id="2" name="Group 1">
            <a:extLst>
              <a:ext uri="{FF2B5EF4-FFF2-40B4-BE49-F238E27FC236}">
                <a16:creationId xmlns:a16="http://schemas.microsoft.com/office/drawing/2014/main" xmlns="" id="{D4C716E5-5042-4FC0-8BB2-42C4BE4F4EEC}"/>
              </a:ext>
            </a:extLst>
          </p:cNvPr>
          <p:cNvGrpSpPr/>
          <p:nvPr/>
        </p:nvGrpSpPr>
        <p:grpSpPr>
          <a:xfrm>
            <a:off x="434015" y="4401524"/>
            <a:ext cx="8275971" cy="307777"/>
            <a:chOff x="691179" y="4401524"/>
            <a:chExt cx="8275971" cy="307777"/>
          </a:xfrm>
        </p:grpSpPr>
        <p:sp>
          <p:nvSpPr>
            <p:cNvPr id="11" name="TextBox 10">
              <a:extLst>
                <a:ext uri="{FF2B5EF4-FFF2-40B4-BE49-F238E27FC236}">
                  <a16:creationId xmlns:a16="http://schemas.microsoft.com/office/drawing/2014/main" xmlns="" id="{02F04E92-F225-482C-8DD3-438F2FC740B9}"/>
                </a:ext>
              </a:extLst>
            </p:cNvPr>
            <p:cNvSpPr txBox="1"/>
            <p:nvPr/>
          </p:nvSpPr>
          <p:spPr>
            <a:xfrm>
              <a:off x="691179" y="4401524"/>
              <a:ext cx="463116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cs typeface="Arial"/>
                  <a:sym typeface="Arial"/>
                </a:rPr>
                <a:t>* denote statistical difference with one factor</a:t>
              </a:r>
              <a:r>
                <a:rPr kumimoji="0" lang="en-US" sz="1400" b="0" i="0" u="none" strike="noStrike" kern="0" cap="none" spc="0" normalizeH="0" baseline="0" noProof="0" dirty="0">
                  <a:ln>
                    <a:noFill/>
                  </a:ln>
                  <a:solidFill>
                    <a:srgbClr val="000000"/>
                  </a:solidFill>
                  <a:effectLst/>
                  <a:uLnTx/>
                  <a:uFillTx/>
                  <a:latin typeface="Arial"/>
                  <a:cs typeface="Arial"/>
                  <a:sym typeface="Arial"/>
                </a:rPr>
                <a:t> </a:t>
              </a:r>
            </a:p>
          </p:txBody>
        </p:sp>
        <p:sp>
          <p:nvSpPr>
            <p:cNvPr id="13" name="TextBox 12">
              <a:extLst>
                <a:ext uri="{FF2B5EF4-FFF2-40B4-BE49-F238E27FC236}">
                  <a16:creationId xmlns:a16="http://schemas.microsoft.com/office/drawing/2014/main" xmlns="" id="{28EFFE8D-7C8F-49F9-A5C9-2B4F6874F55B}"/>
                </a:ext>
              </a:extLst>
            </p:cNvPr>
            <p:cNvSpPr txBox="1"/>
            <p:nvPr/>
          </p:nvSpPr>
          <p:spPr>
            <a:xfrm>
              <a:off x="4335984" y="4401524"/>
              <a:ext cx="463116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cs typeface="Arial"/>
                  <a:sym typeface="Arial"/>
                </a:rPr>
                <a:t>** denotes statistical difference with more than one factor</a:t>
              </a:r>
              <a:r>
                <a:rPr kumimoji="0" lang="en-US" sz="1400" b="0" i="0" u="none" strike="noStrike" kern="0" cap="none" spc="0" normalizeH="0" baseline="0" noProof="0" dirty="0">
                  <a:ln>
                    <a:noFill/>
                  </a:ln>
                  <a:solidFill>
                    <a:srgbClr val="000000"/>
                  </a:solidFill>
                  <a:effectLst/>
                  <a:uLnTx/>
                  <a:uFillTx/>
                  <a:latin typeface="Arial"/>
                  <a:cs typeface="Arial"/>
                  <a:sym typeface="Arial"/>
                </a:rPr>
                <a:t> </a:t>
              </a:r>
            </a:p>
          </p:txBody>
        </p:sp>
      </p:grpSp>
      <p:graphicFrame>
        <p:nvGraphicFramePr>
          <p:cNvPr id="6" name="Table 5">
            <a:extLst>
              <a:ext uri="{FF2B5EF4-FFF2-40B4-BE49-F238E27FC236}">
                <a16:creationId xmlns:a16="http://schemas.microsoft.com/office/drawing/2014/main" xmlns="" id="{28C80B8E-2E5A-416E-8A40-2DA90649C63D}"/>
              </a:ext>
            </a:extLst>
          </p:cNvPr>
          <p:cNvGraphicFramePr>
            <a:graphicFrameLocks noGrp="1"/>
          </p:cNvGraphicFramePr>
          <p:nvPr>
            <p:extLst>
              <p:ext uri="{D42A27DB-BD31-4B8C-83A1-F6EECF244321}">
                <p14:modId xmlns:p14="http://schemas.microsoft.com/office/powerpoint/2010/main" val="1604772985"/>
              </p:ext>
            </p:extLst>
          </p:nvPr>
        </p:nvGraphicFramePr>
        <p:xfrm>
          <a:off x="457200" y="1756762"/>
          <a:ext cx="4044875" cy="1061085"/>
        </p:xfrm>
        <a:graphic>
          <a:graphicData uri="http://schemas.openxmlformats.org/drawingml/2006/table">
            <a:tbl>
              <a:tblPr firstRow="1">
                <a:tableStyleId>{5C22544A-7EE6-4342-B048-85BDC9FD1C3A}</a:tableStyleId>
              </a:tblPr>
              <a:tblGrid>
                <a:gridCol w="2029436">
                  <a:extLst>
                    <a:ext uri="{9D8B030D-6E8A-4147-A177-3AD203B41FA5}">
                      <a16:colId xmlns:a16="http://schemas.microsoft.com/office/drawing/2014/main" xmlns="" val="2912883802"/>
                    </a:ext>
                  </a:extLst>
                </a:gridCol>
                <a:gridCol w="671813">
                  <a:extLst>
                    <a:ext uri="{9D8B030D-6E8A-4147-A177-3AD203B41FA5}">
                      <a16:colId xmlns:a16="http://schemas.microsoft.com/office/drawing/2014/main" xmlns="" val="392164462"/>
                    </a:ext>
                  </a:extLst>
                </a:gridCol>
                <a:gridCol w="671813">
                  <a:extLst>
                    <a:ext uri="{9D8B030D-6E8A-4147-A177-3AD203B41FA5}">
                      <a16:colId xmlns:a16="http://schemas.microsoft.com/office/drawing/2014/main" xmlns="" val="358298327"/>
                    </a:ext>
                  </a:extLst>
                </a:gridCol>
                <a:gridCol w="671813">
                  <a:extLst>
                    <a:ext uri="{9D8B030D-6E8A-4147-A177-3AD203B41FA5}">
                      <a16:colId xmlns:a16="http://schemas.microsoft.com/office/drawing/2014/main" xmlns="" val="2515776861"/>
                    </a:ext>
                  </a:extLst>
                </a:gridCol>
              </a:tblGrid>
              <a:tr h="190500">
                <a:tc>
                  <a:txBody>
                    <a:bodyPr/>
                    <a:lstStyle/>
                    <a:p>
                      <a:pPr algn="l" fontAlgn="b"/>
                      <a:r>
                        <a:rPr lang="en-US" sz="1100" u="none" strike="noStrike">
                          <a:effectLst/>
                        </a:rPr>
                        <a:t>Construction was released in small packages based on design intent and team risk analysis</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GC/CM</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Trades</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Civil</a:t>
                      </a:r>
                      <a:endParaRPr lang="en-US" sz="11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026627960"/>
                  </a:ext>
                </a:extLst>
              </a:tr>
              <a:tr h="190500">
                <a:tc>
                  <a:txBody>
                    <a:bodyPr/>
                    <a:lstStyle/>
                    <a:p>
                      <a:pPr algn="l" fontAlgn="b"/>
                      <a:r>
                        <a:rPr lang="en-US" sz="1100" u="none" strike="noStrike">
                          <a:effectLst/>
                        </a:rPr>
                        <a:t>Best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15%</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975272814"/>
                  </a:ext>
                </a:extLst>
              </a:tr>
              <a:tr h="190500">
                <a:tc>
                  <a:txBody>
                    <a:bodyPr/>
                    <a:lstStyle/>
                    <a:p>
                      <a:pPr algn="l" fontAlgn="b"/>
                      <a:r>
                        <a:rPr lang="en-US" sz="1100" u="none" strike="noStrike">
                          <a:effectLst/>
                        </a:rPr>
                        <a:t>Typical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7%</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685911554"/>
                  </a:ext>
                </a:extLst>
              </a:tr>
            </a:tbl>
          </a:graphicData>
        </a:graphic>
      </p:graphicFrame>
      <p:graphicFrame>
        <p:nvGraphicFramePr>
          <p:cNvPr id="8" name="Table 7">
            <a:extLst>
              <a:ext uri="{FF2B5EF4-FFF2-40B4-BE49-F238E27FC236}">
                <a16:creationId xmlns:a16="http://schemas.microsoft.com/office/drawing/2014/main" xmlns="" id="{71127D22-4FBF-4170-ACB6-D17DF6D07638}"/>
              </a:ext>
            </a:extLst>
          </p:cNvPr>
          <p:cNvGraphicFramePr>
            <a:graphicFrameLocks noGrp="1"/>
          </p:cNvGraphicFramePr>
          <p:nvPr>
            <p:extLst>
              <p:ext uri="{D42A27DB-BD31-4B8C-83A1-F6EECF244321}">
                <p14:modId xmlns:p14="http://schemas.microsoft.com/office/powerpoint/2010/main" val="1624851538"/>
              </p:ext>
            </p:extLst>
          </p:nvPr>
        </p:nvGraphicFramePr>
        <p:xfrm>
          <a:off x="4816417" y="1834179"/>
          <a:ext cx="3670300" cy="571500"/>
        </p:xfrm>
        <a:graphic>
          <a:graphicData uri="http://schemas.openxmlformats.org/drawingml/2006/table">
            <a:tbl>
              <a:tblPr firstRow="1">
                <a:tableStyleId>{5C22544A-7EE6-4342-B048-85BDC9FD1C3A}</a:tableStyleId>
              </a:tblPr>
              <a:tblGrid>
                <a:gridCol w="1841500">
                  <a:extLst>
                    <a:ext uri="{9D8B030D-6E8A-4147-A177-3AD203B41FA5}">
                      <a16:colId xmlns:a16="http://schemas.microsoft.com/office/drawing/2014/main" xmlns="" val="2155158044"/>
                    </a:ext>
                  </a:extLst>
                </a:gridCol>
                <a:gridCol w="609600">
                  <a:extLst>
                    <a:ext uri="{9D8B030D-6E8A-4147-A177-3AD203B41FA5}">
                      <a16:colId xmlns:a16="http://schemas.microsoft.com/office/drawing/2014/main" xmlns="" val="67057153"/>
                    </a:ext>
                  </a:extLst>
                </a:gridCol>
                <a:gridCol w="609600">
                  <a:extLst>
                    <a:ext uri="{9D8B030D-6E8A-4147-A177-3AD203B41FA5}">
                      <a16:colId xmlns:a16="http://schemas.microsoft.com/office/drawing/2014/main" xmlns="" val="481534713"/>
                    </a:ext>
                  </a:extLst>
                </a:gridCol>
                <a:gridCol w="609600">
                  <a:extLst>
                    <a:ext uri="{9D8B030D-6E8A-4147-A177-3AD203B41FA5}">
                      <a16:colId xmlns:a16="http://schemas.microsoft.com/office/drawing/2014/main" xmlns="" val="2358399645"/>
                    </a:ext>
                  </a:extLst>
                </a:gridCol>
              </a:tblGrid>
              <a:tr h="190500">
                <a:tc>
                  <a:txBody>
                    <a:bodyPr/>
                    <a:lstStyle/>
                    <a:p>
                      <a:pPr algn="l" fontAlgn="b"/>
                      <a:r>
                        <a:rPr lang="en-US" sz="1100" u="none" strike="noStrike">
                          <a:effectLst/>
                        </a:rPr>
                        <a:t>None of these</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GC/CM</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Trades</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Civil</a:t>
                      </a:r>
                      <a:endParaRPr lang="en-US" sz="11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448748884"/>
                  </a:ext>
                </a:extLst>
              </a:tr>
              <a:tr h="190500">
                <a:tc>
                  <a:txBody>
                    <a:bodyPr/>
                    <a:lstStyle/>
                    <a:p>
                      <a:pPr algn="l" fontAlgn="b"/>
                      <a:r>
                        <a:rPr lang="en-US" sz="1100" u="none" strike="noStrike">
                          <a:effectLst/>
                        </a:rPr>
                        <a:t>Best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27%*</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4242100610"/>
                  </a:ext>
                </a:extLst>
              </a:tr>
              <a:tr h="190500">
                <a:tc>
                  <a:txBody>
                    <a:bodyPr/>
                    <a:lstStyle/>
                    <a:p>
                      <a:pPr algn="l" fontAlgn="b"/>
                      <a:r>
                        <a:rPr lang="en-US" sz="1100" u="none" strike="noStrike">
                          <a:effectLst/>
                        </a:rPr>
                        <a:t>Typical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44%</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947651394"/>
                  </a:ext>
                </a:extLst>
              </a:tr>
            </a:tbl>
          </a:graphicData>
        </a:graphic>
      </p:graphicFrame>
    </p:spTree>
    <p:extLst>
      <p:ext uri="{BB962C8B-B14F-4D97-AF65-F5344CB8AC3E}">
        <p14:creationId xmlns:p14="http://schemas.microsoft.com/office/powerpoint/2010/main" val="15029279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p:cNvSpPr>
            <a:spLocks noGrp="1" noChangeArrowheads="1"/>
          </p:cNvSpPr>
          <p:nvPr>
            <p:ph type="ctrTitle" sz="quarter" idx="4294967295"/>
          </p:nvPr>
        </p:nvSpPr>
        <p:spPr>
          <a:xfrm>
            <a:off x="-1" y="0"/>
            <a:ext cx="8686800" cy="457200"/>
          </a:xfrm>
        </p:spPr>
        <p:txBody>
          <a:bodyPr anchor="b"/>
          <a:lstStyle/>
          <a:p>
            <a:r>
              <a:rPr lang="en-US" sz="2400" b="1" dirty="0">
                <a:solidFill>
                  <a:schemeClr val="bg1"/>
                </a:solidFill>
              </a:rPr>
              <a:t>Process Factors: Communication and Information Exchange</a:t>
            </a:r>
            <a:endParaRPr lang="en-US" sz="2400" dirty="0">
              <a:solidFill>
                <a:schemeClr val="bg1"/>
              </a:solidFill>
            </a:endParaRPr>
          </a:p>
        </p:txBody>
      </p:sp>
      <p:sp>
        <p:nvSpPr>
          <p:cNvPr id="7" name="TextBox 6"/>
          <p:cNvSpPr txBox="1"/>
          <p:nvPr/>
        </p:nvSpPr>
        <p:spPr>
          <a:xfrm>
            <a:off x="2369126" y="4754880"/>
            <a:ext cx="4761347" cy="276999"/>
          </a:xfrm>
          <a:prstGeom prst="rect">
            <a:avLst/>
          </a:prstGeom>
          <a:noFill/>
        </p:spPr>
        <p:txBody>
          <a:bodyPr wrap="square" rtlCol="0">
            <a:spAutoFit/>
          </a:bodyPr>
          <a:lstStyle/>
          <a:p>
            <a:r>
              <a:rPr lang="en-US" sz="600" dirty="0">
                <a:solidFill>
                  <a:schemeClr val="tx1"/>
                </a:solidFill>
              </a:rPr>
              <a:t>qf3. Which of the following best describes how the team communicated and how information was exchanged during the construction phase on your best and typical projects?</a:t>
            </a:r>
            <a:endParaRPr lang="en-US" sz="600" b="1" dirty="0">
              <a:solidFill>
                <a:schemeClr val="tx1"/>
              </a:solidFill>
            </a:endParaRPr>
          </a:p>
        </p:txBody>
      </p:sp>
      <p:sp>
        <p:nvSpPr>
          <p:cNvPr id="12" name="Rectangle 4"/>
          <p:cNvSpPr txBox="1">
            <a:spLocks noChangeArrowheads="1"/>
          </p:cNvSpPr>
          <p:nvPr/>
        </p:nvSpPr>
        <p:spPr bwMode="auto">
          <a:xfrm>
            <a:off x="457200" y="466344"/>
            <a:ext cx="8229600" cy="813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rgbClr val="595959"/>
                </a:solidFill>
                <a:latin typeface="+mj-lt"/>
                <a:ea typeface="+mj-ea"/>
                <a:cs typeface="+mj-cs"/>
              </a:defRPr>
            </a:lvl1pPr>
            <a:lvl2pPr algn="l" rtl="0" eaLnBrk="0" fontAlgn="base" hangingPunct="0">
              <a:spcBef>
                <a:spcPct val="0"/>
              </a:spcBef>
              <a:spcAft>
                <a:spcPct val="0"/>
              </a:spcAft>
              <a:defRPr sz="2400">
                <a:solidFill>
                  <a:srgbClr val="595959"/>
                </a:solidFill>
                <a:latin typeface="Arial" charset="0"/>
                <a:ea typeface="ＭＳ Ｐゴシック" charset="0"/>
                <a:cs typeface="Arial" charset="0"/>
              </a:defRPr>
            </a:lvl2pPr>
            <a:lvl3pPr algn="l" rtl="0" eaLnBrk="0" fontAlgn="base" hangingPunct="0">
              <a:spcBef>
                <a:spcPct val="0"/>
              </a:spcBef>
              <a:spcAft>
                <a:spcPct val="0"/>
              </a:spcAft>
              <a:defRPr sz="2400">
                <a:solidFill>
                  <a:srgbClr val="595959"/>
                </a:solidFill>
                <a:latin typeface="Arial" charset="0"/>
                <a:ea typeface="ＭＳ Ｐゴシック" charset="0"/>
                <a:cs typeface="Arial" charset="0"/>
              </a:defRPr>
            </a:lvl3pPr>
            <a:lvl4pPr algn="l" rtl="0" eaLnBrk="0" fontAlgn="base" hangingPunct="0">
              <a:spcBef>
                <a:spcPct val="0"/>
              </a:spcBef>
              <a:spcAft>
                <a:spcPct val="0"/>
              </a:spcAft>
              <a:defRPr sz="2400">
                <a:solidFill>
                  <a:srgbClr val="595959"/>
                </a:solidFill>
                <a:latin typeface="Arial" charset="0"/>
                <a:ea typeface="ＭＳ Ｐゴシック" charset="0"/>
                <a:cs typeface="Arial" charset="0"/>
              </a:defRPr>
            </a:lvl4pPr>
            <a:lvl5pPr algn="l" rtl="0" eaLnBrk="0" fontAlgn="base" hangingPunct="0">
              <a:spcBef>
                <a:spcPct val="0"/>
              </a:spcBef>
              <a:spcAft>
                <a:spcPct val="0"/>
              </a:spcAft>
              <a:defRPr sz="2400">
                <a:solidFill>
                  <a:srgbClr val="595959"/>
                </a:solidFill>
                <a:latin typeface="Arial" charset="0"/>
                <a:ea typeface="ＭＳ Ｐゴシック" charset="0"/>
                <a:cs typeface="Arial" charset="0"/>
              </a:defRPr>
            </a:lvl5pPr>
            <a:lvl6pPr marL="457200" algn="l" rtl="0" fontAlgn="base">
              <a:spcBef>
                <a:spcPct val="0"/>
              </a:spcBef>
              <a:spcAft>
                <a:spcPct val="0"/>
              </a:spcAft>
              <a:defRPr sz="2400">
                <a:solidFill>
                  <a:srgbClr val="595959"/>
                </a:solidFill>
                <a:latin typeface="Arial" charset="0"/>
                <a:ea typeface="ＭＳ Ｐゴシック" charset="0"/>
                <a:cs typeface="Arial" charset="0"/>
              </a:defRPr>
            </a:lvl6pPr>
            <a:lvl7pPr marL="914400" algn="l" rtl="0" fontAlgn="base">
              <a:spcBef>
                <a:spcPct val="0"/>
              </a:spcBef>
              <a:spcAft>
                <a:spcPct val="0"/>
              </a:spcAft>
              <a:defRPr sz="2400">
                <a:solidFill>
                  <a:srgbClr val="595959"/>
                </a:solidFill>
                <a:latin typeface="Arial" charset="0"/>
                <a:ea typeface="ＭＳ Ｐゴシック" charset="0"/>
                <a:cs typeface="Arial" charset="0"/>
              </a:defRPr>
            </a:lvl7pPr>
            <a:lvl8pPr marL="1371600" algn="l" rtl="0" fontAlgn="base">
              <a:spcBef>
                <a:spcPct val="0"/>
              </a:spcBef>
              <a:spcAft>
                <a:spcPct val="0"/>
              </a:spcAft>
              <a:defRPr sz="2400">
                <a:solidFill>
                  <a:srgbClr val="595959"/>
                </a:solidFill>
                <a:latin typeface="Arial" charset="0"/>
                <a:ea typeface="ＭＳ Ｐゴシック" charset="0"/>
                <a:cs typeface="Arial" charset="0"/>
              </a:defRPr>
            </a:lvl8pPr>
            <a:lvl9pPr marL="1828800" algn="l" rtl="0" fontAlgn="base">
              <a:spcBef>
                <a:spcPct val="0"/>
              </a:spcBef>
              <a:spcAft>
                <a:spcPct val="0"/>
              </a:spcAft>
              <a:defRPr sz="2400">
                <a:solidFill>
                  <a:srgbClr val="595959"/>
                </a:solidFill>
                <a:latin typeface="Arial" charset="0"/>
                <a:ea typeface="ＭＳ Ｐゴシック" charset="0"/>
                <a:cs typeface="Arial" charset="0"/>
              </a:defRPr>
            </a:lvl9pPr>
          </a:lstStyle>
          <a:p>
            <a:pPr marL="214313" indent="-214313">
              <a:buFont typeface="Arial" pitchFamily="34" charset="0"/>
              <a:buChar char="•"/>
            </a:pPr>
            <a:r>
              <a:rPr lang="en-US" sz="1200" dirty="0">
                <a:solidFill>
                  <a:schemeClr val="tx1"/>
                </a:solidFill>
                <a:latin typeface="+mn-lt"/>
              </a:rPr>
              <a:t>Best projects held regular team meetings focused on reporting out issue identification more frequently than typical projects</a:t>
            </a:r>
          </a:p>
        </p:txBody>
      </p:sp>
      <p:graphicFrame>
        <p:nvGraphicFramePr>
          <p:cNvPr id="8" name="Chart 7">
            <a:extLst>
              <a:ext uri="{FF2B5EF4-FFF2-40B4-BE49-F238E27FC236}">
                <a16:creationId xmlns:a16="http://schemas.microsoft.com/office/drawing/2014/main" xmlns="" id="{79E8F885-4AB8-444F-81E7-9ED53E253173}"/>
              </a:ext>
            </a:extLst>
          </p:cNvPr>
          <p:cNvGraphicFramePr>
            <a:graphicFrameLocks/>
          </p:cNvGraphicFramePr>
          <p:nvPr>
            <p:extLst>
              <p:ext uri="{D42A27DB-BD31-4B8C-83A1-F6EECF244321}">
                <p14:modId xmlns:p14="http://schemas.microsoft.com/office/powerpoint/2010/main" val="618833332"/>
              </p:ext>
            </p:extLst>
          </p:nvPr>
        </p:nvGraphicFramePr>
        <p:xfrm>
          <a:off x="228600" y="1280160"/>
          <a:ext cx="8686800" cy="3429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655097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p:cNvSpPr>
            <a:spLocks noGrp="1" noChangeArrowheads="1"/>
          </p:cNvSpPr>
          <p:nvPr>
            <p:ph type="ctrTitle" sz="quarter" idx="4294967295"/>
          </p:nvPr>
        </p:nvSpPr>
        <p:spPr>
          <a:xfrm>
            <a:off x="-1" y="0"/>
            <a:ext cx="8586217" cy="457200"/>
          </a:xfrm>
        </p:spPr>
        <p:txBody>
          <a:bodyPr anchor="b"/>
          <a:lstStyle/>
          <a:p>
            <a:r>
              <a:rPr lang="en-US" sz="2400" b="1" dirty="0">
                <a:solidFill>
                  <a:schemeClr val="bg1"/>
                </a:solidFill>
              </a:rPr>
              <a:t>Process Factors: Communication and Information Exchange</a:t>
            </a:r>
            <a:endParaRPr lang="en-US" sz="2400" dirty="0">
              <a:solidFill>
                <a:schemeClr val="bg1"/>
              </a:solidFill>
            </a:endParaRPr>
          </a:p>
        </p:txBody>
      </p:sp>
      <p:sp>
        <p:nvSpPr>
          <p:cNvPr id="7" name="TextBox 6"/>
          <p:cNvSpPr txBox="1"/>
          <p:nvPr/>
        </p:nvSpPr>
        <p:spPr>
          <a:xfrm>
            <a:off x="2369126" y="4754880"/>
            <a:ext cx="4761347" cy="276999"/>
          </a:xfrm>
          <a:prstGeom prst="rect">
            <a:avLst/>
          </a:prstGeom>
          <a:noFill/>
        </p:spPr>
        <p:txBody>
          <a:bodyPr wrap="square" rtlCol="0">
            <a:spAutoFit/>
          </a:bodyPr>
          <a:lstStyle/>
          <a:p>
            <a:r>
              <a:rPr lang="en-US" sz="600" dirty="0">
                <a:solidFill>
                  <a:schemeClr val="tx1"/>
                </a:solidFill>
              </a:rPr>
              <a:t>qf3. Which of the following best describes how the team communicated and how information was exchanged during the construction phase on your best and typical projects?</a:t>
            </a:r>
            <a:endParaRPr lang="en-US" sz="600" b="1" dirty="0">
              <a:solidFill>
                <a:schemeClr val="tx1"/>
              </a:solidFill>
            </a:endParaRPr>
          </a:p>
        </p:txBody>
      </p:sp>
      <p:sp>
        <p:nvSpPr>
          <p:cNvPr id="12" name="Rectangle 4"/>
          <p:cNvSpPr txBox="1">
            <a:spLocks noChangeArrowheads="1"/>
          </p:cNvSpPr>
          <p:nvPr/>
        </p:nvSpPr>
        <p:spPr bwMode="auto">
          <a:xfrm>
            <a:off x="457200" y="466344"/>
            <a:ext cx="8229600" cy="813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rgbClr val="595959"/>
                </a:solidFill>
                <a:latin typeface="+mj-lt"/>
                <a:ea typeface="+mj-ea"/>
                <a:cs typeface="+mj-cs"/>
              </a:defRPr>
            </a:lvl1pPr>
            <a:lvl2pPr algn="l" rtl="0" eaLnBrk="0" fontAlgn="base" hangingPunct="0">
              <a:spcBef>
                <a:spcPct val="0"/>
              </a:spcBef>
              <a:spcAft>
                <a:spcPct val="0"/>
              </a:spcAft>
              <a:defRPr sz="2400">
                <a:solidFill>
                  <a:srgbClr val="595959"/>
                </a:solidFill>
                <a:latin typeface="Arial" charset="0"/>
                <a:ea typeface="ＭＳ Ｐゴシック" charset="0"/>
                <a:cs typeface="Arial" charset="0"/>
              </a:defRPr>
            </a:lvl2pPr>
            <a:lvl3pPr algn="l" rtl="0" eaLnBrk="0" fontAlgn="base" hangingPunct="0">
              <a:spcBef>
                <a:spcPct val="0"/>
              </a:spcBef>
              <a:spcAft>
                <a:spcPct val="0"/>
              </a:spcAft>
              <a:defRPr sz="2400">
                <a:solidFill>
                  <a:srgbClr val="595959"/>
                </a:solidFill>
                <a:latin typeface="Arial" charset="0"/>
                <a:ea typeface="ＭＳ Ｐゴシック" charset="0"/>
                <a:cs typeface="Arial" charset="0"/>
              </a:defRPr>
            </a:lvl3pPr>
            <a:lvl4pPr algn="l" rtl="0" eaLnBrk="0" fontAlgn="base" hangingPunct="0">
              <a:spcBef>
                <a:spcPct val="0"/>
              </a:spcBef>
              <a:spcAft>
                <a:spcPct val="0"/>
              </a:spcAft>
              <a:defRPr sz="2400">
                <a:solidFill>
                  <a:srgbClr val="595959"/>
                </a:solidFill>
                <a:latin typeface="Arial" charset="0"/>
                <a:ea typeface="ＭＳ Ｐゴシック" charset="0"/>
                <a:cs typeface="Arial" charset="0"/>
              </a:defRPr>
            </a:lvl4pPr>
            <a:lvl5pPr algn="l" rtl="0" eaLnBrk="0" fontAlgn="base" hangingPunct="0">
              <a:spcBef>
                <a:spcPct val="0"/>
              </a:spcBef>
              <a:spcAft>
                <a:spcPct val="0"/>
              </a:spcAft>
              <a:defRPr sz="2400">
                <a:solidFill>
                  <a:srgbClr val="595959"/>
                </a:solidFill>
                <a:latin typeface="Arial" charset="0"/>
                <a:ea typeface="ＭＳ Ｐゴシック" charset="0"/>
                <a:cs typeface="Arial" charset="0"/>
              </a:defRPr>
            </a:lvl5pPr>
            <a:lvl6pPr marL="457200" algn="l" rtl="0" fontAlgn="base">
              <a:spcBef>
                <a:spcPct val="0"/>
              </a:spcBef>
              <a:spcAft>
                <a:spcPct val="0"/>
              </a:spcAft>
              <a:defRPr sz="2400">
                <a:solidFill>
                  <a:srgbClr val="595959"/>
                </a:solidFill>
                <a:latin typeface="Arial" charset="0"/>
                <a:ea typeface="ＭＳ Ｐゴシック" charset="0"/>
                <a:cs typeface="Arial" charset="0"/>
              </a:defRPr>
            </a:lvl6pPr>
            <a:lvl7pPr marL="914400" algn="l" rtl="0" fontAlgn="base">
              <a:spcBef>
                <a:spcPct val="0"/>
              </a:spcBef>
              <a:spcAft>
                <a:spcPct val="0"/>
              </a:spcAft>
              <a:defRPr sz="2400">
                <a:solidFill>
                  <a:srgbClr val="595959"/>
                </a:solidFill>
                <a:latin typeface="Arial" charset="0"/>
                <a:ea typeface="ＭＳ Ｐゴシック" charset="0"/>
                <a:cs typeface="Arial" charset="0"/>
              </a:defRPr>
            </a:lvl7pPr>
            <a:lvl8pPr marL="1371600" algn="l" rtl="0" fontAlgn="base">
              <a:spcBef>
                <a:spcPct val="0"/>
              </a:spcBef>
              <a:spcAft>
                <a:spcPct val="0"/>
              </a:spcAft>
              <a:defRPr sz="2400">
                <a:solidFill>
                  <a:srgbClr val="595959"/>
                </a:solidFill>
                <a:latin typeface="Arial" charset="0"/>
                <a:ea typeface="ＭＳ Ｐゴシック" charset="0"/>
                <a:cs typeface="Arial" charset="0"/>
              </a:defRPr>
            </a:lvl8pPr>
            <a:lvl9pPr marL="1828800" algn="l" rtl="0" fontAlgn="base">
              <a:spcBef>
                <a:spcPct val="0"/>
              </a:spcBef>
              <a:spcAft>
                <a:spcPct val="0"/>
              </a:spcAft>
              <a:defRPr sz="2400">
                <a:solidFill>
                  <a:srgbClr val="595959"/>
                </a:solidFill>
                <a:latin typeface="Arial" charset="0"/>
                <a:ea typeface="ＭＳ Ｐゴシック" charset="0"/>
                <a:cs typeface="Arial" charset="0"/>
              </a:defRPr>
            </a:lvl9pPr>
          </a:lstStyle>
          <a:p>
            <a:pPr marL="214313" indent="-214313">
              <a:buFont typeface="Arial" pitchFamily="34" charset="0"/>
              <a:buChar char="•"/>
            </a:pPr>
            <a:r>
              <a:rPr lang="en-US" sz="1200" dirty="0">
                <a:solidFill>
                  <a:schemeClr val="tx1"/>
                </a:solidFill>
                <a:latin typeface="+mn-lt"/>
              </a:rPr>
              <a:t>Many significant differences exist for best and typical by contractor type for communication and information exchange, they are noted in the following tables</a:t>
            </a:r>
          </a:p>
        </p:txBody>
      </p:sp>
      <p:grpSp>
        <p:nvGrpSpPr>
          <p:cNvPr id="9" name="Group 8">
            <a:extLst>
              <a:ext uri="{FF2B5EF4-FFF2-40B4-BE49-F238E27FC236}">
                <a16:creationId xmlns:a16="http://schemas.microsoft.com/office/drawing/2014/main" xmlns="" id="{7C07162E-36CE-4A6E-A0BB-D5351FDD0678}"/>
              </a:ext>
            </a:extLst>
          </p:cNvPr>
          <p:cNvGrpSpPr/>
          <p:nvPr/>
        </p:nvGrpSpPr>
        <p:grpSpPr>
          <a:xfrm>
            <a:off x="434015" y="4401524"/>
            <a:ext cx="8275971" cy="307777"/>
            <a:chOff x="691179" y="4401524"/>
            <a:chExt cx="8275971" cy="307777"/>
          </a:xfrm>
        </p:grpSpPr>
        <p:sp>
          <p:nvSpPr>
            <p:cNvPr id="10" name="TextBox 9">
              <a:extLst>
                <a:ext uri="{FF2B5EF4-FFF2-40B4-BE49-F238E27FC236}">
                  <a16:creationId xmlns:a16="http://schemas.microsoft.com/office/drawing/2014/main" xmlns="" id="{95C27DA0-7799-422F-9D6C-8DA49EFCF4E7}"/>
                </a:ext>
              </a:extLst>
            </p:cNvPr>
            <p:cNvSpPr txBox="1"/>
            <p:nvPr/>
          </p:nvSpPr>
          <p:spPr>
            <a:xfrm>
              <a:off x="691179" y="4401524"/>
              <a:ext cx="463116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cs typeface="Arial"/>
                  <a:sym typeface="Arial"/>
                </a:rPr>
                <a:t>* denote statistical difference with one factor</a:t>
              </a:r>
              <a:r>
                <a:rPr kumimoji="0" lang="en-US" sz="1400" b="0" i="0" u="none" strike="noStrike" kern="0" cap="none" spc="0" normalizeH="0" baseline="0" noProof="0" dirty="0">
                  <a:ln>
                    <a:noFill/>
                  </a:ln>
                  <a:solidFill>
                    <a:srgbClr val="000000"/>
                  </a:solidFill>
                  <a:effectLst/>
                  <a:uLnTx/>
                  <a:uFillTx/>
                  <a:latin typeface="Arial"/>
                  <a:cs typeface="Arial"/>
                  <a:sym typeface="Arial"/>
                </a:rPr>
                <a:t> </a:t>
              </a:r>
            </a:p>
          </p:txBody>
        </p:sp>
        <p:sp>
          <p:nvSpPr>
            <p:cNvPr id="11" name="TextBox 10">
              <a:extLst>
                <a:ext uri="{FF2B5EF4-FFF2-40B4-BE49-F238E27FC236}">
                  <a16:creationId xmlns:a16="http://schemas.microsoft.com/office/drawing/2014/main" xmlns="" id="{C822F1B8-DAD0-4E2B-BFA2-D429CCCCCBEE}"/>
                </a:ext>
              </a:extLst>
            </p:cNvPr>
            <p:cNvSpPr txBox="1"/>
            <p:nvPr/>
          </p:nvSpPr>
          <p:spPr>
            <a:xfrm>
              <a:off x="4335984" y="4401524"/>
              <a:ext cx="463116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cs typeface="Arial"/>
                  <a:sym typeface="Arial"/>
                </a:rPr>
                <a:t>** denotes statistical difference with more than one factor</a:t>
              </a:r>
              <a:r>
                <a:rPr kumimoji="0" lang="en-US" sz="1400" b="0" i="0" u="none" strike="noStrike" kern="0" cap="none" spc="0" normalizeH="0" baseline="0" noProof="0" dirty="0">
                  <a:ln>
                    <a:noFill/>
                  </a:ln>
                  <a:solidFill>
                    <a:srgbClr val="000000"/>
                  </a:solidFill>
                  <a:effectLst/>
                  <a:uLnTx/>
                  <a:uFillTx/>
                  <a:latin typeface="Arial"/>
                  <a:cs typeface="Arial"/>
                  <a:sym typeface="Arial"/>
                </a:rPr>
                <a:t> </a:t>
              </a:r>
            </a:p>
          </p:txBody>
        </p:sp>
      </p:grpSp>
      <p:graphicFrame>
        <p:nvGraphicFramePr>
          <p:cNvPr id="5" name="Table 4">
            <a:extLst>
              <a:ext uri="{FF2B5EF4-FFF2-40B4-BE49-F238E27FC236}">
                <a16:creationId xmlns:a16="http://schemas.microsoft.com/office/drawing/2014/main" xmlns="" id="{D536FC6F-5E11-4D03-B6CF-41A1FC4D53CB}"/>
              </a:ext>
            </a:extLst>
          </p:cNvPr>
          <p:cNvGraphicFramePr>
            <a:graphicFrameLocks noGrp="1"/>
          </p:cNvGraphicFramePr>
          <p:nvPr>
            <p:extLst>
              <p:ext uri="{D42A27DB-BD31-4B8C-83A1-F6EECF244321}">
                <p14:modId xmlns:p14="http://schemas.microsoft.com/office/powerpoint/2010/main" val="565767945"/>
              </p:ext>
            </p:extLst>
          </p:nvPr>
        </p:nvGraphicFramePr>
        <p:xfrm>
          <a:off x="192433" y="1505281"/>
          <a:ext cx="3670300" cy="1228725"/>
        </p:xfrm>
        <a:graphic>
          <a:graphicData uri="http://schemas.openxmlformats.org/drawingml/2006/table">
            <a:tbl>
              <a:tblPr>
                <a:tableStyleId>{5C22544A-7EE6-4342-B048-85BDC9FD1C3A}</a:tableStyleId>
              </a:tblPr>
              <a:tblGrid>
                <a:gridCol w="1841500">
                  <a:extLst>
                    <a:ext uri="{9D8B030D-6E8A-4147-A177-3AD203B41FA5}">
                      <a16:colId xmlns:a16="http://schemas.microsoft.com/office/drawing/2014/main" xmlns="" val="2062196479"/>
                    </a:ext>
                  </a:extLst>
                </a:gridCol>
                <a:gridCol w="609600">
                  <a:extLst>
                    <a:ext uri="{9D8B030D-6E8A-4147-A177-3AD203B41FA5}">
                      <a16:colId xmlns:a16="http://schemas.microsoft.com/office/drawing/2014/main" xmlns="" val="2745979893"/>
                    </a:ext>
                  </a:extLst>
                </a:gridCol>
                <a:gridCol w="609600">
                  <a:extLst>
                    <a:ext uri="{9D8B030D-6E8A-4147-A177-3AD203B41FA5}">
                      <a16:colId xmlns:a16="http://schemas.microsoft.com/office/drawing/2014/main" xmlns="" val="3463870916"/>
                    </a:ext>
                  </a:extLst>
                </a:gridCol>
                <a:gridCol w="609600">
                  <a:extLst>
                    <a:ext uri="{9D8B030D-6E8A-4147-A177-3AD203B41FA5}">
                      <a16:colId xmlns:a16="http://schemas.microsoft.com/office/drawing/2014/main" xmlns="" val="1540619323"/>
                    </a:ext>
                  </a:extLst>
                </a:gridCol>
              </a:tblGrid>
              <a:tr h="190500">
                <a:tc>
                  <a:txBody>
                    <a:bodyPr/>
                    <a:lstStyle/>
                    <a:p>
                      <a:pPr algn="l" fontAlgn="b"/>
                      <a:r>
                        <a:rPr lang="en-US" sz="1100" u="none" strike="noStrike" dirty="0">
                          <a:solidFill>
                            <a:schemeClr val="bg1"/>
                          </a:solidFill>
                          <a:effectLst/>
                        </a:rPr>
                        <a:t>Held regular Owner-Architect/Engineer-Contractor meetings focused on reporting out issue identification</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GC/CM</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Trades</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Civil</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extLst>
                  <a:ext uri="{0D108BD9-81ED-4DB2-BD59-A6C34878D82A}">
                    <a16:rowId xmlns:a16="http://schemas.microsoft.com/office/drawing/2014/main" xmlns="" val="3626522846"/>
                  </a:ext>
                </a:extLst>
              </a:tr>
              <a:tr h="190500">
                <a:tc>
                  <a:txBody>
                    <a:bodyPr/>
                    <a:lstStyle/>
                    <a:p>
                      <a:pPr algn="l" fontAlgn="b"/>
                      <a:r>
                        <a:rPr lang="en-US" sz="1100" u="none" strike="noStrike">
                          <a:effectLst/>
                        </a:rPr>
                        <a:t>Best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79%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73%</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921832653"/>
                  </a:ext>
                </a:extLst>
              </a:tr>
              <a:tr h="190500">
                <a:tc>
                  <a:txBody>
                    <a:bodyPr/>
                    <a:lstStyle/>
                    <a:p>
                      <a:pPr algn="l" fontAlgn="b"/>
                      <a:r>
                        <a:rPr lang="en-US" sz="1100" u="none" strike="noStrike">
                          <a:effectLst/>
                        </a:rPr>
                        <a:t>Typical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74%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58%</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590521644"/>
                  </a:ext>
                </a:extLst>
              </a:tr>
            </a:tbl>
          </a:graphicData>
        </a:graphic>
      </p:graphicFrame>
      <p:graphicFrame>
        <p:nvGraphicFramePr>
          <p:cNvPr id="6" name="Table 5">
            <a:extLst>
              <a:ext uri="{FF2B5EF4-FFF2-40B4-BE49-F238E27FC236}">
                <a16:creationId xmlns:a16="http://schemas.microsoft.com/office/drawing/2014/main" xmlns="" id="{CEF42178-1996-47D2-B0D9-FAB76B742D45}"/>
              </a:ext>
            </a:extLst>
          </p:cNvPr>
          <p:cNvGraphicFramePr>
            <a:graphicFrameLocks noGrp="1"/>
          </p:cNvGraphicFramePr>
          <p:nvPr>
            <p:extLst>
              <p:ext uri="{D42A27DB-BD31-4B8C-83A1-F6EECF244321}">
                <p14:modId xmlns:p14="http://schemas.microsoft.com/office/powerpoint/2010/main" val="2286090078"/>
              </p:ext>
            </p:extLst>
          </p:nvPr>
        </p:nvGraphicFramePr>
        <p:xfrm>
          <a:off x="5029200" y="1505280"/>
          <a:ext cx="3670300" cy="1396365"/>
        </p:xfrm>
        <a:graphic>
          <a:graphicData uri="http://schemas.openxmlformats.org/drawingml/2006/table">
            <a:tbl>
              <a:tblPr>
                <a:tableStyleId>{5C22544A-7EE6-4342-B048-85BDC9FD1C3A}</a:tableStyleId>
              </a:tblPr>
              <a:tblGrid>
                <a:gridCol w="1841500">
                  <a:extLst>
                    <a:ext uri="{9D8B030D-6E8A-4147-A177-3AD203B41FA5}">
                      <a16:colId xmlns:a16="http://schemas.microsoft.com/office/drawing/2014/main" xmlns="" val="2205919107"/>
                    </a:ext>
                  </a:extLst>
                </a:gridCol>
                <a:gridCol w="609600">
                  <a:extLst>
                    <a:ext uri="{9D8B030D-6E8A-4147-A177-3AD203B41FA5}">
                      <a16:colId xmlns:a16="http://schemas.microsoft.com/office/drawing/2014/main" xmlns="" val="3912589922"/>
                    </a:ext>
                  </a:extLst>
                </a:gridCol>
                <a:gridCol w="609600">
                  <a:extLst>
                    <a:ext uri="{9D8B030D-6E8A-4147-A177-3AD203B41FA5}">
                      <a16:colId xmlns:a16="http://schemas.microsoft.com/office/drawing/2014/main" xmlns="" val="308019363"/>
                    </a:ext>
                  </a:extLst>
                </a:gridCol>
                <a:gridCol w="609600">
                  <a:extLst>
                    <a:ext uri="{9D8B030D-6E8A-4147-A177-3AD203B41FA5}">
                      <a16:colId xmlns:a16="http://schemas.microsoft.com/office/drawing/2014/main" xmlns="" val="2080098303"/>
                    </a:ext>
                  </a:extLst>
                </a:gridCol>
              </a:tblGrid>
              <a:tr h="190500">
                <a:tc>
                  <a:txBody>
                    <a:bodyPr/>
                    <a:lstStyle/>
                    <a:p>
                      <a:pPr algn="l" fontAlgn="b"/>
                      <a:r>
                        <a:rPr lang="en-US" sz="1100" u="none" strike="noStrike" dirty="0">
                          <a:solidFill>
                            <a:schemeClr val="bg1"/>
                          </a:solidFill>
                          <a:effectLst/>
                        </a:rPr>
                        <a:t>Planning for implementation of building information modeling (BIM) using a structured process to define uses, information hand-offs , and deliverables</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GC/CM</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Trades</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Civil</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extLst>
                  <a:ext uri="{0D108BD9-81ED-4DB2-BD59-A6C34878D82A}">
                    <a16:rowId xmlns:a16="http://schemas.microsoft.com/office/drawing/2014/main" xmlns="" val="3319638243"/>
                  </a:ext>
                </a:extLst>
              </a:tr>
              <a:tr h="190500">
                <a:tc>
                  <a:txBody>
                    <a:bodyPr/>
                    <a:lstStyle/>
                    <a:p>
                      <a:pPr algn="l" fontAlgn="b"/>
                      <a:r>
                        <a:rPr lang="en-US" sz="1100" u="none" strike="noStrike">
                          <a:effectLst/>
                        </a:rPr>
                        <a:t>Best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079884739"/>
                  </a:ext>
                </a:extLst>
              </a:tr>
              <a:tr h="190500">
                <a:tc>
                  <a:txBody>
                    <a:bodyPr/>
                    <a:lstStyle/>
                    <a:p>
                      <a:pPr algn="l" fontAlgn="b"/>
                      <a:r>
                        <a:rPr lang="en-US" sz="1100" u="none" strike="noStrike">
                          <a:effectLst/>
                        </a:rPr>
                        <a:t>Typical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2%*</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575105977"/>
                  </a:ext>
                </a:extLst>
              </a:tr>
            </a:tbl>
          </a:graphicData>
        </a:graphic>
      </p:graphicFrame>
      <p:graphicFrame>
        <p:nvGraphicFramePr>
          <p:cNvPr id="13" name="Table 12">
            <a:extLst>
              <a:ext uri="{FF2B5EF4-FFF2-40B4-BE49-F238E27FC236}">
                <a16:creationId xmlns:a16="http://schemas.microsoft.com/office/drawing/2014/main" xmlns="" id="{6DF9F791-1B42-4659-AA2F-30AF52F73209}"/>
              </a:ext>
            </a:extLst>
          </p:cNvPr>
          <p:cNvGraphicFramePr>
            <a:graphicFrameLocks noGrp="1"/>
          </p:cNvGraphicFramePr>
          <p:nvPr>
            <p:extLst>
              <p:ext uri="{D42A27DB-BD31-4B8C-83A1-F6EECF244321}">
                <p14:modId xmlns:p14="http://schemas.microsoft.com/office/powerpoint/2010/main" val="3088360585"/>
              </p:ext>
            </p:extLst>
          </p:nvPr>
        </p:nvGraphicFramePr>
        <p:xfrm>
          <a:off x="192433" y="3204862"/>
          <a:ext cx="3670300" cy="725805"/>
        </p:xfrm>
        <a:graphic>
          <a:graphicData uri="http://schemas.openxmlformats.org/drawingml/2006/table">
            <a:tbl>
              <a:tblPr>
                <a:tableStyleId>{5C22544A-7EE6-4342-B048-85BDC9FD1C3A}</a:tableStyleId>
              </a:tblPr>
              <a:tblGrid>
                <a:gridCol w="1841500">
                  <a:extLst>
                    <a:ext uri="{9D8B030D-6E8A-4147-A177-3AD203B41FA5}">
                      <a16:colId xmlns:a16="http://schemas.microsoft.com/office/drawing/2014/main" xmlns="" val="927185395"/>
                    </a:ext>
                  </a:extLst>
                </a:gridCol>
                <a:gridCol w="609600">
                  <a:extLst>
                    <a:ext uri="{9D8B030D-6E8A-4147-A177-3AD203B41FA5}">
                      <a16:colId xmlns:a16="http://schemas.microsoft.com/office/drawing/2014/main" xmlns="" val="1900601096"/>
                    </a:ext>
                  </a:extLst>
                </a:gridCol>
                <a:gridCol w="609600">
                  <a:extLst>
                    <a:ext uri="{9D8B030D-6E8A-4147-A177-3AD203B41FA5}">
                      <a16:colId xmlns:a16="http://schemas.microsoft.com/office/drawing/2014/main" xmlns="" val="3364599566"/>
                    </a:ext>
                  </a:extLst>
                </a:gridCol>
                <a:gridCol w="609600">
                  <a:extLst>
                    <a:ext uri="{9D8B030D-6E8A-4147-A177-3AD203B41FA5}">
                      <a16:colId xmlns:a16="http://schemas.microsoft.com/office/drawing/2014/main" xmlns="" val="3740832710"/>
                    </a:ext>
                  </a:extLst>
                </a:gridCol>
              </a:tblGrid>
              <a:tr h="190500">
                <a:tc>
                  <a:txBody>
                    <a:bodyPr/>
                    <a:lstStyle/>
                    <a:p>
                      <a:pPr algn="l" fontAlgn="b"/>
                      <a:r>
                        <a:rPr lang="en-US" sz="1100" u="none" strike="noStrike" dirty="0">
                          <a:solidFill>
                            <a:schemeClr val="bg1"/>
                          </a:solidFill>
                          <a:effectLst/>
                        </a:rPr>
                        <a:t>BIM 3D coordination/clash detection</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GC/CM</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Trades</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Civil</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extLst>
                  <a:ext uri="{0D108BD9-81ED-4DB2-BD59-A6C34878D82A}">
                    <a16:rowId xmlns:a16="http://schemas.microsoft.com/office/drawing/2014/main" xmlns="" val="3276653896"/>
                  </a:ext>
                </a:extLst>
              </a:tr>
              <a:tr h="190500">
                <a:tc>
                  <a:txBody>
                    <a:bodyPr/>
                    <a:lstStyle/>
                    <a:p>
                      <a:pPr algn="l" fontAlgn="b"/>
                      <a:r>
                        <a:rPr lang="en-US" sz="1100" u="none" strike="noStrike">
                          <a:effectLst/>
                        </a:rPr>
                        <a:t>Best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644752046"/>
                  </a:ext>
                </a:extLst>
              </a:tr>
              <a:tr h="190500">
                <a:tc>
                  <a:txBody>
                    <a:bodyPr/>
                    <a:lstStyle/>
                    <a:p>
                      <a:pPr algn="l" fontAlgn="b"/>
                      <a:r>
                        <a:rPr lang="en-US" sz="1100" u="none" strike="noStrike">
                          <a:effectLst/>
                        </a:rPr>
                        <a:t>Typical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17%*</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140788839"/>
                  </a:ext>
                </a:extLst>
              </a:tr>
            </a:tbl>
          </a:graphicData>
        </a:graphic>
      </p:graphicFrame>
      <p:graphicFrame>
        <p:nvGraphicFramePr>
          <p:cNvPr id="14" name="Table 13">
            <a:extLst>
              <a:ext uri="{FF2B5EF4-FFF2-40B4-BE49-F238E27FC236}">
                <a16:creationId xmlns:a16="http://schemas.microsoft.com/office/drawing/2014/main" xmlns="" id="{8FCCDA51-F564-4CE4-A01C-FD7A2573CCEC}"/>
              </a:ext>
            </a:extLst>
          </p:cNvPr>
          <p:cNvGraphicFramePr>
            <a:graphicFrameLocks noGrp="1"/>
          </p:cNvGraphicFramePr>
          <p:nvPr>
            <p:extLst>
              <p:ext uri="{D42A27DB-BD31-4B8C-83A1-F6EECF244321}">
                <p14:modId xmlns:p14="http://schemas.microsoft.com/office/powerpoint/2010/main" val="857156549"/>
              </p:ext>
            </p:extLst>
          </p:nvPr>
        </p:nvGraphicFramePr>
        <p:xfrm>
          <a:off x="5016500" y="2982369"/>
          <a:ext cx="3670300" cy="1396365"/>
        </p:xfrm>
        <a:graphic>
          <a:graphicData uri="http://schemas.openxmlformats.org/drawingml/2006/table">
            <a:tbl>
              <a:tblPr>
                <a:tableStyleId>{5C22544A-7EE6-4342-B048-85BDC9FD1C3A}</a:tableStyleId>
              </a:tblPr>
              <a:tblGrid>
                <a:gridCol w="1841500">
                  <a:extLst>
                    <a:ext uri="{9D8B030D-6E8A-4147-A177-3AD203B41FA5}">
                      <a16:colId xmlns:a16="http://schemas.microsoft.com/office/drawing/2014/main" xmlns="" val="793518987"/>
                    </a:ext>
                  </a:extLst>
                </a:gridCol>
                <a:gridCol w="609600">
                  <a:extLst>
                    <a:ext uri="{9D8B030D-6E8A-4147-A177-3AD203B41FA5}">
                      <a16:colId xmlns:a16="http://schemas.microsoft.com/office/drawing/2014/main" xmlns="" val="341019808"/>
                    </a:ext>
                  </a:extLst>
                </a:gridCol>
                <a:gridCol w="609600">
                  <a:extLst>
                    <a:ext uri="{9D8B030D-6E8A-4147-A177-3AD203B41FA5}">
                      <a16:colId xmlns:a16="http://schemas.microsoft.com/office/drawing/2014/main" xmlns="" val="4071360183"/>
                    </a:ext>
                  </a:extLst>
                </a:gridCol>
                <a:gridCol w="609600">
                  <a:extLst>
                    <a:ext uri="{9D8B030D-6E8A-4147-A177-3AD203B41FA5}">
                      <a16:colId xmlns:a16="http://schemas.microsoft.com/office/drawing/2014/main" xmlns="" val="2330288842"/>
                    </a:ext>
                  </a:extLst>
                </a:gridCol>
              </a:tblGrid>
              <a:tr h="190500">
                <a:tc>
                  <a:txBody>
                    <a:bodyPr/>
                    <a:lstStyle/>
                    <a:p>
                      <a:pPr algn="l" fontAlgn="b"/>
                      <a:r>
                        <a:rPr lang="en-US" sz="1100" u="none" strike="noStrike" dirty="0">
                          <a:solidFill>
                            <a:schemeClr val="bg1"/>
                          </a:solidFill>
                          <a:effectLst/>
                        </a:rPr>
                        <a:t>A disciplined approach to make the steps in a process visual so status of system/key performance indicators can be understood at a glance</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GC/CM</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Trades</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Civil</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extLst>
                  <a:ext uri="{0D108BD9-81ED-4DB2-BD59-A6C34878D82A}">
                    <a16:rowId xmlns:a16="http://schemas.microsoft.com/office/drawing/2014/main" xmlns="" val="1136129570"/>
                  </a:ext>
                </a:extLst>
              </a:tr>
              <a:tr h="190500">
                <a:tc>
                  <a:txBody>
                    <a:bodyPr/>
                    <a:lstStyle/>
                    <a:p>
                      <a:pPr algn="l" fontAlgn="b"/>
                      <a:r>
                        <a:rPr lang="en-US" sz="1100" u="none" strike="noStrike">
                          <a:effectLst/>
                        </a:rPr>
                        <a:t>Best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26%</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798834934"/>
                  </a:ext>
                </a:extLst>
              </a:tr>
              <a:tr h="190500">
                <a:tc>
                  <a:txBody>
                    <a:bodyPr/>
                    <a:lstStyle/>
                    <a:p>
                      <a:pPr algn="l" fontAlgn="b"/>
                      <a:r>
                        <a:rPr lang="en-US" sz="1100" u="none" strike="noStrike">
                          <a:effectLst/>
                        </a:rPr>
                        <a:t>Typical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10%</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909889252"/>
                  </a:ext>
                </a:extLst>
              </a:tr>
            </a:tbl>
          </a:graphicData>
        </a:graphic>
      </p:graphicFrame>
    </p:spTree>
    <p:extLst>
      <p:ext uri="{BB962C8B-B14F-4D97-AF65-F5344CB8AC3E}">
        <p14:creationId xmlns:p14="http://schemas.microsoft.com/office/powerpoint/2010/main" val="5907375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p:cNvSpPr>
            <a:spLocks noGrp="1" noChangeArrowheads="1"/>
          </p:cNvSpPr>
          <p:nvPr>
            <p:ph type="ctrTitle" sz="quarter" idx="4294967295"/>
          </p:nvPr>
        </p:nvSpPr>
        <p:spPr>
          <a:xfrm>
            <a:off x="0" y="0"/>
            <a:ext cx="7315200" cy="457200"/>
          </a:xfrm>
        </p:spPr>
        <p:txBody>
          <a:bodyPr anchor="b"/>
          <a:lstStyle/>
          <a:p>
            <a:r>
              <a:rPr lang="en-US" b="1" dirty="0">
                <a:solidFill>
                  <a:schemeClr val="bg1"/>
                </a:solidFill>
              </a:rPr>
              <a:t>Demographics: Firm Type and Job Role</a:t>
            </a:r>
            <a:endParaRPr lang="en-US" sz="2400" dirty="0">
              <a:solidFill>
                <a:schemeClr val="bg1"/>
              </a:solidFill>
            </a:endParaRPr>
          </a:p>
        </p:txBody>
      </p:sp>
      <p:sp>
        <p:nvSpPr>
          <p:cNvPr id="7" name="TextBox 6"/>
          <p:cNvSpPr txBox="1"/>
          <p:nvPr/>
        </p:nvSpPr>
        <p:spPr>
          <a:xfrm>
            <a:off x="2743200" y="4754880"/>
            <a:ext cx="3989070" cy="276999"/>
          </a:xfrm>
          <a:prstGeom prst="rect">
            <a:avLst/>
          </a:prstGeom>
          <a:noFill/>
        </p:spPr>
        <p:txBody>
          <a:bodyPr wrap="square" rtlCol="0">
            <a:spAutoFit/>
          </a:bodyPr>
          <a:lstStyle/>
          <a:p>
            <a:r>
              <a:rPr lang="en-US" sz="600" dirty="0">
                <a:solidFill>
                  <a:schemeClr val="tx1"/>
                </a:solidFill>
              </a:rPr>
              <a:t>qa1. Which of the following best describes your company?</a:t>
            </a:r>
          </a:p>
          <a:p>
            <a:r>
              <a:rPr lang="en-US" sz="600" dirty="0">
                <a:solidFill>
                  <a:schemeClr val="tx1"/>
                </a:solidFill>
              </a:rPr>
              <a:t>qa3b: What percentage of your firm’s projects are civil/horizontal projects?</a:t>
            </a:r>
            <a:endParaRPr lang="en-US" sz="600" b="1" dirty="0">
              <a:solidFill>
                <a:schemeClr val="tx1"/>
              </a:solidFill>
            </a:endParaRPr>
          </a:p>
        </p:txBody>
      </p:sp>
      <p:sp>
        <p:nvSpPr>
          <p:cNvPr id="12" name="Rectangle 4"/>
          <p:cNvSpPr txBox="1">
            <a:spLocks noChangeArrowheads="1"/>
          </p:cNvSpPr>
          <p:nvPr/>
        </p:nvSpPr>
        <p:spPr bwMode="auto">
          <a:xfrm>
            <a:off x="457200" y="466344"/>
            <a:ext cx="8229600"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rgbClr val="595959"/>
                </a:solidFill>
                <a:latin typeface="+mj-lt"/>
                <a:ea typeface="+mj-ea"/>
                <a:cs typeface="+mj-cs"/>
              </a:defRPr>
            </a:lvl1pPr>
            <a:lvl2pPr algn="l" rtl="0" eaLnBrk="0" fontAlgn="base" hangingPunct="0">
              <a:spcBef>
                <a:spcPct val="0"/>
              </a:spcBef>
              <a:spcAft>
                <a:spcPct val="0"/>
              </a:spcAft>
              <a:defRPr sz="2400">
                <a:solidFill>
                  <a:srgbClr val="595959"/>
                </a:solidFill>
                <a:latin typeface="Arial" charset="0"/>
                <a:ea typeface="ＭＳ Ｐゴシック" charset="0"/>
                <a:cs typeface="Arial" charset="0"/>
              </a:defRPr>
            </a:lvl2pPr>
            <a:lvl3pPr algn="l" rtl="0" eaLnBrk="0" fontAlgn="base" hangingPunct="0">
              <a:spcBef>
                <a:spcPct val="0"/>
              </a:spcBef>
              <a:spcAft>
                <a:spcPct val="0"/>
              </a:spcAft>
              <a:defRPr sz="2400">
                <a:solidFill>
                  <a:srgbClr val="595959"/>
                </a:solidFill>
                <a:latin typeface="Arial" charset="0"/>
                <a:ea typeface="ＭＳ Ｐゴシック" charset="0"/>
                <a:cs typeface="Arial" charset="0"/>
              </a:defRPr>
            </a:lvl3pPr>
            <a:lvl4pPr algn="l" rtl="0" eaLnBrk="0" fontAlgn="base" hangingPunct="0">
              <a:spcBef>
                <a:spcPct val="0"/>
              </a:spcBef>
              <a:spcAft>
                <a:spcPct val="0"/>
              </a:spcAft>
              <a:defRPr sz="2400">
                <a:solidFill>
                  <a:srgbClr val="595959"/>
                </a:solidFill>
                <a:latin typeface="Arial" charset="0"/>
                <a:ea typeface="ＭＳ Ｐゴシック" charset="0"/>
                <a:cs typeface="Arial" charset="0"/>
              </a:defRPr>
            </a:lvl4pPr>
            <a:lvl5pPr algn="l" rtl="0" eaLnBrk="0" fontAlgn="base" hangingPunct="0">
              <a:spcBef>
                <a:spcPct val="0"/>
              </a:spcBef>
              <a:spcAft>
                <a:spcPct val="0"/>
              </a:spcAft>
              <a:defRPr sz="2400">
                <a:solidFill>
                  <a:srgbClr val="595959"/>
                </a:solidFill>
                <a:latin typeface="Arial" charset="0"/>
                <a:ea typeface="ＭＳ Ｐゴシック" charset="0"/>
                <a:cs typeface="Arial" charset="0"/>
              </a:defRPr>
            </a:lvl5pPr>
            <a:lvl6pPr marL="457200" algn="l" rtl="0" fontAlgn="base">
              <a:spcBef>
                <a:spcPct val="0"/>
              </a:spcBef>
              <a:spcAft>
                <a:spcPct val="0"/>
              </a:spcAft>
              <a:defRPr sz="2400">
                <a:solidFill>
                  <a:srgbClr val="595959"/>
                </a:solidFill>
                <a:latin typeface="Arial" charset="0"/>
                <a:ea typeface="ＭＳ Ｐゴシック" charset="0"/>
                <a:cs typeface="Arial" charset="0"/>
              </a:defRPr>
            </a:lvl6pPr>
            <a:lvl7pPr marL="914400" algn="l" rtl="0" fontAlgn="base">
              <a:spcBef>
                <a:spcPct val="0"/>
              </a:spcBef>
              <a:spcAft>
                <a:spcPct val="0"/>
              </a:spcAft>
              <a:defRPr sz="2400">
                <a:solidFill>
                  <a:srgbClr val="595959"/>
                </a:solidFill>
                <a:latin typeface="Arial" charset="0"/>
                <a:ea typeface="ＭＳ Ｐゴシック" charset="0"/>
                <a:cs typeface="Arial" charset="0"/>
              </a:defRPr>
            </a:lvl7pPr>
            <a:lvl8pPr marL="1371600" algn="l" rtl="0" fontAlgn="base">
              <a:spcBef>
                <a:spcPct val="0"/>
              </a:spcBef>
              <a:spcAft>
                <a:spcPct val="0"/>
              </a:spcAft>
              <a:defRPr sz="2400">
                <a:solidFill>
                  <a:srgbClr val="595959"/>
                </a:solidFill>
                <a:latin typeface="Arial" charset="0"/>
                <a:ea typeface="ＭＳ Ｐゴシック" charset="0"/>
                <a:cs typeface="Arial" charset="0"/>
              </a:defRPr>
            </a:lvl8pPr>
            <a:lvl9pPr marL="1828800" algn="l" rtl="0" fontAlgn="base">
              <a:spcBef>
                <a:spcPct val="0"/>
              </a:spcBef>
              <a:spcAft>
                <a:spcPct val="0"/>
              </a:spcAft>
              <a:defRPr sz="2400">
                <a:solidFill>
                  <a:srgbClr val="595959"/>
                </a:solidFill>
                <a:latin typeface="Arial" charset="0"/>
                <a:ea typeface="ＭＳ Ｐゴシック" charset="0"/>
                <a:cs typeface="Arial" charset="0"/>
              </a:defRPr>
            </a:lvl9pPr>
          </a:lstStyle>
          <a:p>
            <a:pPr marL="214313" indent="-214313">
              <a:buFont typeface="Arial" pitchFamily="34" charset="0"/>
              <a:buChar char="•"/>
            </a:pPr>
            <a:r>
              <a:rPr lang="en-US" sz="1200" dirty="0">
                <a:solidFill>
                  <a:schemeClr val="tx1"/>
                </a:solidFill>
                <a:latin typeface="+mn-lt"/>
              </a:rPr>
              <a:t>A good representation of general, specialty, and heavy civil contractors were included</a:t>
            </a:r>
          </a:p>
          <a:p>
            <a:pPr marL="214313" indent="-214313">
              <a:buFont typeface="Arial" pitchFamily="34" charset="0"/>
              <a:buChar char="•"/>
            </a:pPr>
            <a:r>
              <a:rPr lang="en-US" sz="1200" dirty="0">
                <a:solidFill>
                  <a:schemeClr val="tx1"/>
                </a:solidFill>
                <a:latin typeface="+mn-lt"/>
              </a:rPr>
              <a:t>To be considered a heavy civil contractor more than 50% of that firm's projects were civil/horizontal</a:t>
            </a:r>
          </a:p>
        </p:txBody>
      </p:sp>
      <p:graphicFrame>
        <p:nvGraphicFramePr>
          <p:cNvPr id="9" name="Chart 8">
            <a:extLst>
              <a:ext uri="{FF2B5EF4-FFF2-40B4-BE49-F238E27FC236}">
                <a16:creationId xmlns:a16="http://schemas.microsoft.com/office/drawing/2014/main" xmlns="" id="{058562F0-86DF-4164-8894-11B1ECA21CBD}"/>
              </a:ext>
            </a:extLst>
          </p:cNvPr>
          <p:cNvGraphicFramePr>
            <a:graphicFrameLocks/>
          </p:cNvGraphicFramePr>
          <p:nvPr>
            <p:extLst>
              <p:ext uri="{D42A27DB-BD31-4B8C-83A1-F6EECF244321}">
                <p14:modId xmlns:p14="http://schemas.microsoft.com/office/powerpoint/2010/main" val="3663394719"/>
              </p:ext>
            </p:extLst>
          </p:nvPr>
        </p:nvGraphicFramePr>
        <p:xfrm>
          <a:off x="914400" y="1280160"/>
          <a:ext cx="3657600" cy="3429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xmlns="" id="{9BECADE4-B850-4C55-91F9-5ECBAE3756C7}"/>
              </a:ext>
            </a:extLst>
          </p:cNvPr>
          <p:cNvGraphicFramePr>
            <a:graphicFrameLocks/>
          </p:cNvGraphicFramePr>
          <p:nvPr>
            <p:extLst>
              <p:ext uri="{D42A27DB-BD31-4B8C-83A1-F6EECF244321}">
                <p14:modId xmlns:p14="http://schemas.microsoft.com/office/powerpoint/2010/main" val="890003255"/>
              </p:ext>
            </p:extLst>
          </p:nvPr>
        </p:nvGraphicFramePr>
        <p:xfrm>
          <a:off x="4572000" y="1280160"/>
          <a:ext cx="3657600" cy="3429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063334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p:cNvSpPr>
            <a:spLocks noGrp="1" noChangeArrowheads="1"/>
          </p:cNvSpPr>
          <p:nvPr>
            <p:ph type="ctrTitle" sz="quarter" idx="4294967295"/>
          </p:nvPr>
        </p:nvSpPr>
        <p:spPr>
          <a:xfrm>
            <a:off x="-1" y="0"/>
            <a:ext cx="8922328" cy="457200"/>
          </a:xfrm>
        </p:spPr>
        <p:txBody>
          <a:bodyPr anchor="b"/>
          <a:lstStyle/>
          <a:p>
            <a:r>
              <a:rPr lang="en-US" sz="2400" b="1" dirty="0">
                <a:solidFill>
                  <a:schemeClr val="bg1"/>
                </a:solidFill>
              </a:rPr>
              <a:t>Process Factors: Communication and Information Exchange</a:t>
            </a:r>
            <a:endParaRPr lang="en-US" sz="2400" dirty="0">
              <a:solidFill>
                <a:schemeClr val="bg1"/>
              </a:solidFill>
            </a:endParaRPr>
          </a:p>
        </p:txBody>
      </p:sp>
      <p:sp>
        <p:nvSpPr>
          <p:cNvPr id="7" name="TextBox 6"/>
          <p:cNvSpPr txBox="1"/>
          <p:nvPr/>
        </p:nvSpPr>
        <p:spPr>
          <a:xfrm>
            <a:off x="2369126" y="4754880"/>
            <a:ext cx="4761347" cy="276999"/>
          </a:xfrm>
          <a:prstGeom prst="rect">
            <a:avLst/>
          </a:prstGeom>
          <a:noFill/>
        </p:spPr>
        <p:txBody>
          <a:bodyPr wrap="square" rtlCol="0">
            <a:spAutoFit/>
          </a:bodyPr>
          <a:lstStyle/>
          <a:p>
            <a:r>
              <a:rPr lang="en-US" sz="600" dirty="0">
                <a:solidFill>
                  <a:schemeClr val="tx1"/>
                </a:solidFill>
              </a:rPr>
              <a:t>qf3. Which of the following best describes how the team communicated and how information was exchanged during the construction phase on your best and typical projects?</a:t>
            </a:r>
            <a:endParaRPr lang="en-US" sz="600" b="1" dirty="0">
              <a:solidFill>
                <a:schemeClr val="tx1"/>
              </a:solidFill>
            </a:endParaRPr>
          </a:p>
        </p:txBody>
      </p:sp>
      <p:sp>
        <p:nvSpPr>
          <p:cNvPr id="12" name="Rectangle 4"/>
          <p:cNvSpPr txBox="1">
            <a:spLocks noChangeArrowheads="1"/>
          </p:cNvSpPr>
          <p:nvPr/>
        </p:nvSpPr>
        <p:spPr bwMode="auto">
          <a:xfrm>
            <a:off x="457200" y="466344"/>
            <a:ext cx="8229600" cy="813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rgbClr val="595959"/>
                </a:solidFill>
                <a:latin typeface="+mj-lt"/>
                <a:ea typeface="+mj-ea"/>
                <a:cs typeface="+mj-cs"/>
              </a:defRPr>
            </a:lvl1pPr>
            <a:lvl2pPr algn="l" rtl="0" eaLnBrk="0" fontAlgn="base" hangingPunct="0">
              <a:spcBef>
                <a:spcPct val="0"/>
              </a:spcBef>
              <a:spcAft>
                <a:spcPct val="0"/>
              </a:spcAft>
              <a:defRPr sz="2400">
                <a:solidFill>
                  <a:srgbClr val="595959"/>
                </a:solidFill>
                <a:latin typeface="Arial" charset="0"/>
                <a:ea typeface="ＭＳ Ｐゴシック" charset="0"/>
                <a:cs typeface="Arial" charset="0"/>
              </a:defRPr>
            </a:lvl2pPr>
            <a:lvl3pPr algn="l" rtl="0" eaLnBrk="0" fontAlgn="base" hangingPunct="0">
              <a:spcBef>
                <a:spcPct val="0"/>
              </a:spcBef>
              <a:spcAft>
                <a:spcPct val="0"/>
              </a:spcAft>
              <a:defRPr sz="2400">
                <a:solidFill>
                  <a:srgbClr val="595959"/>
                </a:solidFill>
                <a:latin typeface="Arial" charset="0"/>
                <a:ea typeface="ＭＳ Ｐゴシック" charset="0"/>
                <a:cs typeface="Arial" charset="0"/>
              </a:defRPr>
            </a:lvl3pPr>
            <a:lvl4pPr algn="l" rtl="0" eaLnBrk="0" fontAlgn="base" hangingPunct="0">
              <a:spcBef>
                <a:spcPct val="0"/>
              </a:spcBef>
              <a:spcAft>
                <a:spcPct val="0"/>
              </a:spcAft>
              <a:defRPr sz="2400">
                <a:solidFill>
                  <a:srgbClr val="595959"/>
                </a:solidFill>
                <a:latin typeface="Arial" charset="0"/>
                <a:ea typeface="ＭＳ Ｐゴシック" charset="0"/>
                <a:cs typeface="Arial" charset="0"/>
              </a:defRPr>
            </a:lvl4pPr>
            <a:lvl5pPr algn="l" rtl="0" eaLnBrk="0" fontAlgn="base" hangingPunct="0">
              <a:spcBef>
                <a:spcPct val="0"/>
              </a:spcBef>
              <a:spcAft>
                <a:spcPct val="0"/>
              </a:spcAft>
              <a:defRPr sz="2400">
                <a:solidFill>
                  <a:srgbClr val="595959"/>
                </a:solidFill>
                <a:latin typeface="Arial" charset="0"/>
                <a:ea typeface="ＭＳ Ｐゴシック" charset="0"/>
                <a:cs typeface="Arial" charset="0"/>
              </a:defRPr>
            </a:lvl5pPr>
            <a:lvl6pPr marL="457200" algn="l" rtl="0" fontAlgn="base">
              <a:spcBef>
                <a:spcPct val="0"/>
              </a:spcBef>
              <a:spcAft>
                <a:spcPct val="0"/>
              </a:spcAft>
              <a:defRPr sz="2400">
                <a:solidFill>
                  <a:srgbClr val="595959"/>
                </a:solidFill>
                <a:latin typeface="Arial" charset="0"/>
                <a:ea typeface="ＭＳ Ｐゴシック" charset="0"/>
                <a:cs typeface="Arial" charset="0"/>
              </a:defRPr>
            </a:lvl6pPr>
            <a:lvl7pPr marL="914400" algn="l" rtl="0" fontAlgn="base">
              <a:spcBef>
                <a:spcPct val="0"/>
              </a:spcBef>
              <a:spcAft>
                <a:spcPct val="0"/>
              </a:spcAft>
              <a:defRPr sz="2400">
                <a:solidFill>
                  <a:srgbClr val="595959"/>
                </a:solidFill>
                <a:latin typeface="Arial" charset="0"/>
                <a:ea typeface="ＭＳ Ｐゴシック" charset="0"/>
                <a:cs typeface="Arial" charset="0"/>
              </a:defRPr>
            </a:lvl7pPr>
            <a:lvl8pPr marL="1371600" algn="l" rtl="0" fontAlgn="base">
              <a:spcBef>
                <a:spcPct val="0"/>
              </a:spcBef>
              <a:spcAft>
                <a:spcPct val="0"/>
              </a:spcAft>
              <a:defRPr sz="2400">
                <a:solidFill>
                  <a:srgbClr val="595959"/>
                </a:solidFill>
                <a:latin typeface="Arial" charset="0"/>
                <a:ea typeface="ＭＳ Ｐゴシック" charset="0"/>
                <a:cs typeface="Arial" charset="0"/>
              </a:defRPr>
            </a:lvl8pPr>
            <a:lvl9pPr marL="1828800" algn="l" rtl="0" fontAlgn="base">
              <a:spcBef>
                <a:spcPct val="0"/>
              </a:spcBef>
              <a:spcAft>
                <a:spcPct val="0"/>
              </a:spcAft>
              <a:defRPr sz="2400">
                <a:solidFill>
                  <a:srgbClr val="595959"/>
                </a:solidFill>
                <a:latin typeface="Arial" charset="0"/>
                <a:ea typeface="ＭＳ Ｐゴシック" charset="0"/>
                <a:cs typeface="Arial" charset="0"/>
              </a:defRPr>
            </a:lvl9pPr>
          </a:lstStyle>
          <a:p>
            <a:pPr marL="214313" indent="-214313">
              <a:buFont typeface="Arial" pitchFamily="34" charset="0"/>
              <a:buChar char="•"/>
            </a:pPr>
            <a:r>
              <a:rPr lang="en-US" sz="1200" dirty="0">
                <a:solidFill>
                  <a:schemeClr val="tx1"/>
                </a:solidFill>
                <a:latin typeface="+mn-lt"/>
              </a:rPr>
              <a:t>More differences for communication and information exchange</a:t>
            </a:r>
          </a:p>
        </p:txBody>
      </p:sp>
      <p:grpSp>
        <p:nvGrpSpPr>
          <p:cNvPr id="9" name="Group 8">
            <a:extLst>
              <a:ext uri="{FF2B5EF4-FFF2-40B4-BE49-F238E27FC236}">
                <a16:creationId xmlns:a16="http://schemas.microsoft.com/office/drawing/2014/main" xmlns="" id="{7C07162E-36CE-4A6E-A0BB-D5351FDD0678}"/>
              </a:ext>
            </a:extLst>
          </p:cNvPr>
          <p:cNvGrpSpPr/>
          <p:nvPr/>
        </p:nvGrpSpPr>
        <p:grpSpPr>
          <a:xfrm>
            <a:off x="434015" y="4401524"/>
            <a:ext cx="8275971" cy="307777"/>
            <a:chOff x="691179" y="4401524"/>
            <a:chExt cx="8275971" cy="307777"/>
          </a:xfrm>
        </p:grpSpPr>
        <p:sp>
          <p:nvSpPr>
            <p:cNvPr id="10" name="TextBox 9">
              <a:extLst>
                <a:ext uri="{FF2B5EF4-FFF2-40B4-BE49-F238E27FC236}">
                  <a16:creationId xmlns:a16="http://schemas.microsoft.com/office/drawing/2014/main" xmlns="" id="{95C27DA0-7799-422F-9D6C-8DA49EFCF4E7}"/>
                </a:ext>
              </a:extLst>
            </p:cNvPr>
            <p:cNvSpPr txBox="1"/>
            <p:nvPr/>
          </p:nvSpPr>
          <p:spPr>
            <a:xfrm>
              <a:off x="691179" y="4401524"/>
              <a:ext cx="463116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cs typeface="Arial"/>
                  <a:sym typeface="Arial"/>
                </a:rPr>
                <a:t>* denotes statistical difference with one factor</a:t>
              </a:r>
              <a:r>
                <a:rPr kumimoji="0" lang="en-US" sz="1400" b="0" i="0" u="none" strike="noStrike" kern="0" cap="none" spc="0" normalizeH="0" baseline="0" noProof="0" dirty="0">
                  <a:ln>
                    <a:noFill/>
                  </a:ln>
                  <a:solidFill>
                    <a:srgbClr val="000000"/>
                  </a:solidFill>
                  <a:effectLst/>
                  <a:uLnTx/>
                  <a:uFillTx/>
                  <a:latin typeface="Arial"/>
                  <a:cs typeface="Arial"/>
                  <a:sym typeface="Arial"/>
                </a:rPr>
                <a:t> </a:t>
              </a:r>
            </a:p>
          </p:txBody>
        </p:sp>
        <p:sp>
          <p:nvSpPr>
            <p:cNvPr id="11" name="TextBox 10">
              <a:extLst>
                <a:ext uri="{FF2B5EF4-FFF2-40B4-BE49-F238E27FC236}">
                  <a16:creationId xmlns:a16="http://schemas.microsoft.com/office/drawing/2014/main" xmlns="" id="{C822F1B8-DAD0-4E2B-BFA2-D429CCCCCBEE}"/>
                </a:ext>
              </a:extLst>
            </p:cNvPr>
            <p:cNvSpPr txBox="1"/>
            <p:nvPr/>
          </p:nvSpPr>
          <p:spPr>
            <a:xfrm>
              <a:off x="4335984" y="4401524"/>
              <a:ext cx="463116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cs typeface="Arial"/>
                  <a:sym typeface="Arial"/>
                </a:rPr>
                <a:t>** denotes statistical difference with more than one factor</a:t>
              </a:r>
              <a:r>
                <a:rPr kumimoji="0" lang="en-US" sz="1400" b="0" i="0" u="none" strike="noStrike" kern="0" cap="none" spc="0" normalizeH="0" baseline="0" noProof="0" dirty="0">
                  <a:ln>
                    <a:noFill/>
                  </a:ln>
                  <a:solidFill>
                    <a:srgbClr val="000000"/>
                  </a:solidFill>
                  <a:effectLst/>
                  <a:uLnTx/>
                  <a:uFillTx/>
                  <a:latin typeface="Arial"/>
                  <a:cs typeface="Arial"/>
                  <a:sym typeface="Arial"/>
                </a:rPr>
                <a:t> </a:t>
              </a:r>
            </a:p>
          </p:txBody>
        </p:sp>
      </p:grpSp>
      <p:graphicFrame>
        <p:nvGraphicFramePr>
          <p:cNvPr id="2" name="Table 1">
            <a:extLst>
              <a:ext uri="{FF2B5EF4-FFF2-40B4-BE49-F238E27FC236}">
                <a16:creationId xmlns:a16="http://schemas.microsoft.com/office/drawing/2014/main" xmlns="" id="{668DFB75-3993-4663-BBC2-5D82C6482412}"/>
              </a:ext>
            </a:extLst>
          </p:cNvPr>
          <p:cNvGraphicFramePr>
            <a:graphicFrameLocks noGrp="1"/>
          </p:cNvGraphicFramePr>
          <p:nvPr>
            <p:extLst>
              <p:ext uri="{D42A27DB-BD31-4B8C-83A1-F6EECF244321}">
                <p14:modId xmlns:p14="http://schemas.microsoft.com/office/powerpoint/2010/main" val="588771774"/>
              </p:ext>
            </p:extLst>
          </p:nvPr>
        </p:nvGraphicFramePr>
        <p:xfrm>
          <a:off x="457200" y="1526309"/>
          <a:ext cx="3670300" cy="725805"/>
        </p:xfrm>
        <a:graphic>
          <a:graphicData uri="http://schemas.openxmlformats.org/drawingml/2006/table">
            <a:tbl>
              <a:tblPr>
                <a:tableStyleId>{5C22544A-7EE6-4342-B048-85BDC9FD1C3A}</a:tableStyleId>
              </a:tblPr>
              <a:tblGrid>
                <a:gridCol w="1841500">
                  <a:extLst>
                    <a:ext uri="{9D8B030D-6E8A-4147-A177-3AD203B41FA5}">
                      <a16:colId xmlns:a16="http://schemas.microsoft.com/office/drawing/2014/main" xmlns="" val="2530432562"/>
                    </a:ext>
                  </a:extLst>
                </a:gridCol>
                <a:gridCol w="609600">
                  <a:extLst>
                    <a:ext uri="{9D8B030D-6E8A-4147-A177-3AD203B41FA5}">
                      <a16:colId xmlns:a16="http://schemas.microsoft.com/office/drawing/2014/main" xmlns="" val="3801061180"/>
                    </a:ext>
                  </a:extLst>
                </a:gridCol>
                <a:gridCol w="609600">
                  <a:extLst>
                    <a:ext uri="{9D8B030D-6E8A-4147-A177-3AD203B41FA5}">
                      <a16:colId xmlns:a16="http://schemas.microsoft.com/office/drawing/2014/main" xmlns="" val="1988889564"/>
                    </a:ext>
                  </a:extLst>
                </a:gridCol>
                <a:gridCol w="609600">
                  <a:extLst>
                    <a:ext uri="{9D8B030D-6E8A-4147-A177-3AD203B41FA5}">
                      <a16:colId xmlns:a16="http://schemas.microsoft.com/office/drawing/2014/main" xmlns="" val="1470363647"/>
                    </a:ext>
                  </a:extLst>
                </a:gridCol>
              </a:tblGrid>
              <a:tr h="190500">
                <a:tc>
                  <a:txBody>
                    <a:bodyPr/>
                    <a:lstStyle/>
                    <a:p>
                      <a:pPr algn="l" fontAlgn="b"/>
                      <a:r>
                        <a:rPr lang="en-US" sz="1100" u="none" strike="noStrike" dirty="0">
                          <a:solidFill>
                            <a:schemeClr val="bg1"/>
                          </a:solidFill>
                          <a:effectLst/>
                        </a:rPr>
                        <a:t>Electronic information exchange (paperless project)</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GC/CM</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Trades</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Civil</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extLst>
                  <a:ext uri="{0D108BD9-81ED-4DB2-BD59-A6C34878D82A}">
                    <a16:rowId xmlns:a16="http://schemas.microsoft.com/office/drawing/2014/main" xmlns="" val="3509893289"/>
                  </a:ext>
                </a:extLst>
              </a:tr>
              <a:tr h="190500">
                <a:tc>
                  <a:txBody>
                    <a:bodyPr/>
                    <a:lstStyle/>
                    <a:p>
                      <a:pPr algn="l" fontAlgn="b"/>
                      <a:r>
                        <a:rPr lang="en-US" sz="1100" u="none" strike="noStrike">
                          <a:effectLst/>
                        </a:rPr>
                        <a:t>Best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49%</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495950059"/>
                  </a:ext>
                </a:extLst>
              </a:tr>
              <a:tr h="190500">
                <a:tc>
                  <a:txBody>
                    <a:bodyPr/>
                    <a:lstStyle/>
                    <a:p>
                      <a:pPr algn="l" fontAlgn="b"/>
                      <a:r>
                        <a:rPr lang="en-US" sz="1100" u="none" strike="noStrike">
                          <a:effectLst/>
                        </a:rPr>
                        <a:t>Typical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31%*</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4212402508"/>
                  </a:ext>
                </a:extLst>
              </a:tr>
            </a:tbl>
          </a:graphicData>
        </a:graphic>
      </p:graphicFrame>
      <p:graphicFrame>
        <p:nvGraphicFramePr>
          <p:cNvPr id="3" name="Table 2">
            <a:extLst>
              <a:ext uri="{FF2B5EF4-FFF2-40B4-BE49-F238E27FC236}">
                <a16:creationId xmlns:a16="http://schemas.microsoft.com/office/drawing/2014/main" xmlns="" id="{F3910956-FB44-4BEA-B321-20D2C911FB4C}"/>
              </a:ext>
            </a:extLst>
          </p:cNvPr>
          <p:cNvGraphicFramePr>
            <a:graphicFrameLocks noGrp="1"/>
          </p:cNvGraphicFramePr>
          <p:nvPr>
            <p:extLst>
              <p:ext uri="{D42A27DB-BD31-4B8C-83A1-F6EECF244321}">
                <p14:modId xmlns:p14="http://schemas.microsoft.com/office/powerpoint/2010/main" val="142523599"/>
              </p:ext>
            </p:extLst>
          </p:nvPr>
        </p:nvGraphicFramePr>
        <p:xfrm>
          <a:off x="5016500" y="1524147"/>
          <a:ext cx="3670300" cy="571500"/>
        </p:xfrm>
        <a:graphic>
          <a:graphicData uri="http://schemas.openxmlformats.org/drawingml/2006/table">
            <a:tbl>
              <a:tblPr>
                <a:tableStyleId>{5C22544A-7EE6-4342-B048-85BDC9FD1C3A}</a:tableStyleId>
              </a:tblPr>
              <a:tblGrid>
                <a:gridCol w="1841500">
                  <a:extLst>
                    <a:ext uri="{9D8B030D-6E8A-4147-A177-3AD203B41FA5}">
                      <a16:colId xmlns:a16="http://schemas.microsoft.com/office/drawing/2014/main" xmlns="" val="2576091412"/>
                    </a:ext>
                  </a:extLst>
                </a:gridCol>
                <a:gridCol w="609600">
                  <a:extLst>
                    <a:ext uri="{9D8B030D-6E8A-4147-A177-3AD203B41FA5}">
                      <a16:colId xmlns:a16="http://schemas.microsoft.com/office/drawing/2014/main" xmlns="" val="2001266533"/>
                    </a:ext>
                  </a:extLst>
                </a:gridCol>
                <a:gridCol w="609600">
                  <a:extLst>
                    <a:ext uri="{9D8B030D-6E8A-4147-A177-3AD203B41FA5}">
                      <a16:colId xmlns:a16="http://schemas.microsoft.com/office/drawing/2014/main" xmlns="" val="1932810992"/>
                    </a:ext>
                  </a:extLst>
                </a:gridCol>
                <a:gridCol w="609600">
                  <a:extLst>
                    <a:ext uri="{9D8B030D-6E8A-4147-A177-3AD203B41FA5}">
                      <a16:colId xmlns:a16="http://schemas.microsoft.com/office/drawing/2014/main" xmlns="" val="1727701747"/>
                    </a:ext>
                  </a:extLst>
                </a:gridCol>
              </a:tblGrid>
              <a:tr h="190500">
                <a:tc>
                  <a:txBody>
                    <a:bodyPr/>
                    <a:lstStyle/>
                    <a:p>
                      <a:pPr algn="l" fontAlgn="b"/>
                      <a:r>
                        <a:rPr lang="en-US" sz="1100" u="none" strike="noStrike" dirty="0">
                          <a:solidFill>
                            <a:schemeClr val="bg1"/>
                          </a:solidFill>
                          <a:effectLst/>
                        </a:rPr>
                        <a:t>None of these</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GC/CM</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Trades</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Civil</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extLst>
                  <a:ext uri="{0D108BD9-81ED-4DB2-BD59-A6C34878D82A}">
                    <a16:rowId xmlns:a16="http://schemas.microsoft.com/office/drawing/2014/main" xmlns="" val="3392340637"/>
                  </a:ext>
                </a:extLst>
              </a:tr>
              <a:tr h="190500">
                <a:tc>
                  <a:txBody>
                    <a:bodyPr/>
                    <a:lstStyle/>
                    <a:p>
                      <a:pPr algn="l" fontAlgn="b"/>
                      <a:r>
                        <a:rPr lang="en-US" sz="1100" u="none" strike="noStrike">
                          <a:effectLst/>
                        </a:rPr>
                        <a:t>Best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7%</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257569815"/>
                  </a:ext>
                </a:extLst>
              </a:tr>
              <a:tr h="190500">
                <a:tc>
                  <a:txBody>
                    <a:bodyPr/>
                    <a:lstStyle/>
                    <a:p>
                      <a:pPr algn="l" fontAlgn="b"/>
                      <a:r>
                        <a:rPr lang="en-US" sz="1100" u="none" strike="noStrike">
                          <a:effectLst/>
                        </a:rPr>
                        <a:t>Typical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17%*</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873707845"/>
                  </a:ext>
                </a:extLst>
              </a:tr>
            </a:tbl>
          </a:graphicData>
        </a:graphic>
      </p:graphicFrame>
    </p:spTree>
    <p:extLst>
      <p:ext uri="{BB962C8B-B14F-4D97-AF65-F5344CB8AC3E}">
        <p14:creationId xmlns:p14="http://schemas.microsoft.com/office/powerpoint/2010/main" val="29508780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p:cNvSpPr>
            <a:spLocks noGrp="1" noChangeArrowheads="1"/>
          </p:cNvSpPr>
          <p:nvPr>
            <p:ph type="ctrTitle" sz="quarter" idx="4294967295"/>
          </p:nvPr>
        </p:nvSpPr>
        <p:spPr>
          <a:xfrm>
            <a:off x="-1" y="0"/>
            <a:ext cx="8091055" cy="457200"/>
          </a:xfrm>
        </p:spPr>
        <p:txBody>
          <a:bodyPr anchor="b"/>
          <a:lstStyle/>
          <a:p>
            <a:r>
              <a:rPr lang="en-US" sz="2400" b="1" dirty="0">
                <a:solidFill>
                  <a:schemeClr val="bg1"/>
                </a:solidFill>
              </a:rPr>
              <a:t>Process Factors: Safety Practices</a:t>
            </a:r>
            <a:endParaRPr lang="en-US" sz="2400" dirty="0">
              <a:solidFill>
                <a:schemeClr val="bg1"/>
              </a:solidFill>
            </a:endParaRPr>
          </a:p>
        </p:txBody>
      </p:sp>
      <p:sp>
        <p:nvSpPr>
          <p:cNvPr id="7" name="TextBox 6"/>
          <p:cNvSpPr txBox="1"/>
          <p:nvPr/>
        </p:nvSpPr>
        <p:spPr>
          <a:xfrm>
            <a:off x="2369126" y="4754880"/>
            <a:ext cx="4761347" cy="184666"/>
          </a:xfrm>
          <a:prstGeom prst="rect">
            <a:avLst/>
          </a:prstGeom>
          <a:noFill/>
        </p:spPr>
        <p:txBody>
          <a:bodyPr wrap="square" rtlCol="0">
            <a:spAutoFit/>
          </a:bodyPr>
          <a:lstStyle/>
          <a:p>
            <a:r>
              <a:rPr lang="en-US" sz="600" dirty="0">
                <a:solidFill>
                  <a:schemeClr val="tx1"/>
                </a:solidFill>
              </a:rPr>
              <a:t>qf4. Which of the following Safety Practices occurred during the construction phase on your best and typical projects?</a:t>
            </a:r>
            <a:endParaRPr lang="en-US" sz="600" b="1" dirty="0">
              <a:solidFill>
                <a:schemeClr val="tx1"/>
              </a:solidFill>
            </a:endParaRPr>
          </a:p>
        </p:txBody>
      </p:sp>
      <p:sp>
        <p:nvSpPr>
          <p:cNvPr id="12" name="Rectangle 4"/>
          <p:cNvSpPr txBox="1">
            <a:spLocks noChangeArrowheads="1"/>
          </p:cNvSpPr>
          <p:nvPr/>
        </p:nvSpPr>
        <p:spPr bwMode="auto">
          <a:xfrm>
            <a:off x="457200" y="466344"/>
            <a:ext cx="8229600" cy="813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rgbClr val="595959"/>
                </a:solidFill>
                <a:latin typeface="+mj-lt"/>
                <a:ea typeface="+mj-ea"/>
                <a:cs typeface="+mj-cs"/>
              </a:defRPr>
            </a:lvl1pPr>
            <a:lvl2pPr algn="l" rtl="0" eaLnBrk="0" fontAlgn="base" hangingPunct="0">
              <a:spcBef>
                <a:spcPct val="0"/>
              </a:spcBef>
              <a:spcAft>
                <a:spcPct val="0"/>
              </a:spcAft>
              <a:defRPr sz="2400">
                <a:solidFill>
                  <a:srgbClr val="595959"/>
                </a:solidFill>
                <a:latin typeface="Arial" charset="0"/>
                <a:ea typeface="ＭＳ Ｐゴシック" charset="0"/>
                <a:cs typeface="Arial" charset="0"/>
              </a:defRPr>
            </a:lvl2pPr>
            <a:lvl3pPr algn="l" rtl="0" eaLnBrk="0" fontAlgn="base" hangingPunct="0">
              <a:spcBef>
                <a:spcPct val="0"/>
              </a:spcBef>
              <a:spcAft>
                <a:spcPct val="0"/>
              </a:spcAft>
              <a:defRPr sz="2400">
                <a:solidFill>
                  <a:srgbClr val="595959"/>
                </a:solidFill>
                <a:latin typeface="Arial" charset="0"/>
                <a:ea typeface="ＭＳ Ｐゴシック" charset="0"/>
                <a:cs typeface="Arial" charset="0"/>
              </a:defRPr>
            </a:lvl3pPr>
            <a:lvl4pPr algn="l" rtl="0" eaLnBrk="0" fontAlgn="base" hangingPunct="0">
              <a:spcBef>
                <a:spcPct val="0"/>
              </a:spcBef>
              <a:spcAft>
                <a:spcPct val="0"/>
              </a:spcAft>
              <a:defRPr sz="2400">
                <a:solidFill>
                  <a:srgbClr val="595959"/>
                </a:solidFill>
                <a:latin typeface="Arial" charset="0"/>
                <a:ea typeface="ＭＳ Ｐゴシック" charset="0"/>
                <a:cs typeface="Arial" charset="0"/>
              </a:defRPr>
            </a:lvl4pPr>
            <a:lvl5pPr algn="l" rtl="0" eaLnBrk="0" fontAlgn="base" hangingPunct="0">
              <a:spcBef>
                <a:spcPct val="0"/>
              </a:spcBef>
              <a:spcAft>
                <a:spcPct val="0"/>
              </a:spcAft>
              <a:defRPr sz="2400">
                <a:solidFill>
                  <a:srgbClr val="595959"/>
                </a:solidFill>
                <a:latin typeface="Arial" charset="0"/>
                <a:ea typeface="ＭＳ Ｐゴシック" charset="0"/>
                <a:cs typeface="Arial" charset="0"/>
              </a:defRPr>
            </a:lvl5pPr>
            <a:lvl6pPr marL="457200" algn="l" rtl="0" fontAlgn="base">
              <a:spcBef>
                <a:spcPct val="0"/>
              </a:spcBef>
              <a:spcAft>
                <a:spcPct val="0"/>
              </a:spcAft>
              <a:defRPr sz="2400">
                <a:solidFill>
                  <a:srgbClr val="595959"/>
                </a:solidFill>
                <a:latin typeface="Arial" charset="0"/>
                <a:ea typeface="ＭＳ Ｐゴシック" charset="0"/>
                <a:cs typeface="Arial" charset="0"/>
              </a:defRPr>
            </a:lvl6pPr>
            <a:lvl7pPr marL="914400" algn="l" rtl="0" fontAlgn="base">
              <a:spcBef>
                <a:spcPct val="0"/>
              </a:spcBef>
              <a:spcAft>
                <a:spcPct val="0"/>
              </a:spcAft>
              <a:defRPr sz="2400">
                <a:solidFill>
                  <a:srgbClr val="595959"/>
                </a:solidFill>
                <a:latin typeface="Arial" charset="0"/>
                <a:ea typeface="ＭＳ Ｐゴシック" charset="0"/>
                <a:cs typeface="Arial" charset="0"/>
              </a:defRPr>
            </a:lvl7pPr>
            <a:lvl8pPr marL="1371600" algn="l" rtl="0" fontAlgn="base">
              <a:spcBef>
                <a:spcPct val="0"/>
              </a:spcBef>
              <a:spcAft>
                <a:spcPct val="0"/>
              </a:spcAft>
              <a:defRPr sz="2400">
                <a:solidFill>
                  <a:srgbClr val="595959"/>
                </a:solidFill>
                <a:latin typeface="Arial" charset="0"/>
                <a:ea typeface="ＭＳ Ｐゴシック" charset="0"/>
                <a:cs typeface="Arial" charset="0"/>
              </a:defRPr>
            </a:lvl8pPr>
            <a:lvl9pPr marL="1828800" algn="l" rtl="0" fontAlgn="base">
              <a:spcBef>
                <a:spcPct val="0"/>
              </a:spcBef>
              <a:spcAft>
                <a:spcPct val="0"/>
              </a:spcAft>
              <a:defRPr sz="2400">
                <a:solidFill>
                  <a:srgbClr val="595959"/>
                </a:solidFill>
                <a:latin typeface="Arial" charset="0"/>
                <a:ea typeface="ＭＳ Ｐゴシック" charset="0"/>
                <a:cs typeface="Arial" charset="0"/>
              </a:defRPr>
            </a:lvl9pPr>
          </a:lstStyle>
          <a:p>
            <a:pPr marL="214313" indent="-214313">
              <a:buFont typeface="Arial" pitchFamily="34" charset="0"/>
              <a:buChar char="•"/>
            </a:pPr>
            <a:r>
              <a:rPr lang="en-US" sz="1200" dirty="0">
                <a:solidFill>
                  <a:schemeClr val="tx1"/>
                </a:solidFill>
                <a:latin typeface="+mn-lt"/>
              </a:rPr>
              <a:t>Best projects were more likely to use a disciplined approach to maintain orderly site than were typical projects</a:t>
            </a:r>
          </a:p>
        </p:txBody>
      </p:sp>
      <p:graphicFrame>
        <p:nvGraphicFramePr>
          <p:cNvPr id="6" name="Chart 5">
            <a:extLst>
              <a:ext uri="{FF2B5EF4-FFF2-40B4-BE49-F238E27FC236}">
                <a16:creationId xmlns:a16="http://schemas.microsoft.com/office/drawing/2014/main" xmlns="" id="{10D1D77F-FA13-4ADF-B041-52A5C712FA5F}"/>
              </a:ext>
            </a:extLst>
          </p:cNvPr>
          <p:cNvGraphicFramePr>
            <a:graphicFrameLocks/>
          </p:cNvGraphicFramePr>
          <p:nvPr>
            <p:extLst>
              <p:ext uri="{D42A27DB-BD31-4B8C-83A1-F6EECF244321}">
                <p14:modId xmlns:p14="http://schemas.microsoft.com/office/powerpoint/2010/main" val="589287295"/>
              </p:ext>
            </p:extLst>
          </p:nvPr>
        </p:nvGraphicFramePr>
        <p:xfrm>
          <a:off x="228600" y="1280160"/>
          <a:ext cx="8686800" cy="3429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82709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p:cNvSpPr>
            <a:spLocks noGrp="1" noChangeArrowheads="1"/>
          </p:cNvSpPr>
          <p:nvPr>
            <p:ph type="ctrTitle" sz="quarter" idx="4294967295"/>
          </p:nvPr>
        </p:nvSpPr>
        <p:spPr>
          <a:xfrm>
            <a:off x="-1" y="0"/>
            <a:ext cx="8091055" cy="457200"/>
          </a:xfrm>
        </p:spPr>
        <p:txBody>
          <a:bodyPr anchor="b"/>
          <a:lstStyle/>
          <a:p>
            <a:r>
              <a:rPr lang="en-US" sz="2400" b="1" dirty="0">
                <a:solidFill>
                  <a:schemeClr val="bg1"/>
                </a:solidFill>
              </a:rPr>
              <a:t>Process Factors: Safety Practices</a:t>
            </a:r>
            <a:endParaRPr lang="en-US" sz="2400" dirty="0">
              <a:solidFill>
                <a:schemeClr val="bg1"/>
              </a:solidFill>
            </a:endParaRPr>
          </a:p>
        </p:txBody>
      </p:sp>
      <p:sp>
        <p:nvSpPr>
          <p:cNvPr id="7" name="TextBox 6"/>
          <p:cNvSpPr txBox="1"/>
          <p:nvPr/>
        </p:nvSpPr>
        <p:spPr>
          <a:xfrm>
            <a:off x="2369126" y="4754880"/>
            <a:ext cx="4761347" cy="184666"/>
          </a:xfrm>
          <a:prstGeom prst="rect">
            <a:avLst/>
          </a:prstGeom>
          <a:noFill/>
        </p:spPr>
        <p:txBody>
          <a:bodyPr wrap="square" rtlCol="0">
            <a:spAutoFit/>
          </a:bodyPr>
          <a:lstStyle/>
          <a:p>
            <a:r>
              <a:rPr lang="en-US" sz="600" dirty="0">
                <a:solidFill>
                  <a:schemeClr val="tx1"/>
                </a:solidFill>
              </a:rPr>
              <a:t>qf4. Which of the following Safety Practices occurred during the construction phase on your best and typical projects?</a:t>
            </a:r>
            <a:endParaRPr lang="en-US" sz="600" b="1" dirty="0">
              <a:solidFill>
                <a:schemeClr val="tx1"/>
              </a:solidFill>
            </a:endParaRPr>
          </a:p>
        </p:txBody>
      </p:sp>
      <p:sp>
        <p:nvSpPr>
          <p:cNvPr id="12" name="Rectangle 4"/>
          <p:cNvSpPr txBox="1">
            <a:spLocks noChangeArrowheads="1"/>
          </p:cNvSpPr>
          <p:nvPr/>
        </p:nvSpPr>
        <p:spPr bwMode="auto">
          <a:xfrm>
            <a:off x="457200" y="466344"/>
            <a:ext cx="8229600" cy="813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rgbClr val="595959"/>
                </a:solidFill>
                <a:latin typeface="+mj-lt"/>
                <a:ea typeface="+mj-ea"/>
                <a:cs typeface="+mj-cs"/>
              </a:defRPr>
            </a:lvl1pPr>
            <a:lvl2pPr algn="l" rtl="0" eaLnBrk="0" fontAlgn="base" hangingPunct="0">
              <a:spcBef>
                <a:spcPct val="0"/>
              </a:spcBef>
              <a:spcAft>
                <a:spcPct val="0"/>
              </a:spcAft>
              <a:defRPr sz="2400">
                <a:solidFill>
                  <a:srgbClr val="595959"/>
                </a:solidFill>
                <a:latin typeface="Arial" charset="0"/>
                <a:ea typeface="ＭＳ Ｐゴシック" charset="0"/>
                <a:cs typeface="Arial" charset="0"/>
              </a:defRPr>
            </a:lvl2pPr>
            <a:lvl3pPr algn="l" rtl="0" eaLnBrk="0" fontAlgn="base" hangingPunct="0">
              <a:spcBef>
                <a:spcPct val="0"/>
              </a:spcBef>
              <a:spcAft>
                <a:spcPct val="0"/>
              </a:spcAft>
              <a:defRPr sz="2400">
                <a:solidFill>
                  <a:srgbClr val="595959"/>
                </a:solidFill>
                <a:latin typeface="Arial" charset="0"/>
                <a:ea typeface="ＭＳ Ｐゴシック" charset="0"/>
                <a:cs typeface="Arial" charset="0"/>
              </a:defRPr>
            </a:lvl3pPr>
            <a:lvl4pPr algn="l" rtl="0" eaLnBrk="0" fontAlgn="base" hangingPunct="0">
              <a:spcBef>
                <a:spcPct val="0"/>
              </a:spcBef>
              <a:spcAft>
                <a:spcPct val="0"/>
              </a:spcAft>
              <a:defRPr sz="2400">
                <a:solidFill>
                  <a:srgbClr val="595959"/>
                </a:solidFill>
                <a:latin typeface="Arial" charset="0"/>
                <a:ea typeface="ＭＳ Ｐゴシック" charset="0"/>
                <a:cs typeface="Arial" charset="0"/>
              </a:defRPr>
            </a:lvl4pPr>
            <a:lvl5pPr algn="l" rtl="0" eaLnBrk="0" fontAlgn="base" hangingPunct="0">
              <a:spcBef>
                <a:spcPct val="0"/>
              </a:spcBef>
              <a:spcAft>
                <a:spcPct val="0"/>
              </a:spcAft>
              <a:defRPr sz="2400">
                <a:solidFill>
                  <a:srgbClr val="595959"/>
                </a:solidFill>
                <a:latin typeface="Arial" charset="0"/>
                <a:ea typeface="ＭＳ Ｐゴシック" charset="0"/>
                <a:cs typeface="Arial" charset="0"/>
              </a:defRPr>
            </a:lvl5pPr>
            <a:lvl6pPr marL="457200" algn="l" rtl="0" fontAlgn="base">
              <a:spcBef>
                <a:spcPct val="0"/>
              </a:spcBef>
              <a:spcAft>
                <a:spcPct val="0"/>
              </a:spcAft>
              <a:defRPr sz="2400">
                <a:solidFill>
                  <a:srgbClr val="595959"/>
                </a:solidFill>
                <a:latin typeface="Arial" charset="0"/>
                <a:ea typeface="ＭＳ Ｐゴシック" charset="0"/>
                <a:cs typeface="Arial" charset="0"/>
              </a:defRPr>
            </a:lvl6pPr>
            <a:lvl7pPr marL="914400" algn="l" rtl="0" fontAlgn="base">
              <a:spcBef>
                <a:spcPct val="0"/>
              </a:spcBef>
              <a:spcAft>
                <a:spcPct val="0"/>
              </a:spcAft>
              <a:defRPr sz="2400">
                <a:solidFill>
                  <a:srgbClr val="595959"/>
                </a:solidFill>
                <a:latin typeface="Arial" charset="0"/>
                <a:ea typeface="ＭＳ Ｐゴシック" charset="0"/>
                <a:cs typeface="Arial" charset="0"/>
              </a:defRPr>
            </a:lvl7pPr>
            <a:lvl8pPr marL="1371600" algn="l" rtl="0" fontAlgn="base">
              <a:spcBef>
                <a:spcPct val="0"/>
              </a:spcBef>
              <a:spcAft>
                <a:spcPct val="0"/>
              </a:spcAft>
              <a:defRPr sz="2400">
                <a:solidFill>
                  <a:srgbClr val="595959"/>
                </a:solidFill>
                <a:latin typeface="Arial" charset="0"/>
                <a:ea typeface="ＭＳ Ｐゴシック" charset="0"/>
                <a:cs typeface="Arial" charset="0"/>
              </a:defRPr>
            </a:lvl8pPr>
            <a:lvl9pPr marL="1828800" algn="l" rtl="0" fontAlgn="base">
              <a:spcBef>
                <a:spcPct val="0"/>
              </a:spcBef>
              <a:spcAft>
                <a:spcPct val="0"/>
              </a:spcAft>
              <a:defRPr sz="2400">
                <a:solidFill>
                  <a:srgbClr val="595959"/>
                </a:solidFill>
                <a:latin typeface="Arial" charset="0"/>
                <a:ea typeface="ＭＳ Ｐゴシック" charset="0"/>
                <a:cs typeface="Arial" charset="0"/>
              </a:defRPr>
            </a:lvl9pPr>
          </a:lstStyle>
          <a:p>
            <a:pPr marL="214313" indent="-214313">
              <a:buFont typeface="Arial" pitchFamily="34" charset="0"/>
              <a:buChar char="•"/>
            </a:pPr>
            <a:r>
              <a:rPr lang="en-US" sz="1200" dirty="0">
                <a:solidFill>
                  <a:schemeClr val="tx1"/>
                </a:solidFill>
                <a:latin typeface="+mn-lt"/>
              </a:rPr>
              <a:t>For safety practice there were many significant differences among contractor types noted in the tables below</a:t>
            </a:r>
          </a:p>
        </p:txBody>
      </p:sp>
      <p:grpSp>
        <p:nvGrpSpPr>
          <p:cNvPr id="8" name="Group 7">
            <a:extLst>
              <a:ext uri="{FF2B5EF4-FFF2-40B4-BE49-F238E27FC236}">
                <a16:creationId xmlns:a16="http://schemas.microsoft.com/office/drawing/2014/main" xmlns="" id="{CBC83693-2FF3-4D68-9C3C-1D7134EF6E0F}"/>
              </a:ext>
            </a:extLst>
          </p:cNvPr>
          <p:cNvGrpSpPr/>
          <p:nvPr/>
        </p:nvGrpSpPr>
        <p:grpSpPr>
          <a:xfrm>
            <a:off x="434015" y="4401524"/>
            <a:ext cx="8275971" cy="307777"/>
            <a:chOff x="691179" y="4401524"/>
            <a:chExt cx="8275971" cy="307777"/>
          </a:xfrm>
        </p:grpSpPr>
        <p:sp>
          <p:nvSpPr>
            <p:cNvPr id="9" name="TextBox 8">
              <a:extLst>
                <a:ext uri="{FF2B5EF4-FFF2-40B4-BE49-F238E27FC236}">
                  <a16:creationId xmlns:a16="http://schemas.microsoft.com/office/drawing/2014/main" xmlns="" id="{C73D8AB5-106A-498D-A897-A739290603A4}"/>
                </a:ext>
              </a:extLst>
            </p:cNvPr>
            <p:cNvSpPr txBox="1"/>
            <p:nvPr/>
          </p:nvSpPr>
          <p:spPr>
            <a:xfrm>
              <a:off x="691179" y="4401524"/>
              <a:ext cx="463116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cs typeface="Arial"/>
                  <a:sym typeface="Arial"/>
                </a:rPr>
                <a:t>* denotes statistical difference with one factor</a:t>
              </a:r>
              <a:r>
                <a:rPr kumimoji="0" lang="en-US" sz="1400" b="0" i="0" u="none" strike="noStrike" kern="0" cap="none" spc="0" normalizeH="0" baseline="0" noProof="0" dirty="0">
                  <a:ln>
                    <a:noFill/>
                  </a:ln>
                  <a:solidFill>
                    <a:srgbClr val="000000"/>
                  </a:solidFill>
                  <a:effectLst/>
                  <a:uLnTx/>
                  <a:uFillTx/>
                  <a:latin typeface="Arial"/>
                  <a:cs typeface="Arial"/>
                  <a:sym typeface="Arial"/>
                </a:rPr>
                <a:t> </a:t>
              </a:r>
            </a:p>
          </p:txBody>
        </p:sp>
        <p:sp>
          <p:nvSpPr>
            <p:cNvPr id="10" name="TextBox 9">
              <a:extLst>
                <a:ext uri="{FF2B5EF4-FFF2-40B4-BE49-F238E27FC236}">
                  <a16:creationId xmlns:a16="http://schemas.microsoft.com/office/drawing/2014/main" xmlns="" id="{37D3B265-3CD8-479D-B165-77D4FBD8CE32}"/>
                </a:ext>
              </a:extLst>
            </p:cNvPr>
            <p:cNvSpPr txBox="1"/>
            <p:nvPr/>
          </p:nvSpPr>
          <p:spPr>
            <a:xfrm>
              <a:off x="4335984" y="4401524"/>
              <a:ext cx="463116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cs typeface="Arial"/>
                  <a:sym typeface="Arial"/>
                </a:rPr>
                <a:t>** denotes statistical difference with more than one factor</a:t>
              </a:r>
              <a:r>
                <a:rPr kumimoji="0" lang="en-US" sz="1400" b="0" i="0" u="none" strike="noStrike" kern="0" cap="none" spc="0" normalizeH="0" baseline="0" noProof="0" dirty="0">
                  <a:ln>
                    <a:noFill/>
                  </a:ln>
                  <a:solidFill>
                    <a:srgbClr val="000000"/>
                  </a:solidFill>
                  <a:effectLst/>
                  <a:uLnTx/>
                  <a:uFillTx/>
                  <a:latin typeface="Arial"/>
                  <a:cs typeface="Arial"/>
                  <a:sym typeface="Arial"/>
                </a:rPr>
                <a:t> </a:t>
              </a:r>
            </a:p>
          </p:txBody>
        </p:sp>
      </p:grpSp>
      <p:graphicFrame>
        <p:nvGraphicFramePr>
          <p:cNvPr id="2" name="Table 1">
            <a:extLst>
              <a:ext uri="{FF2B5EF4-FFF2-40B4-BE49-F238E27FC236}">
                <a16:creationId xmlns:a16="http://schemas.microsoft.com/office/drawing/2014/main" xmlns="" id="{93353306-0270-482E-A3A0-6E7333CC0A2A}"/>
              </a:ext>
            </a:extLst>
          </p:cNvPr>
          <p:cNvGraphicFramePr>
            <a:graphicFrameLocks noGrp="1"/>
          </p:cNvGraphicFramePr>
          <p:nvPr>
            <p:extLst>
              <p:ext uri="{D42A27DB-BD31-4B8C-83A1-F6EECF244321}">
                <p14:modId xmlns:p14="http://schemas.microsoft.com/office/powerpoint/2010/main" val="18062095"/>
              </p:ext>
            </p:extLst>
          </p:nvPr>
        </p:nvGraphicFramePr>
        <p:xfrm>
          <a:off x="457200" y="1293386"/>
          <a:ext cx="3670300" cy="1061085"/>
        </p:xfrm>
        <a:graphic>
          <a:graphicData uri="http://schemas.openxmlformats.org/drawingml/2006/table">
            <a:tbl>
              <a:tblPr>
                <a:tableStyleId>{5C22544A-7EE6-4342-B048-85BDC9FD1C3A}</a:tableStyleId>
              </a:tblPr>
              <a:tblGrid>
                <a:gridCol w="1841500">
                  <a:extLst>
                    <a:ext uri="{9D8B030D-6E8A-4147-A177-3AD203B41FA5}">
                      <a16:colId xmlns:a16="http://schemas.microsoft.com/office/drawing/2014/main" xmlns="" val="3823926600"/>
                    </a:ext>
                  </a:extLst>
                </a:gridCol>
                <a:gridCol w="609600">
                  <a:extLst>
                    <a:ext uri="{9D8B030D-6E8A-4147-A177-3AD203B41FA5}">
                      <a16:colId xmlns:a16="http://schemas.microsoft.com/office/drawing/2014/main" xmlns="" val="1805222955"/>
                    </a:ext>
                  </a:extLst>
                </a:gridCol>
                <a:gridCol w="609600">
                  <a:extLst>
                    <a:ext uri="{9D8B030D-6E8A-4147-A177-3AD203B41FA5}">
                      <a16:colId xmlns:a16="http://schemas.microsoft.com/office/drawing/2014/main" xmlns="" val="1399740769"/>
                    </a:ext>
                  </a:extLst>
                </a:gridCol>
                <a:gridCol w="609600">
                  <a:extLst>
                    <a:ext uri="{9D8B030D-6E8A-4147-A177-3AD203B41FA5}">
                      <a16:colId xmlns:a16="http://schemas.microsoft.com/office/drawing/2014/main" xmlns="" val="2352187073"/>
                    </a:ext>
                  </a:extLst>
                </a:gridCol>
              </a:tblGrid>
              <a:tr h="190500">
                <a:tc>
                  <a:txBody>
                    <a:bodyPr/>
                    <a:lstStyle/>
                    <a:p>
                      <a:pPr algn="l" fontAlgn="b"/>
                      <a:r>
                        <a:rPr lang="en-US" sz="1100" u="none" strike="noStrike" dirty="0">
                          <a:solidFill>
                            <a:schemeClr val="bg1"/>
                          </a:solidFill>
                          <a:effectLst/>
                        </a:rPr>
                        <a:t>Reporting of positive and compliance observations by trade workers and/or safety professionals</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GC/CM</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Trades</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Civil</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extLst>
                  <a:ext uri="{0D108BD9-81ED-4DB2-BD59-A6C34878D82A}">
                    <a16:rowId xmlns:a16="http://schemas.microsoft.com/office/drawing/2014/main" xmlns="" val="2051128436"/>
                  </a:ext>
                </a:extLst>
              </a:tr>
              <a:tr h="190500">
                <a:tc>
                  <a:txBody>
                    <a:bodyPr/>
                    <a:lstStyle/>
                    <a:p>
                      <a:pPr algn="l" fontAlgn="b"/>
                      <a:r>
                        <a:rPr lang="en-US" sz="1100" u="none" strike="noStrike">
                          <a:effectLst/>
                        </a:rPr>
                        <a:t>Best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47%</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902772943"/>
                  </a:ext>
                </a:extLst>
              </a:tr>
              <a:tr h="190500">
                <a:tc>
                  <a:txBody>
                    <a:bodyPr/>
                    <a:lstStyle/>
                    <a:p>
                      <a:pPr algn="l" fontAlgn="b"/>
                      <a:r>
                        <a:rPr lang="en-US" sz="1100" u="none" strike="noStrike">
                          <a:effectLst/>
                        </a:rPr>
                        <a:t>Typical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34%</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574565664"/>
                  </a:ext>
                </a:extLst>
              </a:tr>
            </a:tbl>
          </a:graphicData>
        </a:graphic>
      </p:graphicFrame>
      <p:graphicFrame>
        <p:nvGraphicFramePr>
          <p:cNvPr id="3" name="Table 2">
            <a:extLst>
              <a:ext uri="{FF2B5EF4-FFF2-40B4-BE49-F238E27FC236}">
                <a16:creationId xmlns:a16="http://schemas.microsoft.com/office/drawing/2014/main" xmlns="" id="{D3BC141E-531F-4E91-91B7-A7F986E09B92}"/>
              </a:ext>
            </a:extLst>
          </p:cNvPr>
          <p:cNvGraphicFramePr>
            <a:graphicFrameLocks noGrp="1"/>
          </p:cNvGraphicFramePr>
          <p:nvPr>
            <p:extLst>
              <p:ext uri="{D42A27DB-BD31-4B8C-83A1-F6EECF244321}">
                <p14:modId xmlns:p14="http://schemas.microsoft.com/office/powerpoint/2010/main" val="3405542383"/>
              </p:ext>
            </p:extLst>
          </p:nvPr>
        </p:nvGraphicFramePr>
        <p:xfrm>
          <a:off x="457200" y="2497161"/>
          <a:ext cx="3670300" cy="893445"/>
        </p:xfrm>
        <a:graphic>
          <a:graphicData uri="http://schemas.openxmlformats.org/drawingml/2006/table">
            <a:tbl>
              <a:tblPr>
                <a:tableStyleId>{5C22544A-7EE6-4342-B048-85BDC9FD1C3A}</a:tableStyleId>
              </a:tblPr>
              <a:tblGrid>
                <a:gridCol w="1841500">
                  <a:extLst>
                    <a:ext uri="{9D8B030D-6E8A-4147-A177-3AD203B41FA5}">
                      <a16:colId xmlns:a16="http://schemas.microsoft.com/office/drawing/2014/main" xmlns="" val="3563023849"/>
                    </a:ext>
                  </a:extLst>
                </a:gridCol>
                <a:gridCol w="609600">
                  <a:extLst>
                    <a:ext uri="{9D8B030D-6E8A-4147-A177-3AD203B41FA5}">
                      <a16:colId xmlns:a16="http://schemas.microsoft.com/office/drawing/2014/main" xmlns="" val="3317903524"/>
                    </a:ext>
                  </a:extLst>
                </a:gridCol>
                <a:gridCol w="609600">
                  <a:extLst>
                    <a:ext uri="{9D8B030D-6E8A-4147-A177-3AD203B41FA5}">
                      <a16:colId xmlns:a16="http://schemas.microsoft.com/office/drawing/2014/main" xmlns="" val="562915219"/>
                    </a:ext>
                  </a:extLst>
                </a:gridCol>
                <a:gridCol w="609600">
                  <a:extLst>
                    <a:ext uri="{9D8B030D-6E8A-4147-A177-3AD203B41FA5}">
                      <a16:colId xmlns:a16="http://schemas.microsoft.com/office/drawing/2014/main" xmlns="" val="1203866649"/>
                    </a:ext>
                  </a:extLst>
                </a:gridCol>
              </a:tblGrid>
              <a:tr h="190500">
                <a:tc>
                  <a:txBody>
                    <a:bodyPr/>
                    <a:lstStyle/>
                    <a:p>
                      <a:pPr algn="l" fontAlgn="b"/>
                      <a:r>
                        <a:rPr lang="en-US" sz="1100" u="none" strike="noStrike" dirty="0">
                          <a:solidFill>
                            <a:schemeClr val="bg1"/>
                          </a:solidFill>
                          <a:effectLst/>
                        </a:rPr>
                        <a:t>Root cause analysis on recordable or high potential incidents</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GC/CM</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Trades</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Civil</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extLst>
                  <a:ext uri="{0D108BD9-81ED-4DB2-BD59-A6C34878D82A}">
                    <a16:rowId xmlns:a16="http://schemas.microsoft.com/office/drawing/2014/main" xmlns="" val="1974822264"/>
                  </a:ext>
                </a:extLst>
              </a:tr>
              <a:tr h="190500">
                <a:tc>
                  <a:txBody>
                    <a:bodyPr/>
                    <a:lstStyle/>
                    <a:p>
                      <a:pPr algn="l" fontAlgn="b"/>
                      <a:r>
                        <a:rPr lang="en-US" sz="1100" u="none" strike="noStrike">
                          <a:effectLst/>
                        </a:rPr>
                        <a:t>Best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37%</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355281696"/>
                  </a:ext>
                </a:extLst>
              </a:tr>
              <a:tr h="190500">
                <a:tc>
                  <a:txBody>
                    <a:bodyPr/>
                    <a:lstStyle/>
                    <a:p>
                      <a:pPr algn="l" fontAlgn="b"/>
                      <a:r>
                        <a:rPr lang="en-US" sz="1100" u="none" strike="noStrike">
                          <a:effectLst/>
                        </a:rPr>
                        <a:t>Typical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29%</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816027917"/>
                  </a:ext>
                </a:extLst>
              </a:tr>
            </a:tbl>
          </a:graphicData>
        </a:graphic>
      </p:graphicFrame>
      <p:graphicFrame>
        <p:nvGraphicFramePr>
          <p:cNvPr id="11" name="Table 10">
            <a:extLst>
              <a:ext uri="{FF2B5EF4-FFF2-40B4-BE49-F238E27FC236}">
                <a16:creationId xmlns:a16="http://schemas.microsoft.com/office/drawing/2014/main" xmlns="" id="{F5386240-8DAE-4E36-8E79-68C1253E6534}"/>
              </a:ext>
            </a:extLst>
          </p:cNvPr>
          <p:cNvGraphicFramePr>
            <a:graphicFrameLocks noGrp="1"/>
          </p:cNvGraphicFramePr>
          <p:nvPr>
            <p:extLst>
              <p:ext uri="{D42A27DB-BD31-4B8C-83A1-F6EECF244321}">
                <p14:modId xmlns:p14="http://schemas.microsoft.com/office/powerpoint/2010/main" val="198888837"/>
              </p:ext>
            </p:extLst>
          </p:nvPr>
        </p:nvGraphicFramePr>
        <p:xfrm>
          <a:off x="457200" y="3550856"/>
          <a:ext cx="3670300" cy="893445"/>
        </p:xfrm>
        <a:graphic>
          <a:graphicData uri="http://schemas.openxmlformats.org/drawingml/2006/table">
            <a:tbl>
              <a:tblPr>
                <a:tableStyleId>{5C22544A-7EE6-4342-B048-85BDC9FD1C3A}</a:tableStyleId>
              </a:tblPr>
              <a:tblGrid>
                <a:gridCol w="1841500">
                  <a:extLst>
                    <a:ext uri="{9D8B030D-6E8A-4147-A177-3AD203B41FA5}">
                      <a16:colId xmlns:a16="http://schemas.microsoft.com/office/drawing/2014/main" xmlns="" val="3533554801"/>
                    </a:ext>
                  </a:extLst>
                </a:gridCol>
                <a:gridCol w="609600">
                  <a:extLst>
                    <a:ext uri="{9D8B030D-6E8A-4147-A177-3AD203B41FA5}">
                      <a16:colId xmlns:a16="http://schemas.microsoft.com/office/drawing/2014/main" xmlns="" val="2913297284"/>
                    </a:ext>
                  </a:extLst>
                </a:gridCol>
                <a:gridCol w="609600">
                  <a:extLst>
                    <a:ext uri="{9D8B030D-6E8A-4147-A177-3AD203B41FA5}">
                      <a16:colId xmlns:a16="http://schemas.microsoft.com/office/drawing/2014/main" xmlns="" val="2280014108"/>
                    </a:ext>
                  </a:extLst>
                </a:gridCol>
                <a:gridCol w="609600">
                  <a:extLst>
                    <a:ext uri="{9D8B030D-6E8A-4147-A177-3AD203B41FA5}">
                      <a16:colId xmlns:a16="http://schemas.microsoft.com/office/drawing/2014/main" xmlns="" val="4176220789"/>
                    </a:ext>
                  </a:extLst>
                </a:gridCol>
              </a:tblGrid>
              <a:tr h="190500">
                <a:tc>
                  <a:txBody>
                    <a:bodyPr/>
                    <a:lstStyle/>
                    <a:p>
                      <a:pPr algn="l" fontAlgn="b"/>
                      <a:r>
                        <a:rPr lang="en-US" sz="1100" u="none" strike="noStrike" dirty="0">
                          <a:solidFill>
                            <a:schemeClr val="bg1"/>
                          </a:solidFill>
                          <a:effectLst/>
                        </a:rPr>
                        <a:t>Safety professionals involved in every aspect of preconstruction planning</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GC/CM</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Trades</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Civil</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extLst>
                  <a:ext uri="{0D108BD9-81ED-4DB2-BD59-A6C34878D82A}">
                    <a16:rowId xmlns:a16="http://schemas.microsoft.com/office/drawing/2014/main" xmlns="" val="1195117209"/>
                  </a:ext>
                </a:extLst>
              </a:tr>
              <a:tr h="190500">
                <a:tc>
                  <a:txBody>
                    <a:bodyPr/>
                    <a:lstStyle/>
                    <a:p>
                      <a:pPr algn="l" fontAlgn="b"/>
                      <a:r>
                        <a:rPr lang="en-US" sz="1100" u="none" strike="noStrike">
                          <a:effectLst/>
                        </a:rPr>
                        <a:t>Best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44%</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945434609"/>
                  </a:ext>
                </a:extLst>
              </a:tr>
              <a:tr h="190500">
                <a:tc>
                  <a:txBody>
                    <a:bodyPr/>
                    <a:lstStyle/>
                    <a:p>
                      <a:pPr algn="l" fontAlgn="b"/>
                      <a:r>
                        <a:rPr lang="en-US" sz="1100" u="none" strike="noStrike">
                          <a:effectLst/>
                        </a:rPr>
                        <a:t>Typical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32%</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774549798"/>
                  </a:ext>
                </a:extLst>
              </a:tr>
            </a:tbl>
          </a:graphicData>
        </a:graphic>
      </p:graphicFrame>
      <p:graphicFrame>
        <p:nvGraphicFramePr>
          <p:cNvPr id="14" name="Table 13">
            <a:extLst>
              <a:ext uri="{FF2B5EF4-FFF2-40B4-BE49-F238E27FC236}">
                <a16:creationId xmlns:a16="http://schemas.microsoft.com/office/drawing/2014/main" xmlns="" id="{115F932E-D0DD-4C94-B12E-BB1D5679911C}"/>
              </a:ext>
            </a:extLst>
          </p:cNvPr>
          <p:cNvGraphicFramePr>
            <a:graphicFrameLocks noGrp="1"/>
          </p:cNvGraphicFramePr>
          <p:nvPr>
            <p:extLst>
              <p:ext uri="{D42A27DB-BD31-4B8C-83A1-F6EECF244321}">
                <p14:modId xmlns:p14="http://schemas.microsoft.com/office/powerpoint/2010/main" val="148504276"/>
              </p:ext>
            </p:extLst>
          </p:nvPr>
        </p:nvGraphicFramePr>
        <p:xfrm>
          <a:off x="5016500" y="1659738"/>
          <a:ext cx="3670300" cy="893445"/>
        </p:xfrm>
        <a:graphic>
          <a:graphicData uri="http://schemas.openxmlformats.org/drawingml/2006/table">
            <a:tbl>
              <a:tblPr>
                <a:tableStyleId>{5C22544A-7EE6-4342-B048-85BDC9FD1C3A}</a:tableStyleId>
              </a:tblPr>
              <a:tblGrid>
                <a:gridCol w="1841500">
                  <a:extLst>
                    <a:ext uri="{9D8B030D-6E8A-4147-A177-3AD203B41FA5}">
                      <a16:colId xmlns:a16="http://schemas.microsoft.com/office/drawing/2014/main" xmlns="" val="4250479334"/>
                    </a:ext>
                  </a:extLst>
                </a:gridCol>
                <a:gridCol w="609600">
                  <a:extLst>
                    <a:ext uri="{9D8B030D-6E8A-4147-A177-3AD203B41FA5}">
                      <a16:colId xmlns:a16="http://schemas.microsoft.com/office/drawing/2014/main" xmlns="" val="1279115640"/>
                    </a:ext>
                  </a:extLst>
                </a:gridCol>
                <a:gridCol w="609600">
                  <a:extLst>
                    <a:ext uri="{9D8B030D-6E8A-4147-A177-3AD203B41FA5}">
                      <a16:colId xmlns:a16="http://schemas.microsoft.com/office/drawing/2014/main" xmlns="" val="2046249715"/>
                    </a:ext>
                  </a:extLst>
                </a:gridCol>
                <a:gridCol w="609600">
                  <a:extLst>
                    <a:ext uri="{9D8B030D-6E8A-4147-A177-3AD203B41FA5}">
                      <a16:colId xmlns:a16="http://schemas.microsoft.com/office/drawing/2014/main" xmlns="" val="46197434"/>
                    </a:ext>
                  </a:extLst>
                </a:gridCol>
              </a:tblGrid>
              <a:tr h="190500">
                <a:tc>
                  <a:txBody>
                    <a:bodyPr/>
                    <a:lstStyle/>
                    <a:p>
                      <a:pPr algn="l" fontAlgn="b"/>
                      <a:r>
                        <a:rPr lang="en-US" sz="1100" u="none" strike="noStrike" dirty="0">
                          <a:solidFill>
                            <a:schemeClr val="bg1"/>
                          </a:solidFill>
                          <a:effectLst/>
                        </a:rPr>
                        <a:t>Weekly safety inspections led by GC and participated in by contractor stakeholders</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GC/CM</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Trades</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Civil</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extLst>
                  <a:ext uri="{0D108BD9-81ED-4DB2-BD59-A6C34878D82A}">
                    <a16:rowId xmlns:a16="http://schemas.microsoft.com/office/drawing/2014/main" xmlns="" val="983976188"/>
                  </a:ext>
                </a:extLst>
              </a:tr>
              <a:tr h="190500">
                <a:tc>
                  <a:txBody>
                    <a:bodyPr/>
                    <a:lstStyle/>
                    <a:p>
                      <a:pPr algn="l" fontAlgn="b"/>
                      <a:r>
                        <a:rPr lang="en-US" sz="1100" u="none" strike="noStrike">
                          <a:effectLst/>
                        </a:rPr>
                        <a:t>Best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72%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54%</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688363784"/>
                  </a:ext>
                </a:extLst>
              </a:tr>
              <a:tr h="190500">
                <a:tc>
                  <a:txBody>
                    <a:bodyPr/>
                    <a:lstStyle/>
                    <a:p>
                      <a:pPr algn="l" fontAlgn="b"/>
                      <a:r>
                        <a:rPr lang="en-US" sz="1100" u="none" strike="noStrike">
                          <a:effectLst/>
                        </a:rPr>
                        <a:t>Typical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49%</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61063776"/>
                  </a:ext>
                </a:extLst>
              </a:tr>
            </a:tbl>
          </a:graphicData>
        </a:graphic>
      </p:graphicFrame>
      <p:graphicFrame>
        <p:nvGraphicFramePr>
          <p:cNvPr id="16" name="Table 15">
            <a:extLst>
              <a:ext uri="{FF2B5EF4-FFF2-40B4-BE49-F238E27FC236}">
                <a16:creationId xmlns:a16="http://schemas.microsoft.com/office/drawing/2014/main" xmlns="" id="{6D0D772B-3F05-4A32-A64F-958AAC3A00EA}"/>
              </a:ext>
            </a:extLst>
          </p:cNvPr>
          <p:cNvGraphicFramePr>
            <a:graphicFrameLocks noGrp="1"/>
          </p:cNvGraphicFramePr>
          <p:nvPr>
            <p:extLst>
              <p:ext uri="{D42A27DB-BD31-4B8C-83A1-F6EECF244321}">
                <p14:modId xmlns:p14="http://schemas.microsoft.com/office/powerpoint/2010/main" val="3060111155"/>
              </p:ext>
            </p:extLst>
          </p:nvPr>
        </p:nvGraphicFramePr>
        <p:xfrm>
          <a:off x="5016500" y="2780244"/>
          <a:ext cx="3670300" cy="1061085"/>
        </p:xfrm>
        <a:graphic>
          <a:graphicData uri="http://schemas.openxmlformats.org/drawingml/2006/table">
            <a:tbl>
              <a:tblPr>
                <a:tableStyleId>{5C22544A-7EE6-4342-B048-85BDC9FD1C3A}</a:tableStyleId>
              </a:tblPr>
              <a:tblGrid>
                <a:gridCol w="1841500">
                  <a:extLst>
                    <a:ext uri="{9D8B030D-6E8A-4147-A177-3AD203B41FA5}">
                      <a16:colId xmlns:a16="http://schemas.microsoft.com/office/drawing/2014/main" xmlns="" val="1122151876"/>
                    </a:ext>
                  </a:extLst>
                </a:gridCol>
                <a:gridCol w="609600">
                  <a:extLst>
                    <a:ext uri="{9D8B030D-6E8A-4147-A177-3AD203B41FA5}">
                      <a16:colId xmlns:a16="http://schemas.microsoft.com/office/drawing/2014/main" xmlns="" val="2280833218"/>
                    </a:ext>
                  </a:extLst>
                </a:gridCol>
                <a:gridCol w="609600">
                  <a:extLst>
                    <a:ext uri="{9D8B030D-6E8A-4147-A177-3AD203B41FA5}">
                      <a16:colId xmlns:a16="http://schemas.microsoft.com/office/drawing/2014/main" xmlns="" val="3348016121"/>
                    </a:ext>
                  </a:extLst>
                </a:gridCol>
                <a:gridCol w="609600">
                  <a:extLst>
                    <a:ext uri="{9D8B030D-6E8A-4147-A177-3AD203B41FA5}">
                      <a16:colId xmlns:a16="http://schemas.microsoft.com/office/drawing/2014/main" xmlns="" val="2050100412"/>
                    </a:ext>
                  </a:extLst>
                </a:gridCol>
              </a:tblGrid>
              <a:tr h="190500">
                <a:tc>
                  <a:txBody>
                    <a:bodyPr/>
                    <a:lstStyle/>
                    <a:p>
                      <a:pPr algn="l" fontAlgn="b"/>
                      <a:r>
                        <a:rPr lang="en-US" sz="1100" u="none" strike="noStrike" dirty="0">
                          <a:solidFill>
                            <a:schemeClr val="bg1"/>
                          </a:solidFill>
                          <a:effectLst/>
                        </a:rPr>
                        <a:t>A disciplined approach to maintain orderly site (exceptional housekeeping, nothing hits the floor, 5S)</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GC/CM</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Trades</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Civil</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extLst>
                  <a:ext uri="{0D108BD9-81ED-4DB2-BD59-A6C34878D82A}">
                    <a16:rowId xmlns:a16="http://schemas.microsoft.com/office/drawing/2014/main" xmlns="" val="1812611687"/>
                  </a:ext>
                </a:extLst>
              </a:tr>
              <a:tr h="190500">
                <a:tc>
                  <a:txBody>
                    <a:bodyPr/>
                    <a:lstStyle/>
                    <a:p>
                      <a:pPr algn="l" fontAlgn="b"/>
                      <a:r>
                        <a:rPr lang="en-US" sz="1100" u="none" strike="noStrike">
                          <a:effectLst/>
                        </a:rPr>
                        <a:t>Best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49%</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304007628"/>
                  </a:ext>
                </a:extLst>
              </a:tr>
              <a:tr h="190500">
                <a:tc>
                  <a:txBody>
                    <a:bodyPr/>
                    <a:lstStyle/>
                    <a:p>
                      <a:pPr algn="l" fontAlgn="b"/>
                      <a:r>
                        <a:rPr lang="en-US" sz="1100" u="none" strike="noStrike">
                          <a:effectLst/>
                        </a:rPr>
                        <a:t>Typical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24%</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150607280"/>
                  </a:ext>
                </a:extLst>
              </a:tr>
            </a:tbl>
          </a:graphicData>
        </a:graphic>
      </p:graphicFrame>
    </p:spTree>
    <p:extLst>
      <p:ext uri="{BB962C8B-B14F-4D97-AF65-F5344CB8AC3E}">
        <p14:creationId xmlns:p14="http://schemas.microsoft.com/office/powerpoint/2010/main" val="13952012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p:cNvSpPr>
            <a:spLocks noGrp="1" noChangeArrowheads="1"/>
          </p:cNvSpPr>
          <p:nvPr>
            <p:ph type="ctrTitle" sz="quarter" idx="4294967295"/>
          </p:nvPr>
        </p:nvSpPr>
        <p:spPr>
          <a:xfrm>
            <a:off x="-1" y="0"/>
            <a:ext cx="8091055" cy="457200"/>
          </a:xfrm>
        </p:spPr>
        <p:txBody>
          <a:bodyPr anchor="b"/>
          <a:lstStyle/>
          <a:p>
            <a:r>
              <a:rPr lang="en-US" sz="2400" b="1" dirty="0">
                <a:solidFill>
                  <a:schemeClr val="bg1"/>
                </a:solidFill>
              </a:rPr>
              <a:t>Process Factors: Planning and Scheduling Practices</a:t>
            </a:r>
            <a:endParaRPr lang="en-US" sz="2400" dirty="0">
              <a:solidFill>
                <a:schemeClr val="bg1"/>
              </a:solidFill>
            </a:endParaRPr>
          </a:p>
        </p:txBody>
      </p:sp>
      <p:sp>
        <p:nvSpPr>
          <p:cNvPr id="7" name="TextBox 6"/>
          <p:cNvSpPr txBox="1"/>
          <p:nvPr/>
        </p:nvSpPr>
        <p:spPr>
          <a:xfrm>
            <a:off x="2369126" y="4754880"/>
            <a:ext cx="4761347" cy="276999"/>
          </a:xfrm>
          <a:prstGeom prst="rect">
            <a:avLst/>
          </a:prstGeom>
          <a:noFill/>
        </p:spPr>
        <p:txBody>
          <a:bodyPr wrap="square" rtlCol="0">
            <a:spAutoFit/>
          </a:bodyPr>
          <a:lstStyle/>
          <a:p>
            <a:r>
              <a:rPr lang="en-US" sz="600" dirty="0">
                <a:solidFill>
                  <a:schemeClr val="tx1"/>
                </a:solidFill>
              </a:rPr>
              <a:t>qf5. Which of the following Planning and Scheduling Practices occurred during the construction phase on your best and typical projects?</a:t>
            </a:r>
            <a:endParaRPr lang="en-US" sz="600" b="1" dirty="0">
              <a:solidFill>
                <a:schemeClr val="tx1"/>
              </a:solidFill>
            </a:endParaRPr>
          </a:p>
        </p:txBody>
      </p:sp>
      <p:sp>
        <p:nvSpPr>
          <p:cNvPr id="12" name="Rectangle 4"/>
          <p:cNvSpPr txBox="1">
            <a:spLocks noChangeArrowheads="1"/>
          </p:cNvSpPr>
          <p:nvPr/>
        </p:nvSpPr>
        <p:spPr bwMode="auto">
          <a:xfrm>
            <a:off x="457200" y="466344"/>
            <a:ext cx="8229600" cy="813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rgbClr val="595959"/>
                </a:solidFill>
                <a:latin typeface="+mj-lt"/>
                <a:ea typeface="+mj-ea"/>
                <a:cs typeface="+mj-cs"/>
              </a:defRPr>
            </a:lvl1pPr>
            <a:lvl2pPr algn="l" rtl="0" eaLnBrk="0" fontAlgn="base" hangingPunct="0">
              <a:spcBef>
                <a:spcPct val="0"/>
              </a:spcBef>
              <a:spcAft>
                <a:spcPct val="0"/>
              </a:spcAft>
              <a:defRPr sz="2400">
                <a:solidFill>
                  <a:srgbClr val="595959"/>
                </a:solidFill>
                <a:latin typeface="Arial" charset="0"/>
                <a:ea typeface="ＭＳ Ｐゴシック" charset="0"/>
                <a:cs typeface="Arial" charset="0"/>
              </a:defRPr>
            </a:lvl2pPr>
            <a:lvl3pPr algn="l" rtl="0" eaLnBrk="0" fontAlgn="base" hangingPunct="0">
              <a:spcBef>
                <a:spcPct val="0"/>
              </a:spcBef>
              <a:spcAft>
                <a:spcPct val="0"/>
              </a:spcAft>
              <a:defRPr sz="2400">
                <a:solidFill>
                  <a:srgbClr val="595959"/>
                </a:solidFill>
                <a:latin typeface="Arial" charset="0"/>
                <a:ea typeface="ＭＳ Ｐゴシック" charset="0"/>
                <a:cs typeface="Arial" charset="0"/>
              </a:defRPr>
            </a:lvl3pPr>
            <a:lvl4pPr algn="l" rtl="0" eaLnBrk="0" fontAlgn="base" hangingPunct="0">
              <a:spcBef>
                <a:spcPct val="0"/>
              </a:spcBef>
              <a:spcAft>
                <a:spcPct val="0"/>
              </a:spcAft>
              <a:defRPr sz="2400">
                <a:solidFill>
                  <a:srgbClr val="595959"/>
                </a:solidFill>
                <a:latin typeface="Arial" charset="0"/>
                <a:ea typeface="ＭＳ Ｐゴシック" charset="0"/>
                <a:cs typeface="Arial" charset="0"/>
              </a:defRPr>
            </a:lvl4pPr>
            <a:lvl5pPr algn="l" rtl="0" eaLnBrk="0" fontAlgn="base" hangingPunct="0">
              <a:spcBef>
                <a:spcPct val="0"/>
              </a:spcBef>
              <a:spcAft>
                <a:spcPct val="0"/>
              </a:spcAft>
              <a:defRPr sz="2400">
                <a:solidFill>
                  <a:srgbClr val="595959"/>
                </a:solidFill>
                <a:latin typeface="Arial" charset="0"/>
                <a:ea typeface="ＭＳ Ｐゴシック" charset="0"/>
                <a:cs typeface="Arial" charset="0"/>
              </a:defRPr>
            </a:lvl5pPr>
            <a:lvl6pPr marL="457200" algn="l" rtl="0" fontAlgn="base">
              <a:spcBef>
                <a:spcPct val="0"/>
              </a:spcBef>
              <a:spcAft>
                <a:spcPct val="0"/>
              </a:spcAft>
              <a:defRPr sz="2400">
                <a:solidFill>
                  <a:srgbClr val="595959"/>
                </a:solidFill>
                <a:latin typeface="Arial" charset="0"/>
                <a:ea typeface="ＭＳ Ｐゴシック" charset="0"/>
                <a:cs typeface="Arial" charset="0"/>
              </a:defRPr>
            </a:lvl6pPr>
            <a:lvl7pPr marL="914400" algn="l" rtl="0" fontAlgn="base">
              <a:spcBef>
                <a:spcPct val="0"/>
              </a:spcBef>
              <a:spcAft>
                <a:spcPct val="0"/>
              </a:spcAft>
              <a:defRPr sz="2400">
                <a:solidFill>
                  <a:srgbClr val="595959"/>
                </a:solidFill>
                <a:latin typeface="Arial" charset="0"/>
                <a:ea typeface="ＭＳ Ｐゴシック" charset="0"/>
                <a:cs typeface="Arial" charset="0"/>
              </a:defRPr>
            </a:lvl7pPr>
            <a:lvl8pPr marL="1371600" algn="l" rtl="0" fontAlgn="base">
              <a:spcBef>
                <a:spcPct val="0"/>
              </a:spcBef>
              <a:spcAft>
                <a:spcPct val="0"/>
              </a:spcAft>
              <a:defRPr sz="2400">
                <a:solidFill>
                  <a:srgbClr val="595959"/>
                </a:solidFill>
                <a:latin typeface="Arial" charset="0"/>
                <a:ea typeface="ＭＳ Ｐゴシック" charset="0"/>
                <a:cs typeface="Arial" charset="0"/>
              </a:defRPr>
            </a:lvl8pPr>
            <a:lvl9pPr marL="1828800" algn="l" rtl="0" fontAlgn="base">
              <a:spcBef>
                <a:spcPct val="0"/>
              </a:spcBef>
              <a:spcAft>
                <a:spcPct val="0"/>
              </a:spcAft>
              <a:defRPr sz="2400">
                <a:solidFill>
                  <a:srgbClr val="595959"/>
                </a:solidFill>
                <a:latin typeface="Arial" charset="0"/>
                <a:ea typeface="ＭＳ Ｐゴシック" charset="0"/>
                <a:cs typeface="Arial" charset="0"/>
              </a:defRPr>
            </a:lvl9pPr>
          </a:lstStyle>
          <a:p>
            <a:pPr marL="214313" indent="-214313">
              <a:buFont typeface="Arial" pitchFamily="34" charset="0"/>
              <a:buChar char="•"/>
            </a:pPr>
            <a:r>
              <a:rPr lang="en-US" sz="1200" dirty="0">
                <a:solidFill>
                  <a:schemeClr val="tx1"/>
                </a:solidFill>
                <a:latin typeface="+mn-lt"/>
              </a:rPr>
              <a:t>Best projects were more likely to have key stakeholders to help define project milestones and develop plans for phases working backwards to determine handoffs, and define weekly task lists and measure the percentage of tasks completed to make necessary adjustments to plans</a:t>
            </a:r>
          </a:p>
        </p:txBody>
      </p:sp>
      <p:graphicFrame>
        <p:nvGraphicFramePr>
          <p:cNvPr id="8" name="Chart 7">
            <a:extLst>
              <a:ext uri="{FF2B5EF4-FFF2-40B4-BE49-F238E27FC236}">
                <a16:creationId xmlns:a16="http://schemas.microsoft.com/office/drawing/2014/main" xmlns="" id="{839667B9-7BE7-4FFC-B2F1-046711F635BD}"/>
              </a:ext>
            </a:extLst>
          </p:cNvPr>
          <p:cNvGraphicFramePr>
            <a:graphicFrameLocks/>
          </p:cNvGraphicFramePr>
          <p:nvPr>
            <p:extLst>
              <p:ext uri="{D42A27DB-BD31-4B8C-83A1-F6EECF244321}">
                <p14:modId xmlns:p14="http://schemas.microsoft.com/office/powerpoint/2010/main" val="259299358"/>
              </p:ext>
            </p:extLst>
          </p:nvPr>
        </p:nvGraphicFramePr>
        <p:xfrm>
          <a:off x="228600" y="1280160"/>
          <a:ext cx="8686800" cy="3429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727841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p:cNvSpPr>
            <a:spLocks noGrp="1" noChangeArrowheads="1"/>
          </p:cNvSpPr>
          <p:nvPr>
            <p:ph type="ctrTitle" sz="quarter" idx="4294967295"/>
          </p:nvPr>
        </p:nvSpPr>
        <p:spPr>
          <a:xfrm>
            <a:off x="-1" y="0"/>
            <a:ext cx="8091055" cy="457200"/>
          </a:xfrm>
        </p:spPr>
        <p:txBody>
          <a:bodyPr anchor="b"/>
          <a:lstStyle/>
          <a:p>
            <a:r>
              <a:rPr lang="en-US" sz="2400" b="1" dirty="0">
                <a:solidFill>
                  <a:schemeClr val="bg1"/>
                </a:solidFill>
              </a:rPr>
              <a:t>Process Factors: Planning and Scheduling Practices</a:t>
            </a:r>
            <a:endParaRPr lang="en-US" sz="2400" dirty="0">
              <a:solidFill>
                <a:schemeClr val="bg1"/>
              </a:solidFill>
            </a:endParaRPr>
          </a:p>
        </p:txBody>
      </p:sp>
      <p:sp>
        <p:nvSpPr>
          <p:cNvPr id="7" name="TextBox 6"/>
          <p:cNvSpPr txBox="1"/>
          <p:nvPr/>
        </p:nvSpPr>
        <p:spPr>
          <a:xfrm>
            <a:off x="2369126" y="4754880"/>
            <a:ext cx="4761347" cy="276999"/>
          </a:xfrm>
          <a:prstGeom prst="rect">
            <a:avLst/>
          </a:prstGeom>
          <a:noFill/>
        </p:spPr>
        <p:txBody>
          <a:bodyPr wrap="square" rtlCol="0">
            <a:spAutoFit/>
          </a:bodyPr>
          <a:lstStyle/>
          <a:p>
            <a:r>
              <a:rPr lang="en-US" sz="600" dirty="0">
                <a:solidFill>
                  <a:schemeClr val="tx1"/>
                </a:solidFill>
              </a:rPr>
              <a:t>qf5. Which of the following Planning and Scheduling Practices occurred during the construction phase on your best and typical projects?</a:t>
            </a:r>
            <a:endParaRPr lang="en-US" sz="600" b="1" dirty="0">
              <a:solidFill>
                <a:schemeClr val="tx1"/>
              </a:solidFill>
            </a:endParaRPr>
          </a:p>
        </p:txBody>
      </p:sp>
      <p:sp>
        <p:nvSpPr>
          <p:cNvPr id="12" name="Rectangle 4"/>
          <p:cNvSpPr txBox="1">
            <a:spLocks noChangeArrowheads="1"/>
          </p:cNvSpPr>
          <p:nvPr/>
        </p:nvSpPr>
        <p:spPr bwMode="auto">
          <a:xfrm>
            <a:off x="457200" y="466344"/>
            <a:ext cx="8229600" cy="813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rgbClr val="595959"/>
                </a:solidFill>
                <a:latin typeface="+mj-lt"/>
                <a:ea typeface="+mj-ea"/>
                <a:cs typeface="+mj-cs"/>
              </a:defRPr>
            </a:lvl1pPr>
            <a:lvl2pPr algn="l" rtl="0" eaLnBrk="0" fontAlgn="base" hangingPunct="0">
              <a:spcBef>
                <a:spcPct val="0"/>
              </a:spcBef>
              <a:spcAft>
                <a:spcPct val="0"/>
              </a:spcAft>
              <a:defRPr sz="2400">
                <a:solidFill>
                  <a:srgbClr val="595959"/>
                </a:solidFill>
                <a:latin typeface="Arial" charset="0"/>
                <a:ea typeface="ＭＳ Ｐゴシック" charset="0"/>
                <a:cs typeface="Arial" charset="0"/>
              </a:defRPr>
            </a:lvl2pPr>
            <a:lvl3pPr algn="l" rtl="0" eaLnBrk="0" fontAlgn="base" hangingPunct="0">
              <a:spcBef>
                <a:spcPct val="0"/>
              </a:spcBef>
              <a:spcAft>
                <a:spcPct val="0"/>
              </a:spcAft>
              <a:defRPr sz="2400">
                <a:solidFill>
                  <a:srgbClr val="595959"/>
                </a:solidFill>
                <a:latin typeface="Arial" charset="0"/>
                <a:ea typeface="ＭＳ Ｐゴシック" charset="0"/>
                <a:cs typeface="Arial" charset="0"/>
              </a:defRPr>
            </a:lvl3pPr>
            <a:lvl4pPr algn="l" rtl="0" eaLnBrk="0" fontAlgn="base" hangingPunct="0">
              <a:spcBef>
                <a:spcPct val="0"/>
              </a:spcBef>
              <a:spcAft>
                <a:spcPct val="0"/>
              </a:spcAft>
              <a:defRPr sz="2400">
                <a:solidFill>
                  <a:srgbClr val="595959"/>
                </a:solidFill>
                <a:latin typeface="Arial" charset="0"/>
                <a:ea typeface="ＭＳ Ｐゴシック" charset="0"/>
                <a:cs typeface="Arial" charset="0"/>
              </a:defRPr>
            </a:lvl4pPr>
            <a:lvl5pPr algn="l" rtl="0" eaLnBrk="0" fontAlgn="base" hangingPunct="0">
              <a:spcBef>
                <a:spcPct val="0"/>
              </a:spcBef>
              <a:spcAft>
                <a:spcPct val="0"/>
              </a:spcAft>
              <a:defRPr sz="2400">
                <a:solidFill>
                  <a:srgbClr val="595959"/>
                </a:solidFill>
                <a:latin typeface="Arial" charset="0"/>
                <a:ea typeface="ＭＳ Ｐゴシック" charset="0"/>
                <a:cs typeface="Arial" charset="0"/>
              </a:defRPr>
            </a:lvl5pPr>
            <a:lvl6pPr marL="457200" algn="l" rtl="0" fontAlgn="base">
              <a:spcBef>
                <a:spcPct val="0"/>
              </a:spcBef>
              <a:spcAft>
                <a:spcPct val="0"/>
              </a:spcAft>
              <a:defRPr sz="2400">
                <a:solidFill>
                  <a:srgbClr val="595959"/>
                </a:solidFill>
                <a:latin typeface="Arial" charset="0"/>
                <a:ea typeface="ＭＳ Ｐゴシック" charset="0"/>
                <a:cs typeface="Arial" charset="0"/>
              </a:defRPr>
            </a:lvl6pPr>
            <a:lvl7pPr marL="914400" algn="l" rtl="0" fontAlgn="base">
              <a:spcBef>
                <a:spcPct val="0"/>
              </a:spcBef>
              <a:spcAft>
                <a:spcPct val="0"/>
              </a:spcAft>
              <a:defRPr sz="2400">
                <a:solidFill>
                  <a:srgbClr val="595959"/>
                </a:solidFill>
                <a:latin typeface="Arial" charset="0"/>
                <a:ea typeface="ＭＳ Ｐゴシック" charset="0"/>
                <a:cs typeface="Arial" charset="0"/>
              </a:defRPr>
            </a:lvl7pPr>
            <a:lvl8pPr marL="1371600" algn="l" rtl="0" fontAlgn="base">
              <a:spcBef>
                <a:spcPct val="0"/>
              </a:spcBef>
              <a:spcAft>
                <a:spcPct val="0"/>
              </a:spcAft>
              <a:defRPr sz="2400">
                <a:solidFill>
                  <a:srgbClr val="595959"/>
                </a:solidFill>
                <a:latin typeface="Arial" charset="0"/>
                <a:ea typeface="ＭＳ Ｐゴシック" charset="0"/>
                <a:cs typeface="Arial" charset="0"/>
              </a:defRPr>
            </a:lvl8pPr>
            <a:lvl9pPr marL="1828800" algn="l" rtl="0" fontAlgn="base">
              <a:spcBef>
                <a:spcPct val="0"/>
              </a:spcBef>
              <a:spcAft>
                <a:spcPct val="0"/>
              </a:spcAft>
              <a:defRPr sz="2400">
                <a:solidFill>
                  <a:srgbClr val="595959"/>
                </a:solidFill>
                <a:latin typeface="Arial" charset="0"/>
                <a:ea typeface="ＭＳ Ｐゴシック" charset="0"/>
                <a:cs typeface="Arial" charset="0"/>
              </a:defRPr>
            </a:lvl9pPr>
          </a:lstStyle>
          <a:p>
            <a:pPr marL="214313" indent="-214313">
              <a:buFont typeface="Arial" pitchFamily="34" charset="0"/>
              <a:buChar char="•"/>
            </a:pPr>
            <a:r>
              <a:rPr lang="en-US" sz="1200" dirty="0">
                <a:solidFill>
                  <a:schemeClr val="tx1"/>
                </a:solidFill>
                <a:latin typeface="+mn-lt"/>
              </a:rPr>
              <a:t>For planning and scheduling practices only two differences were noted among contractor groups for items; CPM/baseline schedules are regularly published, and Key stakeholders define a list of tasks to be completed within a week and regularly measure the percentage of tasks completed vs planned and adjust as necessary</a:t>
            </a:r>
          </a:p>
        </p:txBody>
      </p:sp>
      <p:grpSp>
        <p:nvGrpSpPr>
          <p:cNvPr id="6" name="Group 5">
            <a:extLst>
              <a:ext uri="{FF2B5EF4-FFF2-40B4-BE49-F238E27FC236}">
                <a16:creationId xmlns:a16="http://schemas.microsoft.com/office/drawing/2014/main" xmlns="" id="{8DE9114F-1CE1-40BE-BD48-727ACDB56525}"/>
              </a:ext>
            </a:extLst>
          </p:cNvPr>
          <p:cNvGrpSpPr/>
          <p:nvPr/>
        </p:nvGrpSpPr>
        <p:grpSpPr>
          <a:xfrm>
            <a:off x="434015" y="4410760"/>
            <a:ext cx="8275971" cy="307777"/>
            <a:chOff x="691179" y="4401524"/>
            <a:chExt cx="8275971" cy="307777"/>
          </a:xfrm>
        </p:grpSpPr>
        <p:sp>
          <p:nvSpPr>
            <p:cNvPr id="9" name="TextBox 8">
              <a:extLst>
                <a:ext uri="{FF2B5EF4-FFF2-40B4-BE49-F238E27FC236}">
                  <a16:creationId xmlns:a16="http://schemas.microsoft.com/office/drawing/2014/main" xmlns="" id="{588BE4DC-AFFC-4FAD-ABF7-3B750DD9394B}"/>
                </a:ext>
              </a:extLst>
            </p:cNvPr>
            <p:cNvSpPr txBox="1"/>
            <p:nvPr/>
          </p:nvSpPr>
          <p:spPr>
            <a:xfrm>
              <a:off x="691179" y="4401524"/>
              <a:ext cx="463116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cs typeface="Arial"/>
                  <a:sym typeface="Arial"/>
                </a:rPr>
                <a:t>* denotes statistical difference with one factor</a:t>
              </a:r>
              <a:r>
                <a:rPr kumimoji="0" lang="en-US" sz="1400" b="0" i="0" u="none" strike="noStrike" kern="0" cap="none" spc="0" normalizeH="0" baseline="0" noProof="0" dirty="0">
                  <a:ln>
                    <a:noFill/>
                  </a:ln>
                  <a:solidFill>
                    <a:srgbClr val="000000"/>
                  </a:solidFill>
                  <a:effectLst/>
                  <a:uLnTx/>
                  <a:uFillTx/>
                  <a:latin typeface="Arial"/>
                  <a:cs typeface="Arial"/>
                  <a:sym typeface="Arial"/>
                </a:rPr>
                <a:t> </a:t>
              </a:r>
            </a:p>
          </p:txBody>
        </p:sp>
        <p:sp>
          <p:nvSpPr>
            <p:cNvPr id="10" name="TextBox 9">
              <a:extLst>
                <a:ext uri="{FF2B5EF4-FFF2-40B4-BE49-F238E27FC236}">
                  <a16:creationId xmlns:a16="http://schemas.microsoft.com/office/drawing/2014/main" xmlns="" id="{165909A8-EE29-45B4-BD22-71B1BFECBB91}"/>
                </a:ext>
              </a:extLst>
            </p:cNvPr>
            <p:cNvSpPr txBox="1"/>
            <p:nvPr/>
          </p:nvSpPr>
          <p:spPr>
            <a:xfrm>
              <a:off x="4335984" y="4401524"/>
              <a:ext cx="463116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cs typeface="Arial"/>
                  <a:sym typeface="Arial"/>
                </a:rPr>
                <a:t>** denotes statistical difference with more than one factor</a:t>
              </a:r>
              <a:r>
                <a:rPr kumimoji="0" lang="en-US" sz="1400" b="0" i="0" u="none" strike="noStrike" kern="0" cap="none" spc="0" normalizeH="0" baseline="0" noProof="0" dirty="0">
                  <a:ln>
                    <a:noFill/>
                  </a:ln>
                  <a:solidFill>
                    <a:srgbClr val="000000"/>
                  </a:solidFill>
                  <a:effectLst/>
                  <a:uLnTx/>
                  <a:uFillTx/>
                  <a:latin typeface="Arial"/>
                  <a:cs typeface="Arial"/>
                  <a:sym typeface="Arial"/>
                </a:rPr>
                <a:t> </a:t>
              </a:r>
            </a:p>
          </p:txBody>
        </p:sp>
      </p:grpSp>
      <p:graphicFrame>
        <p:nvGraphicFramePr>
          <p:cNvPr id="2" name="Table 1">
            <a:extLst>
              <a:ext uri="{FF2B5EF4-FFF2-40B4-BE49-F238E27FC236}">
                <a16:creationId xmlns:a16="http://schemas.microsoft.com/office/drawing/2014/main" xmlns="" id="{ABD52416-F388-45B0-9646-B362129ED869}"/>
              </a:ext>
            </a:extLst>
          </p:cNvPr>
          <p:cNvGraphicFramePr>
            <a:graphicFrameLocks noGrp="1"/>
          </p:cNvGraphicFramePr>
          <p:nvPr>
            <p:extLst>
              <p:ext uri="{D42A27DB-BD31-4B8C-83A1-F6EECF244321}">
                <p14:modId xmlns:p14="http://schemas.microsoft.com/office/powerpoint/2010/main" val="1750928924"/>
              </p:ext>
            </p:extLst>
          </p:nvPr>
        </p:nvGraphicFramePr>
        <p:xfrm>
          <a:off x="457200" y="2125027"/>
          <a:ext cx="3670300" cy="893445"/>
        </p:xfrm>
        <a:graphic>
          <a:graphicData uri="http://schemas.openxmlformats.org/drawingml/2006/table">
            <a:tbl>
              <a:tblPr>
                <a:tableStyleId>{5C22544A-7EE6-4342-B048-85BDC9FD1C3A}</a:tableStyleId>
              </a:tblPr>
              <a:tblGrid>
                <a:gridCol w="1841500">
                  <a:extLst>
                    <a:ext uri="{9D8B030D-6E8A-4147-A177-3AD203B41FA5}">
                      <a16:colId xmlns:a16="http://schemas.microsoft.com/office/drawing/2014/main" xmlns="" val="324292482"/>
                    </a:ext>
                  </a:extLst>
                </a:gridCol>
                <a:gridCol w="609600">
                  <a:extLst>
                    <a:ext uri="{9D8B030D-6E8A-4147-A177-3AD203B41FA5}">
                      <a16:colId xmlns:a16="http://schemas.microsoft.com/office/drawing/2014/main" xmlns="" val="2735233470"/>
                    </a:ext>
                  </a:extLst>
                </a:gridCol>
                <a:gridCol w="609600">
                  <a:extLst>
                    <a:ext uri="{9D8B030D-6E8A-4147-A177-3AD203B41FA5}">
                      <a16:colId xmlns:a16="http://schemas.microsoft.com/office/drawing/2014/main" xmlns="" val="2593621735"/>
                    </a:ext>
                  </a:extLst>
                </a:gridCol>
                <a:gridCol w="609600">
                  <a:extLst>
                    <a:ext uri="{9D8B030D-6E8A-4147-A177-3AD203B41FA5}">
                      <a16:colId xmlns:a16="http://schemas.microsoft.com/office/drawing/2014/main" xmlns="" val="1754280735"/>
                    </a:ext>
                  </a:extLst>
                </a:gridCol>
              </a:tblGrid>
              <a:tr h="190500">
                <a:tc>
                  <a:txBody>
                    <a:bodyPr/>
                    <a:lstStyle/>
                    <a:p>
                      <a:pPr algn="l" fontAlgn="b"/>
                      <a:r>
                        <a:rPr lang="en-US" sz="1100" u="none" strike="noStrike" dirty="0">
                          <a:solidFill>
                            <a:schemeClr val="bg1"/>
                          </a:solidFill>
                          <a:effectLst/>
                        </a:rPr>
                        <a:t>CPM/baseline schedules are regularly published for review at OAC meetings</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GC/CM</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Trades</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Civil</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extLst>
                  <a:ext uri="{0D108BD9-81ED-4DB2-BD59-A6C34878D82A}">
                    <a16:rowId xmlns:a16="http://schemas.microsoft.com/office/drawing/2014/main" xmlns="" val="854073212"/>
                  </a:ext>
                </a:extLst>
              </a:tr>
              <a:tr h="190500">
                <a:tc>
                  <a:txBody>
                    <a:bodyPr/>
                    <a:lstStyle/>
                    <a:p>
                      <a:pPr algn="l" fontAlgn="b"/>
                      <a:r>
                        <a:rPr lang="en-US" sz="1100" u="none" strike="noStrike">
                          <a:effectLst/>
                        </a:rPr>
                        <a:t>Best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76%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54%</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853657340"/>
                  </a:ext>
                </a:extLst>
              </a:tr>
              <a:tr h="190500">
                <a:tc>
                  <a:txBody>
                    <a:bodyPr/>
                    <a:lstStyle/>
                    <a:p>
                      <a:pPr algn="l" fontAlgn="b"/>
                      <a:r>
                        <a:rPr lang="en-US" sz="1100" u="none" strike="noStrike">
                          <a:effectLst/>
                        </a:rPr>
                        <a:t>Typical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39%</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969994805"/>
                  </a:ext>
                </a:extLst>
              </a:tr>
            </a:tbl>
          </a:graphicData>
        </a:graphic>
      </p:graphicFrame>
      <p:graphicFrame>
        <p:nvGraphicFramePr>
          <p:cNvPr id="3" name="Table 2">
            <a:extLst>
              <a:ext uri="{FF2B5EF4-FFF2-40B4-BE49-F238E27FC236}">
                <a16:creationId xmlns:a16="http://schemas.microsoft.com/office/drawing/2014/main" xmlns="" id="{0A73910A-DB4D-40DC-9A0D-DB0C559ECC33}"/>
              </a:ext>
            </a:extLst>
          </p:cNvPr>
          <p:cNvGraphicFramePr>
            <a:graphicFrameLocks noGrp="1"/>
          </p:cNvGraphicFramePr>
          <p:nvPr>
            <p:extLst>
              <p:ext uri="{D42A27DB-BD31-4B8C-83A1-F6EECF244321}">
                <p14:modId xmlns:p14="http://schemas.microsoft.com/office/powerpoint/2010/main" val="404103425"/>
              </p:ext>
            </p:extLst>
          </p:nvPr>
        </p:nvGraphicFramePr>
        <p:xfrm>
          <a:off x="5016500" y="2125027"/>
          <a:ext cx="3670300" cy="1564005"/>
        </p:xfrm>
        <a:graphic>
          <a:graphicData uri="http://schemas.openxmlformats.org/drawingml/2006/table">
            <a:tbl>
              <a:tblPr>
                <a:tableStyleId>{5C22544A-7EE6-4342-B048-85BDC9FD1C3A}</a:tableStyleId>
              </a:tblPr>
              <a:tblGrid>
                <a:gridCol w="1841500">
                  <a:extLst>
                    <a:ext uri="{9D8B030D-6E8A-4147-A177-3AD203B41FA5}">
                      <a16:colId xmlns:a16="http://schemas.microsoft.com/office/drawing/2014/main" xmlns="" val="4186301842"/>
                    </a:ext>
                  </a:extLst>
                </a:gridCol>
                <a:gridCol w="609600">
                  <a:extLst>
                    <a:ext uri="{9D8B030D-6E8A-4147-A177-3AD203B41FA5}">
                      <a16:colId xmlns:a16="http://schemas.microsoft.com/office/drawing/2014/main" xmlns="" val="1062168827"/>
                    </a:ext>
                  </a:extLst>
                </a:gridCol>
                <a:gridCol w="609600">
                  <a:extLst>
                    <a:ext uri="{9D8B030D-6E8A-4147-A177-3AD203B41FA5}">
                      <a16:colId xmlns:a16="http://schemas.microsoft.com/office/drawing/2014/main" xmlns="" val="4051924136"/>
                    </a:ext>
                  </a:extLst>
                </a:gridCol>
                <a:gridCol w="609600">
                  <a:extLst>
                    <a:ext uri="{9D8B030D-6E8A-4147-A177-3AD203B41FA5}">
                      <a16:colId xmlns:a16="http://schemas.microsoft.com/office/drawing/2014/main" xmlns="" val="1990943794"/>
                    </a:ext>
                  </a:extLst>
                </a:gridCol>
              </a:tblGrid>
              <a:tr h="190500">
                <a:tc>
                  <a:txBody>
                    <a:bodyPr/>
                    <a:lstStyle/>
                    <a:p>
                      <a:pPr algn="l" fontAlgn="b"/>
                      <a:r>
                        <a:rPr lang="en-US" sz="1100" u="none" strike="noStrike" dirty="0">
                          <a:solidFill>
                            <a:schemeClr val="bg1"/>
                          </a:solidFill>
                          <a:effectLst/>
                        </a:rPr>
                        <a:t>Key stakeholders define a list of tasks to be completed within a week and regularly measure the percentage of tasks completed vs planned and make adjustments as necessary</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GC/CM</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Trades</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Civil</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extLst>
                  <a:ext uri="{0D108BD9-81ED-4DB2-BD59-A6C34878D82A}">
                    <a16:rowId xmlns:a16="http://schemas.microsoft.com/office/drawing/2014/main" xmlns="" val="874680779"/>
                  </a:ext>
                </a:extLst>
              </a:tr>
              <a:tr h="190500">
                <a:tc>
                  <a:txBody>
                    <a:bodyPr/>
                    <a:lstStyle/>
                    <a:p>
                      <a:pPr algn="l" fontAlgn="b"/>
                      <a:r>
                        <a:rPr lang="en-US" sz="1100" u="none" strike="noStrike">
                          <a:effectLst/>
                        </a:rPr>
                        <a:t>Best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27%*</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283241304"/>
                  </a:ext>
                </a:extLst>
              </a:tr>
              <a:tr h="190500">
                <a:tc>
                  <a:txBody>
                    <a:bodyPr/>
                    <a:lstStyle/>
                    <a:p>
                      <a:pPr algn="l" fontAlgn="b"/>
                      <a:r>
                        <a:rPr lang="en-US" sz="1100" u="none" strike="noStrike">
                          <a:effectLst/>
                        </a:rPr>
                        <a:t>Typical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12%*</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612087042"/>
                  </a:ext>
                </a:extLst>
              </a:tr>
            </a:tbl>
          </a:graphicData>
        </a:graphic>
      </p:graphicFrame>
    </p:spTree>
    <p:extLst>
      <p:ext uri="{BB962C8B-B14F-4D97-AF65-F5344CB8AC3E}">
        <p14:creationId xmlns:p14="http://schemas.microsoft.com/office/powerpoint/2010/main" val="11886311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p:cNvSpPr>
            <a:spLocks noGrp="1" noChangeArrowheads="1"/>
          </p:cNvSpPr>
          <p:nvPr>
            <p:ph type="ctrTitle" sz="quarter" idx="4294967295"/>
          </p:nvPr>
        </p:nvSpPr>
        <p:spPr>
          <a:xfrm>
            <a:off x="-1" y="0"/>
            <a:ext cx="8091055" cy="457200"/>
          </a:xfrm>
        </p:spPr>
        <p:txBody>
          <a:bodyPr anchor="b"/>
          <a:lstStyle/>
          <a:p>
            <a:r>
              <a:rPr lang="en-US" sz="2400" b="1" dirty="0">
                <a:solidFill>
                  <a:schemeClr val="bg1"/>
                </a:solidFill>
              </a:rPr>
              <a:t>Process Factors: Quality Practices</a:t>
            </a:r>
            <a:endParaRPr lang="en-US" sz="2400" dirty="0">
              <a:solidFill>
                <a:schemeClr val="bg1"/>
              </a:solidFill>
            </a:endParaRPr>
          </a:p>
        </p:txBody>
      </p:sp>
      <p:sp>
        <p:nvSpPr>
          <p:cNvPr id="7" name="TextBox 6"/>
          <p:cNvSpPr txBox="1"/>
          <p:nvPr/>
        </p:nvSpPr>
        <p:spPr>
          <a:xfrm>
            <a:off x="2369126" y="4754880"/>
            <a:ext cx="4761347" cy="184666"/>
          </a:xfrm>
          <a:prstGeom prst="rect">
            <a:avLst/>
          </a:prstGeom>
          <a:noFill/>
        </p:spPr>
        <p:txBody>
          <a:bodyPr wrap="square" rtlCol="0">
            <a:spAutoFit/>
          </a:bodyPr>
          <a:lstStyle/>
          <a:p>
            <a:r>
              <a:rPr lang="en-US" sz="600" dirty="0">
                <a:solidFill>
                  <a:schemeClr val="tx1"/>
                </a:solidFill>
              </a:rPr>
              <a:t>qf6. Which of the following Quality Practices occurred during the construction phase on your best and typical projects?</a:t>
            </a:r>
            <a:endParaRPr lang="en-US" sz="600" b="1" dirty="0">
              <a:solidFill>
                <a:schemeClr val="tx1"/>
              </a:solidFill>
            </a:endParaRPr>
          </a:p>
        </p:txBody>
      </p:sp>
      <p:sp>
        <p:nvSpPr>
          <p:cNvPr id="12" name="Rectangle 4"/>
          <p:cNvSpPr txBox="1">
            <a:spLocks noChangeArrowheads="1"/>
          </p:cNvSpPr>
          <p:nvPr/>
        </p:nvSpPr>
        <p:spPr bwMode="auto">
          <a:xfrm>
            <a:off x="457200" y="466344"/>
            <a:ext cx="8229600" cy="813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rgbClr val="595959"/>
                </a:solidFill>
                <a:latin typeface="+mj-lt"/>
                <a:ea typeface="+mj-ea"/>
                <a:cs typeface="+mj-cs"/>
              </a:defRPr>
            </a:lvl1pPr>
            <a:lvl2pPr algn="l" rtl="0" eaLnBrk="0" fontAlgn="base" hangingPunct="0">
              <a:spcBef>
                <a:spcPct val="0"/>
              </a:spcBef>
              <a:spcAft>
                <a:spcPct val="0"/>
              </a:spcAft>
              <a:defRPr sz="2400">
                <a:solidFill>
                  <a:srgbClr val="595959"/>
                </a:solidFill>
                <a:latin typeface="Arial" charset="0"/>
                <a:ea typeface="ＭＳ Ｐゴシック" charset="0"/>
                <a:cs typeface="Arial" charset="0"/>
              </a:defRPr>
            </a:lvl2pPr>
            <a:lvl3pPr algn="l" rtl="0" eaLnBrk="0" fontAlgn="base" hangingPunct="0">
              <a:spcBef>
                <a:spcPct val="0"/>
              </a:spcBef>
              <a:spcAft>
                <a:spcPct val="0"/>
              </a:spcAft>
              <a:defRPr sz="2400">
                <a:solidFill>
                  <a:srgbClr val="595959"/>
                </a:solidFill>
                <a:latin typeface="Arial" charset="0"/>
                <a:ea typeface="ＭＳ Ｐゴシック" charset="0"/>
                <a:cs typeface="Arial" charset="0"/>
              </a:defRPr>
            </a:lvl3pPr>
            <a:lvl4pPr algn="l" rtl="0" eaLnBrk="0" fontAlgn="base" hangingPunct="0">
              <a:spcBef>
                <a:spcPct val="0"/>
              </a:spcBef>
              <a:spcAft>
                <a:spcPct val="0"/>
              </a:spcAft>
              <a:defRPr sz="2400">
                <a:solidFill>
                  <a:srgbClr val="595959"/>
                </a:solidFill>
                <a:latin typeface="Arial" charset="0"/>
                <a:ea typeface="ＭＳ Ｐゴシック" charset="0"/>
                <a:cs typeface="Arial" charset="0"/>
              </a:defRPr>
            </a:lvl4pPr>
            <a:lvl5pPr algn="l" rtl="0" eaLnBrk="0" fontAlgn="base" hangingPunct="0">
              <a:spcBef>
                <a:spcPct val="0"/>
              </a:spcBef>
              <a:spcAft>
                <a:spcPct val="0"/>
              </a:spcAft>
              <a:defRPr sz="2400">
                <a:solidFill>
                  <a:srgbClr val="595959"/>
                </a:solidFill>
                <a:latin typeface="Arial" charset="0"/>
                <a:ea typeface="ＭＳ Ｐゴシック" charset="0"/>
                <a:cs typeface="Arial" charset="0"/>
              </a:defRPr>
            </a:lvl5pPr>
            <a:lvl6pPr marL="457200" algn="l" rtl="0" fontAlgn="base">
              <a:spcBef>
                <a:spcPct val="0"/>
              </a:spcBef>
              <a:spcAft>
                <a:spcPct val="0"/>
              </a:spcAft>
              <a:defRPr sz="2400">
                <a:solidFill>
                  <a:srgbClr val="595959"/>
                </a:solidFill>
                <a:latin typeface="Arial" charset="0"/>
                <a:ea typeface="ＭＳ Ｐゴシック" charset="0"/>
                <a:cs typeface="Arial" charset="0"/>
              </a:defRPr>
            </a:lvl6pPr>
            <a:lvl7pPr marL="914400" algn="l" rtl="0" fontAlgn="base">
              <a:spcBef>
                <a:spcPct val="0"/>
              </a:spcBef>
              <a:spcAft>
                <a:spcPct val="0"/>
              </a:spcAft>
              <a:defRPr sz="2400">
                <a:solidFill>
                  <a:srgbClr val="595959"/>
                </a:solidFill>
                <a:latin typeface="Arial" charset="0"/>
                <a:ea typeface="ＭＳ Ｐゴシック" charset="0"/>
                <a:cs typeface="Arial" charset="0"/>
              </a:defRPr>
            </a:lvl7pPr>
            <a:lvl8pPr marL="1371600" algn="l" rtl="0" fontAlgn="base">
              <a:spcBef>
                <a:spcPct val="0"/>
              </a:spcBef>
              <a:spcAft>
                <a:spcPct val="0"/>
              </a:spcAft>
              <a:defRPr sz="2400">
                <a:solidFill>
                  <a:srgbClr val="595959"/>
                </a:solidFill>
                <a:latin typeface="Arial" charset="0"/>
                <a:ea typeface="ＭＳ Ｐゴシック" charset="0"/>
                <a:cs typeface="Arial" charset="0"/>
              </a:defRPr>
            </a:lvl8pPr>
            <a:lvl9pPr marL="1828800" algn="l" rtl="0" fontAlgn="base">
              <a:spcBef>
                <a:spcPct val="0"/>
              </a:spcBef>
              <a:spcAft>
                <a:spcPct val="0"/>
              </a:spcAft>
              <a:defRPr sz="2400">
                <a:solidFill>
                  <a:srgbClr val="595959"/>
                </a:solidFill>
                <a:latin typeface="Arial" charset="0"/>
                <a:ea typeface="ＭＳ Ｐゴシック" charset="0"/>
                <a:cs typeface="Arial" charset="0"/>
              </a:defRPr>
            </a:lvl9pPr>
          </a:lstStyle>
          <a:p>
            <a:pPr marL="214313" indent="-214313">
              <a:buFont typeface="Arial" pitchFamily="34" charset="0"/>
              <a:buChar char="•"/>
            </a:pPr>
            <a:r>
              <a:rPr lang="en-US" sz="1200" dirty="0">
                <a:solidFill>
                  <a:schemeClr val="tx1"/>
                </a:solidFill>
                <a:latin typeface="+mn-lt"/>
              </a:rPr>
              <a:t>Use of contract required mock-ups, in-process quality checklists and tracking of quality issues during construction and engaging workers directly in identifying and solving problems were practices more frequently conducted on best projects </a:t>
            </a:r>
          </a:p>
        </p:txBody>
      </p:sp>
      <p:graphicFrame>
        <p:nvGraphicFramePr>
          <p:cNvPr id="6" name="Chart 5">
            <a:extLst>
              <a:ext uri="{FF2B5EF4-FFF2-40B4-BE49-F238E27FC236}">
                <a16:creationId xmlns:a16="http://schemas.microsoft.com/office/drawing/2014/main" xmlns="" id="{FFA513E7-A12D-49F0-8B94-918C1F7A81C6}"/>
              </a:ext>
            </a:extLst>
          </p:cNvPr>
          <p:cNvGraphicFramePr>
            <a:graphicFrameLocks/>
          </p:cNvGraphicFramePr>
          <p:nvPr>
            <p:extLst>
              <p:ext uri="{D42A27DB-BD31-4B8C-83A1-F6EECF244321}">
                <p14:modId xmlns:p14="http://schemas.microsoft.com/office/powerpoint/2010/main" val="4269404413"/>
              </p:ext>
            </p:extLst>
          </p:nvPr>
        </p:nvGraphicFramePr>
        <p:xfrm>
          <a:off x="228600" y="1280160"/>
          <a:ext cx="8686800" cy="3429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460880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p:cNvSpPr>
            <a:spLocks noGrp="1" noChangeArrowheads="1"/>
          </p:cNvSpPr>
          <p:nvPr>
            <p:ph type="ctrTitle" sz="quarter" idx="4294967295"/>
          </p:nvPr>
        </p:nvSpPr>
        <p:spPr>
          <a:xfrm>
            <a:off x="-1" y="0"/>
            <a:ext cx="8091055" cy="457200"/>
          </a:xfrm>
        </p:spPr>
        <p:txBody>
          <a:bodyPr anchor="b"/>
          <a:lstStyle/>
          <a:p>
            <a:r>
              <a:rPr lang="en-US" sz="2400" b="1" dirty="0">
                <a:solidFill>
                  <a:schemeClr val="bg1"/>
                </a:solidFill>
              </a:rPr>
              <a:t>Process Factors: Quality Practices</a:t>
            </a:r>
            <a:endParaRPr lang="en-US" sz="2400" dirty="0">
              <a:solidFill>
                <a:schemeClr val="bg1"/>
              </a:solidFill>
            </a:endParaRPr>
          </a:p>
        </p:txBody>
      </p:sp>
      <p:sp>
        <p:nvSpPr>
          <p:cNvPr id="7" name="TextBox 6"/>
          <p:cNvSpPr txBox="1"/>
          <p:nvPr/>
        </p:nvSpPr>
        <p:spPr>
          <a:xfrm>
            <a:off x="2369126" y="4754880"/>
            <a:ext cx="4761347" cy="184666"/>
          </a:xfrm>
          <a:prstGeom prst="rect">
            <a:avLst/>
          </a:prstGeom>
          <a:noFill/>
        </p:spPr>
        <p:txBody>
          <a:bodyPr wrap="square" rtlCol="0">
            <a:spAutoFit/>
          </a:bodyPr>
          <a:lstStyle/>
          <a:p>
            <a:r>
              <a:rPr lang="en-US" sz="600" dirty="0">
                <a:solidFill>
                  <a:schemeClr val="tx1"/>
                </a:solidFill>
              </a:rPr>
              <a:t>qf6. Which of the following Quality Practices occurred during the construction phase on your best and typical projects?</a:t>
            </a:r>
            <a:endParaRPr lang="en-US" sz="600" b="1" dirty="0">
              <a:solidFill>
                <a:schemeClr val="tx1"/>
              </a:solidFill>
            </a:endParaRPr>
          </a:p>
        </p:txBody>
      </p:sp>
      <p:sp>
        <p:nvSpPr>
          <p:cNvPr id="12" name="Rectangle 4"/>
          <p:cNvSpPr txBox="1">
            <a:spLocks noChangeArrowheads="1"/>
          </p:cNvSpPr>
          <p:nvPr/>
        </p:nvSpPr>
        <p:spPr bwMode="auto">
          <a:xfrm>
            <a:off x="457200" y="466344"/>
            <a:ext cx="8229600" cy="813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rgbClr val="595959"/>
                </a:solidFill>
                <a:latin typeface="+mj-lt"/>
                <a:ea typeface="+mj-ea"/>
                <a:cs typeface="+mj-cs"/>
              </a:defRPr>
            </a:lvl1pPr>
            <a:lvl2pPr algn="l" rtl="0" eaLnBrk="0" fontAlgn="base" hangingPunct="0">
              <a:spcBef>
                <a:spcPct val="0"/>
              </a:spcBef>
              <a:spcAft>
                <a:spcPct val="0"/>
              </a:spcAft>
              <a:defRPr sz="2400">
                <a:solidFill>
                  <a:srgbClr val="595959"/>
                </a:solidFill>
                <a:latin typeface="Arial" charset="0"/>
                <a:ea typeface="ＭＳ Ｐゴシック" charset="0"/>
                <a:cs typeface="Arial" charset="0"/>
              </a:defRPr>
            </a:lvl2pPr>
            <a:lvl3pPr algn="l" rtl="0" eaLnBrk="0" fontAlgn="base" hangingPunct="0">
              <a:spcBef>
                <a:spcPct val="0"/>
              </a:spcBef>
              <a:spcAft>
                <a:spcPct val="0"/>
              </a:spcAft>
              <a:defRPr sz="2400">
                <a:solidFill>
                  <a:srgbClr val="595959"/>
                </a:solidFill>
                <a:latin typeface="Arial" charset="0"/>
                <a:ea typeface="ＭＳ Ｐゴシック" charset="0"/>
                <a:cs typeface="Arial" charset="0"/>
              </a:defRPr>
            </a:lvl3pPr>
            <a:lvl4pPr algn="l" rtl="0" eaLnBrk="0" fontAlgn="base" hangingPunct="0">
              <a:spcBef>
                <a:spcPct val="0"/>
              </a:spcBef>
              <a:spcAft>
                <a:spcPct val="0"/>
              </a:spcAft>
              <a:defRPr sz="2400">
                <a:solidFill>
                  <a:srgbClr val="595959"/>
                </a:solidFill>
                <a:latin typeface="Arial" charset="0"/>
                <a:ea typeface="ＭＳ Ｐゴシック" charset="0"/>
                <a:cs typeface="Arial" charset="0"/>
              </a:defRPr>
            </a:lvl4pPr>
            <a:lvl5pPr algn="l" rtl="0" eaLnBrk="0" fontAlgn="base" hangingPunct="0">
              <a:spcBef>
                <a:spcPct val="0"/>
              </a:spcBef>
              <a:spcAft>
                <a:spcPct val="0"/>
              </a:spcAft>
              <a:defRPr sz="2400">
                <a:solidFill>
                  <a:srgbClr val="595959"/>
                </a:solidFill>
                <a:latin typeface="Arial" charset="0"/>
                <a:ea typeface="ＭＳ Ｐゴシック" charset="0"/>
                <a:cs typeface="Arial" charset="0"/>
              </a:defRPr>
            </a:lvl5pPr>
            <a:lvl6pPr marL="457200" algn="l" rtl="0" fontAlgn="base">
              <a:spcBef>
                <a:spcPct val="0"/>
              </a:spcBef>
              <a:spcAft>
                <a:spcPct val="0"/>
              </a:spcAft>
              <a:defRPr sz="2400">
                <a:solidFill>
                  <a:srgbClr val="595959"/>
                </a:solidFill>
                <a:latin typeface="Arial" charset="0"/>
                <a:ea typeface="ＭＳ Ｐゴシック" charset="0"/>
                <a:cs typeface="Arial" charset="0"/>
              </a:defRPr>
            </a:lvl6pPr>
            <a:lvl7pPr marL="914400" algn="l" rtl="0" fontAlgn="base">
              <a:spcBef>
                <a:spcPct val="0"/>
              </a:spcBef>
              <a:spcAft>
                <a:spcPct val="0"/>
              </a:spcAft>
              <a:defRPr sz="2400">
                <a:solidFill>
                  <a:srgbClr val="595959"/>
                </a:solidFill>
                <a:latin typeface="Arial" charset="0"/>
                <a:ea typeface="ＭＳ Ｐゴシック" charset="0"/>
                <a:cs typeface="Arial" charset="0"/>
              </a:defRPr>
            </a:lvl7pPr>
            <a:lvl8pPr marL="1371600" algn="l" rtl="0" fontAlgn="base">
              <a:spcBef>
                <a:spcPct val="0"/>
              </a:spcBef>
              <a:spcAft>
                <a:spcPct val="0"/>
              </a:spcAft>
              <a:defRPr sz="2400">
                <a:solidFill>
                  <a:srgbClr val="595959"/>
                </a:solidFill>
                <a:latin typeface="Arial" charset="0"/>
                <a:ea typeface="ＭＳ Ｐゴシック" charset="0"/>
                <a:cs typeface="Arial" charset="0"/>
              </a:defRPr>
            </a:lvl8pPr>
            <a:lvl9pPr marL="1828800" algn="l" rtl="0" fontAlgn="base">
              <a:spcBef>
                <a:spcPct val="0"/>
              </a:spcBef>
              <a:spcAft>
                <a:spcPct val="0"/>
              </a:spcAft>
              <a:defRPr sz="2400">
                <a:solidFill>
                  <a:srgbClr val="595959"/>
                </a:solidFill>
                <a:latin typeface="Arial" charset="0"/>
                <a:ea typeface="ＭＳ Ｐゴシック" charset="0"/>
                <a:cs typeface="Arial" charset="0"/>
              </a:defRPr>
            </a:lvl9pPr>
          </a:lstStyle>
          <a:p>
            <a:pPr marL="214313" indent="-214313">
              <a:buFont typeface="Arial" pitchFamily="34" charset="0"/>
              <a:buChar char="•"/>
            </a:pPr>
            <a:r>
              <a:rPr lang="en-US" sz="1200" dirty="0">
                <a:solidFill>
                  <a:schemeClr val="tx1"/>
                </a:solidFill>
                <a:latin typeface="+mn-lt"/>
              </a:rPr>
              <a:t>Many significant differences exist among contractor types for quality practices, see tables for specific differences</a:t>
            </a:r>
          </a:p>
        </p:txBody>
      </p:sp>
      <p:grpSp>
        <p:nvGrpSpPr>
          <p:cNvPr id="8" name="Group 7">
            <a:extLst>
              <a:ext uri="{FF2B5EF4-FFF2-40B4-BE49-F238E27FC236}">
                <a16:creationId xmlns:a16="http://schemas.microsoft.com/office/drawing/2014/main" xmlns="" id="{3A9D44E7-5F34-496E-B92A-61D6A2908A8C}"/>
              </a:ext>
            </a:extLst>
          </p:cNvPr>
          <p:cNvGrpSpPr/>
          <p:nvPr/>
        </p:nvGrpSpPr>
        <p:grpSpPr>
          <a:xfrm>
            <a:off x="434015" y="4410760"/>
            <a:ext cx="8275971" cy="307777"/>
            <a:chOff x="691179" y="4401524"/>
            <a:chExt cx="8275971" cy="307777"/>
          </a:xfrm>
        </p:grpSpPr>
        <p:sp>
          <p:nvSpPr>
            <p:cNvPr id="9" name="TextBox 8">
              <a:extLst>
                <a:ext uri="{FF2B5EF4-FFF2-40B4-BE49-F238E27FC236}">
                  <a16:creationId xmlns:a16="http://schemas.microsoft.com/office/drawing/2014/main" xmlns="" id="{0B842DD9-FF6B-4A0D-A27A-957DF5D7AB4B}"/>
                </a:ext>
              </a:extLst>
            </p:cNvPr>
            <p:cNvSpPr txBox="1"/>
            <p:nvPr/>
          </p:nvSpPr>
          <p:spPr>
            <a:xfrm>
              <a:off x="691179" y="4401524"/>
              <a:ext cx="463116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cs typeface="Arial"/>
                  <a:sym typeface="Arial"/>
                </a:rPr>
                <a:t>* denotes statistical difference with one factor</a:t>
              </a:r>
              <a:r>
                <a:rPr kumimoji="0" lang="en-US" sz="1400" b="0" i="0" u="none" strike="noStrike" kern="0" cap="none" spc="0" normalizeH="0" baseline="0" noProof="0" dirty="0">
                  <a:ln>
                    <a:noFill/>
                  </a:ln>
                  <a:solidFill>
                    <a:srgbClr val="000000"/>
                  </a:solidFill>
                  <a:effectLst/>
                  <a:uLnTx/>
                  <a:uFillTx/>
                  <a:latin typeface="Arial"/>
                  <a:cs typeface="Arial"/>
                  <a:sym typeface="Arial"/>
                </a:rPr>
                <a:t> </a:t>
              </a:r>
            </a:p>
          </p:txBody>
        </p:sp>
        <p:sp>
          <p:nvSpPr>
            <p:cNvPr id="10" name="TextBox 9">
              <a:extLst>
                <a:ext uri="{FF2B5EF4-FFF2-40B4-BE49-F238E27FC236}">
                  <a16:creationId xmlns:a16="http://schemas.microsoft.com/office/drawing/2014/main" xmlns="" id="{31AD344C-FD76-4D2C-9CAC-86D96978F657}"/>
                </a:ext>
              </a:extLst>
            </p:cNvPr>
            <p:cNvSpPr txBox="1"/>
            <p:nvPr/>
          </p:nvSpPr>
          <p:spPr>
            <a:xfrm>
              <a:off x="4335984" y="4401524"/>
              <a:ext cx="463116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cs typeface="Arial"/>
                  <a:sym typeface="Arial"/>
                </a:rPr>
                <a:t>** denotes statistical difference with more than one factor</a:t>
              </a:r>
              <a:r>
                <a:rPr kumimoji="0" lang="en-US" sz="1400" b="0" i="0" u="none" strike="noStrike" kern="0" cap="none" spc="0" normalizeH="0" baseline="0" noProof="0" dirty="0">
                  <a:ln>
                    <a:noFill/>
                  </a:ln>
                  <a:solidFill>
                    <a:srgbClr val="000000"/>
                  </a:solidFill>
                  <a:effectLst/>
                  <a:uLnTx/>
                  <a:uFillTx/>
                  <a:latin typeface="Arial"/>
                  <a:cs typeface="Arial"/>
                  <a:sym typeface="Arial"/>
                </a:rPr>
                <a:t> </a:t>
              </a:r>
            </a:p>
          </p:txBody>
        </p:sp>
      </p:grpSp>
      <p:graphicFrame>
        <p:nvGraphicFramePr>
          <p:cNvPr id="2" name="Table 1">
            <a:extLst>
              <a:ext uri="{FF2B5EF4-FFF2-40B4-BE49-F238E27FC236}">
                <a16:creationId xmlns:a16="http://schemas.microsoft.com/office/drawing/2014/main" xmlns="" id="{07D5705E-E6E5-43B4-B184-73B198D439E7}"/>
              </a:ext>
            </a:extLst>
          </p:cNvPr>
          <p:cNvGraphicFramePr>
            <a:graphicFrameLocks noGrp="1"/>
          </p:cNvGraphicFramePr>
          <p:nvPr>
            <p:extLst>
              <p:ext uri="{D42A27DB-BD31-4B8C-83A1-F6EECF244321}">
                <p14:modId xmlns:p14="http://schemas.microsoft.com/office/powerpoint/2010/main" val="3309786274"/>
              </p:ext>
            </p:extLst>
          </p:nvPr>
        </p:nvGraphicFramePr>
        <p:xfrm>
          <a:off x="457200" y="1528212"/>
          <a:ext cx="3670300" cy="1228725"/>
        </p:xfrm>
        <a:graphic>
          <a:graphicData uri="http://schemas.openxmlformats.org/drawingml/2006/table">
            <a:tbl>
              <a:tblPr>
                <a:tableStyleId>{5C22544A-7EE6-4342-B048-85BDC9FD1C3A}</a:tableStyleId>
              </a:tblPr>
              <a:tblGrid>
                <a:gridCol w="1841500">
                  <a:extLst>
                    <a:ext uri="{9D8B030D-6E8A-4147-A177-3AD203B41FA5}">
                      <a16:colId xmlns:a16="http://schemas.microsoft.com/office/drawing/2014/main" xmlns="" val="3071788988"/>
                    </a:ext>
                  </a:extLst>
                </a:gridCol>
                <a:gridCol w="609600">
                  <a:extLst>
                    <a:ext uri="{9D8B030D-6E8A-4147-A177-3AD203B41FA5}">
                      <a16:colId xmlns:a16="http://schemas.microsoft.com/office/drawing/2014/main" xmlns="" val="3672234710"/>
                    </a:ext>
                  </a:extLst>
                </a:gridCol>
                <a:gridCol w="609600">
                  <a:extLst>
                    <a:ext uri="{9D8B030D-6E8A-4147-A177-3AD203B41FA5}">
                      <a16:colId xmlns:a16="http://schemas.microsoft.com/office/drawing/2014/main" xmlns="" val="2218827620"/>
                    </a:ext>
                  </a:extLst>
                </a:gridCol>
                <a:gridCol w="609600">
                  <a:extLst>
                    <a:ext uri="{9D8B030D-6E8A-4147-A177-3AD203B41FA5}">
                      <a16:colId xmlns:a16="http://schemas.microsoft.com/office/drawing/2014/main" xmlns="" val="2709444274"/>
                    </a:ext>
                  </a:extLst>
                </a:gridCol>
              </a:tblGrid>
              <a:tr h="190500">
                <a:tc>
                  <a:txBody>
                    <a:bodyPr/>
                    <a:lstStyle/>
                    <a:p>
                      <a:pPr algn="l" fontAlgn="b"/>
                      <a:r>
                        <a:rPr lang="en-US" sz="1100" u="none" strike="noStrike" dirty="0">
                          <a:solidFill>
                            <a:schemeClr val="bg1"/>
                          </a:solidFill>
                          <a:effectLst/>
                        </a:rPr>
                        <a:t>Use of contract required mock-ups, in-process quality checklists and tracking of quality issues during construction</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GC/CM</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Trades</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Civil</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extLst>
                  <a:ext uri="{0D108BD9-81ED-4DB2-BD59-A6C34878D82A}">
                    <a16:rowId xmlns:a16="http://schemas.microsoft.com/office/drawing/2014/main" xmlns="" val="3571496177"/>
                  </a:ext>
                </a:extLst>
              </a:tr>
              <a:tr h="190500">
                <a:tc>
                  <a:txBody>
                    <a:bodyPr/>
                    <a:lstStyle/>
                    <a:p>
                      <a:pPr algn="l" fontAlgn="b"/>
                      <a:r>
                        <a:rPr lang="en-US" sz="1100" u="none" strike="noStrike" dirty="0">
                          <a:effectLst/>
                        </a:rPr>
                        <a:t>Best</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32%</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402588251"/>
                  </a:ext>
                </a:extLst>
              </a:tr>
              <a:tr h="190500">
                <a:tc>
                  <a:txBody>
                    <a:bodyPr/>
                    <a:lstStyle/>
                    <a:p>
                      <a:pPr algn="l" fontAlgn="b"/>
                      <a:r>
                        <a:rPr lang="en-US" sz="1100" u="none" strike="noStrike" dirty="0">
                          <a:effectLst/>
                        </a:rPr>
                        <a:t>Typical</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22%</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617105251"/>
                  </a:ext>
                </a:extLst>
              </a:tr>
            </a:tbl>
          </a:graphicData>
        </a:graphic>
      </p:graphicFrame>
      <p:graphicFrame>
        <p:nvGraphicFramePr>
          <p:cNvPr id="3" name="Table 2">
            <a:extLst>
              <a:ext uri="{FF2B5EF4-FFF2-40B4-BE49-F238E27FC236}">
                <a16:creationId xmlns:a16="http://schemas.microsoft.com/office/drawing/2014/main" xmlns="" id="{283D1BA9-9888-4AB5-A2AB-8C876D510690}"/>
              </a:ext>
            </a:extLst>
          </p:cNvPr>
          <p:cNvGraphicFramePr>
            <a:graphicFrameLocks noGrp="1"/>
          </p:cNvGraphicFramePr>
          <p:nvPr>
            <p:extLst>
              <p:ext uri="{D42A27DB-BD31-4B8C-83A1-F6EECF244321}">
                <p14:modId xmlns:p14="http://schemas.microsoft.com/office/powerpoint/2010/main" val="1434965"/>
              </p:ext>
            </p:extLst>
          </p:nvPr>
        </p:nvGraphicFramePr>
        <p:xfrm>
          <a:off x="457200" y="2856384"/>
          <a:ext cx="3670300" cy="1061085"/>
        </p:xfrm>
        <a:graphic>
          <a:graphicData uri="http://schemas.openxmlformats.org/drawingml/2006/table">
            <a:tbl>
              <a:tblPr>
                <a:tableStyleId>{5C22544A-7EE6-4342-B048-85BDC9FD1C3A}</a:tableStyleId>
              </a:tblPr>
              <a:tblGrid>
                <a:gridCol w="1841500">
                  <a:extLst>
                    <a:ext uri="{9D8B030D-6E8A-4147-A177-3AD203B41FA5}">
                      <a16:colId xmlns:a16="http://schemas.microsoft.com/office/drawing/2014/main" xmlns="" val="2980781430"/>
                    </a:ext>
                  </a:extLst>
                </a:gridCol>
                <a:gridCol w="609600">
                  <a:extLst>
                    <a:ext uri="{9D8B030D-6E8A-4147-A177-3AD203B41FA5}">
                      <a16:colId xmlns:a16="http://schemas.microsoft.com/office/drawing/2014/main" xmlns="" val="240174633"/>
                    </a:ext>
                  </a:extLst>
                </a:gridCol>
                <a:gridCol w="609600">
                  <a:extLst>
                    <a:ext uri="{9D8B030D-6E8A-4147-A177-3AD203B41FA5}">
                      <a16:colId xmlns:a16="http://schemas.microsoft.com/office/drawing/2014/main" xmlns="" val="1336447282"/>
                    </a:ext>
                  </a:extLst>
                </a:gridCol>
                <a:gridCol w="609600">
                  <a:extLst>
                    <a:ext uri="{9D8B030D-6E8A-4147-A177-3AD203B41FA5}">
                      <a16:colId xmlns:a16="http://schemas.microsoft.com/office/drawing/2014/main" xmlns="" val="1732122686"/>
                    </a:ext>
                  </a:extLst>
                </a:gridCol>
              </a:tblGrid>
              <a:tr h="190500">
                <a:tc>
                  <a:txBody>
                    <a:bodyPr/>
                    <a:lstStyle/>
                    <a:p>
                      <a:pPr algn="l" fontAlgn="b"/>
                      <a:r>
                        <a:rPr lang="en-US" sz="1100" u="none" strike="noStrike" dirty="0">
                          <a:solidFill>
                            <a:schemeClr val="bg1"/>
                          </a:solidFill>
                          <a:effectLst/>
                        </a:rPr>
                        <a:t>Team initiated mock-ups/first run studies/early prototyping of distinct features/typical components</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GC/CM</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Trades</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Civil</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extLst>
                  <a:ext uri="{0D108BD9-81ED-4DB2-BD59-A6C34878D82A}">
                    <a16:rowId xmlns:a16="http://schemas.microsoft.com/office/drawing/2014/main" xmlns="" val="3050285504"/>
                  </a:ext>
                </a:extLst>
              </a:tr>
              <a:tr h="190500">
                <a:tc>
                  <a:txBody>
                    <a:bodyPr/>
                    <a:lstStyle/>
                    <a:p>
                      <a:pPr algn="l" fontAlgn="b"/>
                      <a:r>
                        <a:rPr lang="en-US" sz="1100" u="none" strike="noStrike">
                          <a:effectLst/>
                        </a:rPr>
                        <a:t>Best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15%</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701514336"/>
                  </a:ext>
                </a:extLst>
              </a:tr>
              <a:tr h="190500">
                <a:tc>
                  <a:txBody>
                    <a:bodyPr/>
                    <a:lstStyle/>
                    <a:p>
                      <a:pPr algn="l" fontAlgn="b"/>
                      <a:r>
                        <a:rPr lang="en-US" sz="1100" u="none" strike="noStrike">
                          <a:effectLst/>
                        </a:rPr>
                        <a:t>Typical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12%</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979445589"/>
                  </a:ext>
                </a:extLst>
              </a:tr>
            </a:tbl>
          </a:graphicData>
        </a:graphic>
      </p:graphicFrame>
      <p:graphicFrame>
        <p:nvGraphicFramePr>
          <p:cNvPr id="4" name="Table 3">
            <a:extLst>
              <a:ext uri="{FF2B5EF4-FFF2-40B4-BE49-F238E27FC236}">
                <a16:creationId xmlns:a16="http://schemas.microsoft.com/office/drawing/2014/main" xmlns="" id="{C29E1C1F-0C79-4FA8-9699-97308FD42E5A}"/>
              </a:ext>
            </a:extLst>
          </p:cNvPr>
          <p:cNvGraphicFramePr>
            <a:graphicFrameLocks noGrp="1"/>
          </p:cNvGraphicFramePr>
          <p:nvPr>
            <p:extLst>
              <p:ext uri="{D42A27DB-BD31-4B8C-83A1-F6EECF244321}">
                <p14:modId xmlns:p14="http://schemas.microsoft.com/office/powerpoint/2010/main" val="3627719176"/>
              </p:ext>
            </p:extLst>
          </p:nvPr>
        </p:nvGraphicFramePr>
        <p:xfrm>
          <a:off x="5016500" y="1413523"/>
          <a:ext cx="3670300" cy="893445"/>
        </p:xfrm>
        <a:graphic>
          <a:graphicData uri="http://schemas.openxmlformats.org/drawingml/2006/table">
            <a:tbl>
              <a:tblPr>
                <a:tableStyleId>{5C22544A-7EE6-4342-B048-85BDC9FD1C3A}</a:tableStyleId>
              </a:tblPr>
              <a:tblGrid>
                <a:gridCol w="1841500">
                  <a:extLst>
                    <a:ext uri="{9D8B030D-6E8A-4147-A177-3AD203B41FA5}">
                      <a16:colId xmlns:a16="http://schemas.microsoft.com/office/drawing/2014/main" xmlns="" val="634534158"/>
                    </a:ext>
                  </a:extLst>
                </a:gridCol>
                <a:gridCol w="609600">
                  <a:extLst>
                    <a:ext uri="{9D8B030D-6E8A-4147-A177-3AD203B41FA5}">
                      <a16:colId xmlns:a16="http://schemas.microsoft.com/office/drawing/2014/main" xmlns="" val="240645513"/>
                    </a:ext>
                  </a:extLst>
                </a:gridCol>
                <a:gridCol w="609600">
                  <a:extLst>
                    <a:ext uri="{9D8B030D-6E8A-4147-A177-3AD203B41FA5}">
                      <a16:colId xmlns:a16="http://schemas.microsoft.com/office/drawing/2014/main" xmlns="" val="3606699170"/>
                    </a:ext>
                  </a:extLst>
                </a:gridCol>
                <a:gridCol w="609600">
                  <a:extLst>
                    <a:ext uri="{9D8B030D-6E8A-4147-A177-3AD203B41FA5}">
                      <a16:colId xmlns:a16="http://schemas.microsoft.com/office/drawing/2014/main" xmlns="" val="1072512930"/>
                    </a:ext>
                  </a:extLst>
                </a:gridCol>
              </a:tblGrid>
              <a:tr h="190500">
                <a:tc>
                  <a:txBody>
                    <a:bodyPr/>
                    <a:lstStyle/>
                    <a:p>
                      <a:pPr algn="l" fontAlgn="b"/>
                      <a:r>
                        <a:rPr lang="en-US" sz="1100" u="none" strike="noStrike" dirty="0">
                          <a:solidFill>
                            <a:schemeClr val="bg1"/>
                          </a:solidFill>
                          <a:effectLst/>
                        </a:rPr>
                        <a:t>Walking the job site to identify waste elimination opportunities</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GC/CM</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Trades</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Civil</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extLst>
                  <a:ext uri="{0D108BD9-81ED-4DB2-BD59-A6C34878D82A}">
                    <a16:rowId xmlns:a16="http://schemas.microsoft.com/office/drawing/2014/main" xmlns="" val="3264261812"/>
                  </a:ext>
                </a:extLst>
              </a:tr>
              <a:tr h="190500">
                <a:tc>
                  <a:txBody>
                    <a:bodyPr/>
                    <a:lstStyle/>
                    <a:p>
                      <a:pPr algn="l" fontAlgn="b"/>
                      <a:r>
                        <a:rPr lang="en-US" sz="1100" u="none" strike="noStrike">
                          <a:effectLst/>
                        </a:rPr>
                        <a:t>Best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32%</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978445719"/>
                  </a:ext>
                </a:extLst>
              </a:tr>
              <a:tr h="190500">
                <a:tc>
                  <a:txBody>
                    <a:bodyPr/>
                    <a:lstStyle/>
                    <a:p>
                      <a:pPr algn="l" fontAlgn="b"/>
                      <a:r>
                        <a:rPr lang="en-US" sz="1100" u="none" strike="noStrike">
                          <a:effectLst/>
                        </a:rPr>
                        <a:t>Typical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29%</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406865240"/>
                  </a:ext>
                </a:extLst>
              </a:tr>
            </a:tbl>
          </a:graphicData>
        </a:graphic>
      </p:graphicFrame>
      <p:graphicFrame>
        <p:nvGraphicFramePr>
          <p:cNvPr id="5" name="Table 4">
            <a:extLst>
              <a:ext uri="{FF2B5EF4-FFF2-40B4-BE49-F238E27FC236}">
                <a16:creationId xmlns:a16="http://schemas.microsoft.com/office/drawing/2014/main" xmlns="" id="{E05AE68A-9CDA-41CD-A098-685BB1E20E10}"/>
              </a:ext>
            </a:extLst>
          </p:cNvPr>
          <p:cNvGraphicFramePr>
            <a:graphicFrameLocks noGrp="1"/>
          </p:cNvGraphicFramePr>
          <p:nvPr>
            <p:extLst>
              <p:ext uri="{D42A27DB-BD31-4B8C-83A1-F6EECF244321}">
                <p14:modId xmlns:p14="http://schemas.microsoft.com/office/powerpoint/2010/main" val="967207455"/>
              </p:ext>
            </p:extLst>
          </p:nvPr>
        </p:nvGraphicFramePr>
        <p:xfrm>
          <a:off x="5016500" y="2490507"/>
          <a:ext cx="3670300" cy="893445"/>
        </p:xfrm>
        <a:graphic>
          <a:graphicData uri="http://schemas.openxmlformats.org/drawingml/2006/table">
            <a:tbl>
              <a:tblPr>
                <a:tableStyleId>{5C22544A-7EE6-4342-B048-85BDC9FD1C3A}</a:tableStyleId>
              </a:tblPr>
              <a:tblGrid>
                <a:gridCol w="1841500">
                  <a:extLst>
                    <a:ext uri="{9D8B030D-6E8A-4147-A177-3AD203B41FA5}">
                      <a16:colId xmlns:a16="http://schemas.microsoft.com/office/drawing/2014/main" xmlns="" val="2534473278"/>
                    </a:ext>
                  </a:extLst>
                </a:gridCol>
                <a:gridCol w="609600">
                  <a:extLst>
                    <a:ext uri="{9D8B030D-6E8A-4147-A177-3AD203B41FA5}">
                      <a16:colId xmlns:a16="http://schemas.microsoft.com/office/drawing/2014/main" xmlns="" val="1709897897"/>
                    </a:ext>
                  </a:extLst>
                </a:gridCol>
                <a:gridCol w="609600">
                  <a:extLst>
                    <a:ext uri="{9D8B030D-6E8A-4147-A177-3AD203B41FA5}">
                      <a16:colId xmlns:a16="http://schemas.microsoft.com/office/drawing/2014/main" xmlns="" val="1542199821"/>
                    </a:ext>
                  </a:extLst>
                </a:gridCol>
                <a:gridCol w="609600">
                  <a:extLst>
                    <a:ext uri="{9D8B030D-6E8A-4147-A177-3AD203B41FA5}">
                      <a16:colId xmlns:a16="http://schemas.microsoft.com/office/drawing/2014/main" xmlns="" val="2920307940"/>
                    </a:ext>
                  </a:extLst>
                </a:gridCol>
              </a:tblGrid>
              <a:tr h="190500">
                <a:tc>
                  <a:txBody>
                    <a:bodyPr/>
                    <a:lstStyle/>
                    <a:p>
                      <a:pPr algn="l" fontAlgn="b"/>
                      <a:r>
                        <a:rPr lang="en-US" sz="1100" u="none" strike="noStrike" dirty="0">
                          <a:solidFill>
                            <a:schemeClr val="bg1"/>
                          </a:solidFill>
                          <a:effectLst/>
                        </a:rPr>
                        <a:t>Identification of a portion of the workplace to be observed and look for inefficiencies</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GC/CM</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Trades</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Civil</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extLst>
                  <a:ext uri="{0D108BD9-81ED-4DB2-BD59-A6C34878D82A}">
                    <a16:rowId xmlns:a16="http://schemas.microsoft.com/office/drawing/2014/main" xmlns="" val="2332030476"/>
                  </a:ext>
                </a:extLst>
              </a:tr>
              <a:tr h="190500">
                <a:tc>
                  <a:txBody>
                    <a:bodyPr/>
                    <a:lstStyle/>
                    <a:p>
                      <a:pPr algn="l" fontAlgn="b"/>
                      <a:r>
                        <a:rPr lang="en-US" sz="1100" u="none" strike="noStrike">
                          <a:effectLst/>
                        </a:rPr>
                        <a:t>Best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22%</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41046191"/>
                  </a:ext>
                </a:extLst>
              </a:tr>
              <a:tr h="190500">
                <a:tc>
                  <a:txBody>
                    <a:bodyPr/>
                    <a:lstStyle/>
                    <a:p>
                      <a:pPr algn="l" fontAlgn="b"/>
                      <a:r>
                        <a:rPr lang="en-US" sz="1100" u="none" strike="noStrike">
                          <a:effectLst/>
                        </a:rPr>
                        <a:t>Typical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12%</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705669597"/>
                  </a:ext>
                </a:extLst>
              </a:tr>
            </a:tbl>
          </a:graphicData>
        </a:graphic>
      </p:graphicFrame>
      <p:graphicFrame>
        <p:nvGraphicFramePr>
          <p:cNvPr id="11" name="Table 10">
            <a:extLst>
              <a:ext uri="{FF2B5EF4-FFF2-40B4-BE49-F238E27FC236}">
                <a16:creationId xmlns:a16="http://schemas.microsoft.com/office/drawing/2014/main" xmlns="" id="{DEA9A2CD-0445-4B51-9693-4B6FBD22D914}"/>
              </a:ext>
            </a:extLst>
          </p:cNvPr>
          <p:cNvGraphicFramePr>
            <a:graphicFrameLocks noGrp="1"/>
          </p:cNvGraphicFramePr>
          <p:nvPr>
            <p:extLst>
              <p:ext uri="{D42A27DB-BD31-4B8C-83A1-F6EECF244321}">
                <p14:modId xmlns:p14="http://schemas.microsoft.com/office/powerpoint/2010/main" val="1058044565"/>
              </p:ext>
            </p:extLst>
          </p:nvPr>
        </p:nvGraphicFramePr>
        <p:xfrm>
          <a:off x="5039688" y="3574662"/>
          <a:ext cx="3670300" cy="571500"/>
        </p:xfrm>
        <a:graphic>
          <a:graphicData uri="http://schemas.openxmlformats.org/drawingml/2006/table">
            <a:tbl>
              <a:tblPr>
                <a:tableStyleId>{5C22544A-7EE6-4342-B048-85BDC9FD1C3A}</a:tableStyleId>
              </a:tblPr>
              <a:tblGrid>
                <a:gridCol w="1841500">
                  <a:extLst>
                    <a:ext uri="{9D8B030D-6E8A-4147-A177-3AD203B41FA5}">
                      <a16:colId xmlns:a16="http://schemas.microsoft.com/office/drawing/2014/main" xmlns="" val="2249549561"/>
                    </a:ext>
                  </a:extLst>
                </a:gridCol>
                <a:gridCol w="609600">
                  <a:extLst>
                    <a:ext uri="{9D8B030D-6E8A-4147-A177-3AD203B41FA5}">
                      <a16:colId xmlns:a16="http://schemas.microsoft.com/office/drawing/2014/main" xmlns="" val="2581474790"/>
                    </a:ext>
                  </a:extLst>
                </a:gridCol>
                <a:gridCol w="609600">
                  <a:extLst>
                    <a:ext uri="{9D8B030D-6E8A-4147-A177-3AD203B41FA5}">
                      <a16:colId xmlns:a16="http://schemas.microsoft.com/office/drawing/2014/main" xmlns="" val="1336765531"/>
                    </a:ext>
                  </a:extLst>
                </a:gridCol>
                <a:gridCol w="609600">
                  <a:extLst>
                    <a:ext uri="{9D8B030D-6E8A-4147-A177-3AD203B41FA5}">
                      <a16:colId xmlns:a16="http://schemas.microsoft.com/office/drawing/2014/main" xmlns="" val="112498120"/>
                    </a:ext>
                  </a:extLst>
                </a:gridCol>
              </a:tblGrid>
              <a:tr h="190500">
                <a:tc>
                  <a:txBody>
                    <a:bodyPr/>
                    <a:lstStyle/>
                    <a:p>
                      <a:pPr algn="l" fontAlgn="b"/>
                      <a:r>
                        <a:rPr lang="en-US" sz="1100" u="none" strike="noStrike" dirty="0">
                          <a:solidFill>
                            <a:schemeClr val="bg1"/>
                          </a:solidFill>
                          <a:effectLst/>
                        </a:rPr>
                        <a:t>None of these</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GC/CM</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Trades</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Civil</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extLst>
                  <a:ext uri="{0D108BD9-81ED-4DB2-BD59-A6C34878D82A}">
                    <a16:rowId xmlns:a16="http://schemas.microsoft.com/office/drawing/2014/main" xmlns="" val="3650858896"/>
                  </a:ext>
                </a:extLst>
              </a:tr>
              <a:tr h="190500">
                <a:tc>
                  <a:txBody>
                    <a:bodyPr/>
                    <a:lstStyle/>
                    <a:p>
                      <a:pPr algn="l" fontAlgn="b"/>
                      <a:r>
                        <a:rPr lang="en-US" sz="1100" u="none" strike="noStrike">
                          <a:effectLst/>
                        </a:rPr>
                        <a:t>Best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276888463"/>
                  </a:ext>
                </a:extLst>
              </a:tr>
              <a:tr h="190500">
                <a:tc>
                  <a:txBody>
                    <a:bodyPr/>
                    <a:lstStyle/>
                    <a:p>
                      <a:pPr algn="l" fontAlgn="b"/>
                      <a:r>
                        <a:rPr lang="en-US" sz="1100" u="none" strike="noStrike">
                          <a:effectLst/>
                        </a:rPr>
                        <a:t>Typical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20%</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425728875"/>
                  </a:ext>
                </a:extLst>
              </a:tr>
            </a:tbl>
          </a:graphicData>
        </a:graphic>
      </p:graphicFrame>
    </p:spTree>
    <p:extLst>
      <p:ext uri="{BB962C8B-B14F-4D97-AF65-F5344CB8AC3E}">
        <p14:creationId xmlns:p14="http://schemas.microsoft.com/office/powerpoint/2010/main" val="39098045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p:cNvSpPr>
            <a:spLocks noGrp="1" noChangeArrowheads="1"/>
          </p:cNvSpPr>
          <p:nvPr>
            <p:ph type="ctrTitle" sz="quarter" idx="4294967295"/>
          </p:nvPr>
        </p:nvSpPr>
        <p:spPr>
          <a:xfrm>
            <a:off x="-1" y="0"/>
            <a:ext cx="9226297" cy="457200"/>
          </a:xfrm>
        </p:spPr>
        <p:txBody>
          <a:bodyPr anchor="b"/>
          <a:lstStyle/>
          <a:p>
            <a:r>
              <a:rPr lang="en-US" sz="2400" b="1" dirty="0">
                <a:solidFill>
                  <a:schemeClr val="bg1"/>
                </a:solidFill>
              </a:rPr>
              <a:t>Process Factors: Budget Management &amp; Cost Control Practices</a:t>
            </a:r>
            <a:endParaRPr lang="en-US" sz="2400" dirty="0">
              <a:solidFill>
                <a:schemeClr val="bg1"/>
              </a:solidFill>
            </a:endParaRPr>
          </a:p>
        </p:txBody>
      </p:sp>
      <p:sp>
        <p:nvSpPr>
          <p:cNvPr id="7" name="TextBox 6"/>
          <p:cNvSpPr txBox="1"/>
          <p:nvPr/>
        </p:nvSpPr>
        <p:spPr>
          <a:xfrm>
            <a:off x="2369126" y="4754880"/>
            <a:ext cx="4761347" cy="276999"/>
          </a:xfrm>
          <a:prstGeom prst="rect">
            <a:avLst/>
          </a:prstGeom>
          <a:noFill/>
        </p:spPr>
        <p:txBody>
          <a:bodyPr wrap="square" rtlCol="0">
            <a:spAutoFit/>
          </a:bodyPr>
          <a:lstStyle/>
          <a:p>
            <a:r>
              <a:rPr lang="en-US" sz="600" dirty="0">
                <a:solidFill>
                  <a:schemeClr val="tx1"/>
                </a:solidFill>
              </a:rPr>
              <a:t>qf7. Which of the following Budget Management/Cost Control Practices occurred during the construction phase on your best and typical projects?</a:t>
            </a:r>
            <a:endParaRPr lang="en-US" sz="600" b="1" dirty="0">
              <a:solidFill>
                <a:schemeClr val="tx1"/>
              </a:solidFill>
            </a:endParaRPr>
          </a:p>
        </p:txBody>
      </p:sp>
      <p:sp>
        <p:nvSpPr>
          <p:cNvPr id="12" name="Rectangle 4"/>
          <p:cNvSpPr txBox="1">
            <a:spLocks noChangeArrowheads="1"/>
          </p:cNvSpPr>
          <p:nvPr/>
        </p:nvSpPr>
        <p:spPr bwMode="auto">
          <a:xfrm>
            <a:off x="457200" y="466344"/>
            <a:ext cx="8229600" cy="813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rgbClr val="595959"/>
                </a:solidFill>
                <a:latin typeface="+mj-lt"/>
                <a:ea typeface="+mj-ea"/>
                <a:cs typeface="+mj-cs"/>
              </a:defRPr>
            </a:lvl1pPr>
            <a:lvl2pPr algn="l" rtl="0" eaLnBrk="0" fontAlgn="base" hangingPunct="0">
              <a:spcBef>
                <a:spcPct val="0"/>
              </a:spcBef>
              <a:spcAft>
                <a:spcPct val="0"/>
              </a:spcAft>
              <a:defRPr sz="2400">
                <a:solidFill>
                  <a:srgbClr val="595959"/>
                </a:solidFill>
                <a:latin typeface="Arial" charset="0"/>
                <a:ea typeface="ＭＳ Ｐゴシック" charset="0"/>
                <a:cs typeface="Arial" charset="0"/>
              </a:defRPr>
            </a:lvl2pPr>
            <a:lvl3pPr algn="l" rtl="0" eaLnBrk="0" fontAlgn="base" hangingPunct="0">
              <a:spcBef>
                <a:spcPct val="0"/>
              </a:spcBef>
              <a:spcAft>
                <a:spcPct val="0"/>
              </a:spcAft>
              <a:defRPr sz="2400">
                <a:solidFill>
                  <a:srgbClr val="595959"/>
                </a:solidFill>
                <a:latin typeface="Arial" charset="0"/>
                <a:ea typeface="ＭＳ Ｐゴシック" charset="0"/>
                <a:cs typeface="Arial" charset="0"/>
              </a:defRPr>
            </a:lvl3pPr>
            <a:lvl4pPr algn="l" rtl="0" eaLnBrk="0" fontAlgn="base" hangingPunct="0">
              <a:spcBef>
                <a:spcPct val="0"/>
              </a:spcBef>
              <a:spcAft>
                <a:spcPct val="0"/>
              </a:spcAft>
              <a:defRPr sz="2400">
                <a:solidFill>
                  <a:srgbClr val="595959"/>
                </a:solidFill>
                <a:latin typeface="Arial" charset="0"/>
                <a:ea typeface="ＭＳ Ｐゴシック" charset="0"/>
                <a:cs typeface="Arial" charset="0"/>
              </a:defRPr>
            </a:lvl4pPr>
            <a:lvl5pPr algn="l" rtl="0" eaLnBrk="0" fontAlgn="base" hangingPunct="0">
              <a:spcBef>
                <a:spcPct val="0"/>
              </a:spcBef>
              <a:spcAft>
                <a:spcPct val="0"/>
              </a:spcAft>
              <a:defRPr sz="2400">
                <a:solidFill>
                  <a:srgbClr val="595959"/>
                </a:solidFill>
                <a:latin typeface="Arial" charset="0"/>
                <a:ea typeface="ＭＳ Ｐゴシック" charset="0"/>
                <a:cs typeface="Arial" charset="0"/>
              </a:defRPr>
            </a:lvl5pPr>
            <a:lvl6pPr marL="457200" algn="l" rtl="0" fontAlgn="base">
              <a:spcBef>
                <a:spcPct val="0"/>
              </a:spcBef>
              <a:spcAft>
                <a:spcPct val="0"/>
              </a:spcAft>
              <a:defRPr sz="2400">
                <a:solidFill>
                  <a:srgbClr val="595959"/>
                </a:solidFill>
                <a:latin typeface="Arial" charset="0"/>
                <a:ea typeface="ＭＳ Ｐゴシック" charset="0"/>
                <a:cs typeface="Arial" charset="0"/>
              </a:defRPr>
            </a:lvl6pPr>
            <a:lvl7pPr marL="914400" algn="l" rtl="0" fontAlgn="base">
              <a:spcBef>
                <a:spcPct val="0"/>
              </a:spcBef>
              <a:spcAft>
                <a:spcPct val="0"/>
              </a:spcAft>
              <a:defRPr sz="2400">
                <a:solidFill>
                  <a:srgbClr val="595959"/>
                </a:solidFill>
                <a:latin typeface="Arial" charset="0"/>
                <a:ea typeface="ＭＳ Ｐゴシック" charset="0"/>
                <a:cs typeface="Arial" charset="0"/>
              </a:defRPr>
            </a:lvl7pPr>
            <a:lvl8pPr marL="1371600" algn="l" rtl="0" fontAlgn="base">
              <a:spcBef>
                <a:spcPct val="0"/>
              </a:spcBef>
              <a:spcAft>
                <a:spcPct val="0"/>
              </a:spcAft>
              <a:defRPr sz="2400">
                <a:solidFill>
                  <a:srgbClr val="595959"/>
                </a:solidFill>
                <a:latin typeface="Arial" charset="0"/>
                <a:ea typeface="ＭＳ Ｐゴシック" charset="0"/>
                <a:cs typeface="Arial" charset="0"/>
              </a:defRPr>
            </a:lvl8pPr>
            <a:lvl9pPr marL="1828800" algn="l" rtl="0" fontAlgn="base">
              <a:spcBef>
                <a:spcPct val="0"/>
              </a:spcBef>
              <a:spcAft>
                <a:spcPct val="0"/>
              </a:spcAft>
              <a:defRPr sz="2400">
                <a:solidFill>
                  <a:srgbClr val="595959"/>
                </a:solidFill>
                <a:latin typeface="Arial" charset="0"/>
                <a:ea typeface="ＭＳ Ｐゴシック" charset="0"/>
                <a:cs typeface="Arial" charset="0"/>
              </a:defRPr>
            </a:lvl9pPr>
          </a:lstStyle>
          <a:p>
            <a:pPr marL="214313" indent="-214313">
              <a:buFont typeface="Arial" pitchFamily="34" charset="0"/>
              <a:buChar char="•"/>
            </a:pPr>
            <a:r>
              <a:rPr lang="en-US" sz="1200" dirty="0">
                <a:solidFill>
                  <a:schemeClr val="tx1"/>
                </a:solidFill>
                <a:latin typeface="+mn-lt"/>
              </a:rPr>
              <a:t>Budget management/cost control practices were consistent across best and typical projects, no significant differences in any practices were found</a:t>
            </a:r>
          </a:p>
        </p:txBody>
      </p:sp>
      <p:graphicFrame>
        <p:nvGraphicFramePr>
          <p:cNvPr id="8" name="Chart 7">
            <a:extLst>
              <a:ext uri="{FF2B5EF4-FFF2-40B4-BE49-F238E27FC236}">
                <a16:creationId xmlns:a16="http://schemas.microsoft.com/office/drawing/2014/main" xmlns="" id="{C7A59061-DF5A-455D-A871-4B234CD1C916}"/>
              </a:ext>
            </a:extLst>
          </p:cNvPr>
          <p:cNvGraphicFramePr>
            <a:graphicFrameLocks/>
          </p:cNvGraphicFramePr>
          <p:nvPr>
            <p:extLst>
              <p:ext uri="{D42A27DB-BD31-4B8C-83A1-F6EECF244321}">
                <p14:modId xmlns:p14="http://schemas.microsoft.com/office/powerpoint/2010/main" val="1840231392"/>
              </p:ext>
            </p:extLst>
          </p:nvPr>
        </p:nvGraphicFramePr>
        <p:xfrm>
          <a:off x="228600" y="1280160"/>
          <a:ext cx="8686800" cy="3429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712257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p:cNvSpPr>
            <a:spLocks noGrp="1" noChangeArrowheads="1"/>
          </p:cNvSpPr>
          <p:nvPr>
            <p:ph type="ctrTitle" sz="quarter" idx="4294967295"/>
          </p:nvPr>
        </p:nvSpPr>
        <p:spPr>
          <a:xfrm>
            <a:off x="-1" y="0"/>
            <a:ext cx="8589819" cy="457200"/>
          </a:xfrm>
        </p:spPr>
        <p:txBody>
          <a:bodyPr anchor="b"/>
          <a:lstStyle/>
          <a:p>
            <a:r>
              <a:rPr lang="en-US" sz="2400" b="1" dirty="0">
                <a:solidFill>
                  <a:schemeClr val="bg1"/>
                </a:solidFill>
              </a:rPr>
              <a:t>Process Factors: Budget Management &amp; Cost Control Practices</a:t>
            </a:r>
            <a:endParaRPr lang="en-US" sz="2400" dirty="0">
              <a:solidFill>
                <a:schemeClr val="bg1"/>
              </a:solidFill>
            </a:endParaRPr>
          </a:p>
        </p:txBody>
      </p:sp>
      <p:sp>
        <p:nvSpPr>
          <p:cNvPr id="7" name="TextBox 6"/>
          <p:cNvSpPr txBox="1"/>
          <p:nvPr/>
        </p:nvSpPr>
        <p:spPr>
          <a:xfrm>
            <a:off x="2369126" y="4754880"/>
            <a:ext cx="4761347" cy="276999"/>
          </a:xfrm>
          <a:prstGeom prst="rect">
            <a:avLst/>
          </a:prstGeom>
          <a:noFill/>
        </p:spPr>
        <p:txBody>
          <a:bodyPr wrap="square" rtlCol="0">
            <a:spAutoFit/>
          </a:bodyPr>
          <a:lstStyle/>
          <a:p>
            <a:r>
              <a:rPr lang="en-US" sz="600" dirty="0">
                <a:solidFill>
                  <a:schemeClr val="tx1"/>
                </a:solidFill>
              </a:rPr>
              <a:t>qf7. Which of the following Budget Management/Cost Control Practices occurred during the construction phase on your best and typical projects?</a:t>
            </a:r>
            <a:endParaRPr lang="en-US" sz="600" b="1" dirty="0">
              <a:solidFill>
                <a:schemeClr val="tx1"/>
              </a:solidFill>
            </a:endParaRPr>
          </a:p>
        </p:txBody>
      </p:sp>
      <p:sp>
        <p:nvSpPr>
          <p:cNvPr id="12" name="Rectangle 4"/>
          <p:cNvSpPr txBox="1">
            <a:spLocks noChangeArrowheads="1"/>
          </p:cNvSpPr>
          <p:nvPr/>
        </p:nvSpPr>
        <p:spPr bwMode="auto">
          <a:xfrm>
            <a:off x="457200" y="466344"/>
            <a:ext cx="8229600" cy="813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rgbClr val="595959"/>
                </a:solidFill>
                <a:latin typeface="+mj-lt"/>
                <a:ea typeface="+mj-ea"/>
                <a:cs typeface="+mj-cs"/>
              </a:defRPr>
            </a:lvl1pPr>
            <a:lvl2pPr algn="l" rtl="0" eaLnBrk="0" fontAlgn="base" hangingPunct="0">
              <a:spcBef>
                <a:spcPct val="0"/>
              </a:spcBef>
              <a:spcAft>
                <a:spcPct val="0"/>
              </a:spcAft>
              <a:defRPr sz="2400">
                <a:solidFill>
                  <a:srgbClr val="595959"/>
                </a:solidFill>
                <a:latin typeface="Arial" charset="0"/>
                <a:ea typeface="ＭＳ Ｐゴシック" charset="0"/>
                <a:cs typeface="Arial" charset="0"/>
              </a:defRPr>
            </a:lvl2pPr>
            <a:lvl3pPr algn="l" rtl="0" eaLnBrk="0" fontAlgn="base" hangingPunct="0">
              <a:spcBef>
                <a:spcPct val="0"/>
              </a:spcBef>
              <a:spcAft>
                <a:spcPct val="0"/>
              </a:spcAft>
              <a:defRPr sz="2400">
                <a:solidFill>
                  <a:srgbClr val="595959"/>
                </a:solidFill>
                <a:latin typeface="Arial" charset="0"/>
                <a:ea typeface="ＭＳ Ｐゴシック" charset="0"/>
                <a:cs typeface="Arial" charset="0"/>
              </a:defRPr>
            </a:lvl3pPr>
            <a:lvl4pPr algn="l" rtl="0" eaLnBrk="0" fontAlgn="base" hangingPunct="0">
              <a:spcBef>
                <a:spcPct val="0"/>
              </a:spcBef>
              <a:spcAft>
                <a:spcPct val="0"/>
              </a:spcAft>
              <a:defRPr sz="2400">
                <a:solidFill>
                  <a:srgbClr val="595959"/>
                </a:solidFill>
                <a:latin typeface="Arial" charset="0"/>
                <a:ea typeface="ＭＳ Ｐゴシック" charset="0"/>
                <a:cs typeface="Arial" charset="0"/>
              </a:defRPr>
            </a:lvl4pPr>
            <a:lvl5pPr algn="l" rtl="0" eaLnBrk="0" fontAlgn="base" hangingPunct="0">
              <a:spcBef>
                <a:spcPct val="0"/>
              </a:spcBef>
              <a:spcAft>
                <a:spcPct val="0"/>
              </a:spcAft>
              <a:defRPr sz="2400">
                <a:solidFill>
                  <a:srgbClr val="595959"/>
                </a:solidFill>
                <a:latin typeface="Arial" charset="0"/>
                <a:ea typeface="ＭＳ Ｐゴシック" charset="0"/>
                <a:cs typeface="Arial" charset="0"/>
              </a:defRPr>
            </a:lvl5pPr>
            <a:lvl6pPr marL="457200" algn="l" rtl="0" fontAlgn="base">
              <a:spcBef>
                <a:spcPct val="0"/>
              </a:spcBef>
              <a:spcAft>
                <a:spcPct val="0"/>
              </a:spcAft>
              <a:defRPr sz="2400">
                <a:solidFill>
                  <a:srgbClr val="595959"/>
                </a:solidFill>
                <a:latin typeface="Arial" charset="0"/>
                <a:ea typeface="ＭＳ Ｐゴシック" charset="0"/>
                <a:cs typeface="Arial" charset="0"/>
              </a:defRPr>
            </a:lvl6pPr>
            <a:lvl7pPr marL="914400" algn="l" rtl="0" fontAlgn="base">
              <a:spcBef>
                <a:spcPct val="0"/>
              </a:spcBef>
              <a:spcAft>
                <a:spcPct val="0"/>
              </a:spcAft>
              <a:defRPr sz="2400">
                <a:solidFill>
                  <a:srgbClr val="595959"/>
                </a:solidFill>
                <a:latin typeface="Arial" charset="0"/>
                <a:ea typeface="ＭＳ Ｐゴシック" charset="0"/>
                <a:cs typeface="Arial" charset="0"/>
              </a:defRPr>
            </a:lvl7pPr>
            <a:lvl8pPr marL="1371600" algn="l" rtl="0" fontAlgn="base">
              <a:spcBef>
                <a:spcPct val="0"/>
              </a:spcBef>
              <a:spcAft>
                <a:spcPct val="0"/>
              </a:spcAft>
              <a:defRPr sz="2400">
                <a:solidFill>
                  <a:srgbClr val="595959"/>
                </a:solidFill>
                <a:latin typeface="Arial" charset="0"/>
                <a:ea typeface="ＭＳ Ｐゴシック" charset="0"/>
                <a:cs typeface="Arial" charset="0"/>
              </a:defRPr>
            </a:lvl8pPr>
            <a:lvl9pPr marL="1828800" algn="l" rtl="0" fontAlgn="base">
              <a:spcBef>
                <a:spcPct val="0"/>
              </a:spcBef>
              <a:spcAft>
                <a:spcPct val="0"/>
              </a:spcAft>
              <a:defRPr sz="2400">
                <a:solidFill>
                  <a:srgbClr val="595959"/>
                </a:solidFill>
                <a:latin typeface="Arial" charset="0"/>
                <a:ea typeface="ＭＳ Ｐゴシック" charset="0"/>
                <a:cs typeface="Arial" charset="0"/>
              </a:defRPr>
            </a:lvl9pPr>
          </a:lstStyle>
          <a:p>
            <a:pPr marL="214313" indent="-214313">
              <a:buFont typeface="Arial" pitchFamily="34" charset="0"/>
              <a:buChar char="•"/>
            </a:pPr>
            <a:r>
              <a:rPr lang="en-US" sz="1200" dirty="0">
                <a:solidFill>
                  <a:schemeClr val="tx1"/>
                </a:solidFill>
                <a:latin typeface="+mn-lt"/>
              </a:rPr>
              <a:t>Budget management/cost control practices were consistent across best and typical projects, however significant differences among contractor groups were found and are noted below</a:t>
            </a:r>
          </a:p>
        </p:txBody>
      </p:sp>
      <p:grpSp>
        <p:nvGrpSpPr>
          <p:cNvPr id="6" name="Group 5">
            <a:extLst>
              <a:ext uri="{FF2B5EF4-FFF2-40B4-BE49-F238E27FC236}">
                <a16:creationId xmlns:a16="http://schemas.microsoft.com/office/drawing/2014/main" xmlns="" id="{D692E5FD-28A4-4C4D-80EB-FC06ECEA8B45}"/>
              </a:ext>
            </a:extLst>
          </p:cNvPr>
          <p:cNvGrpSpPr/>
          <p:nvPr/>
        </p:nvGrpSpPr>
        <p:grpSpPr>
          <a:xfrm>
            <a:off x="434015" y="4410760"/>
            <a:ext cx="8275971" cy="307777"/>
            <a:chOff x="691179" y="4401524"/>
            <a:chExt cx="8275971" cy="307777"/>
          </a:xfrm>
        </p:grpSpPr>
        <p:sp>
          <p:nvSpPr>
            <p:cNvPr id="9" name="TextBox 8">
              <a:extLst>
                <a:ext uri="{FF2B5EF4-FFF2-40B4-BE49-F238E27FC236}">
                  <a16:creationId xmlns:a16="http://schemas.microsoft.com/office/drawing/2014/main" xmlns="" id="{717768B6-B257-4529-BF5B-E0657EEFE7B2}"/>
                </a:ext>
              </a:extLst>
            </p:cNvPr>
            <p:cNvSpPr txBox="1"/>
            <p:nvPr/>
          </p:nvSpPr>
          <p:spPr>
            <a:xfrm>
              <a:off x="691179" y="4401524"/>
              <a:ext cx="463116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cs typeface="Arial"/>
                  <a:sym typeface="Arial"/>
                </a:rPr>
                <a:t>* denotes statistical difference with one factor</a:t>
              </a:r>
              <a:r>
                <a:rPr kumimoji="0" lang="en-US" sz="1400" b="0" i="0" u="none" strike="noStrike" kern="0" cap="none" spc="0" normalizeH="0" baseline="0" noProof="0" dirty="0">
                  <a:ln>
                    <a:noFill/>
                  </a:ln>
                  <a:solidFill>
                    <a:srgbClr val="000000"/>
                  </a:solidFill>
                  <a:effectLst/>
                  <a:uLnTx/>
                  <a:uFillTx/>
                  <a:latin typeface="Arial"/>
                  <a:cs typeface="Arial"/>
                  <a:sym typeface="Arial"/>
                </a:rPr>
                <a:t> </a:t>
              </a:r>
            </a:p>
          </p:txBody>
        </p:sp>
        <p:sp>
          <p:nvSpPr>
            <p:cNvPr id="10" name="TextBox 9">
              <a:extLst>
                <a:ext uri="{FF2B5EF4-FFF2-40B4-BE49-F238E27FC236}">
                  <a16:creationId xmlns:a16="http://schemas.microsoft.com/office/drawing/2014/main" xmlns="" id="{DEDCC5E5-8608-44D1-AF89-1986197C8560}"/>
                </a:ext>
              </a:extLst>
            </p:cNvPr>
            <p:cNvSpPr txBox="1"/>
            <p:nvPr/>
          </p:nvSpPr>
          <p:spPr>
            <a:xfrm>
              <a:off x="4335984" y="4401524"/>
              <a:ext cx="463116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cs typeface="Arial"/>
                  <a:sym typeface="Arial"/>
                </a:rPr>
                <a:t>** denotes statistical difference with more than one factor</a:t>
              </a:r>
              <a:r>
                <a:rPr kumimoji="0" lang="en-US" sz="1400" b="0" i="0" u="none" strike="noStrike" kern="0" cap="none" spc="0" normalizeH="0" baseline="0" noProof="0" dirty="0">
                  <a:ln>
                    <a:noFill/>
                  </a:ln>
                  <a:solidFill>
                    <a:srgbClr val="000000"/>
                  </a:solidFill>
                  <a:effectLst/>
                  <a:uLnTx/>
                  <a:uFillTx/>
                  <a:latin typeface="Arial"/>
                  <a:cs typeface="Arial"/>
                  <a:sym typeface="Arial"/>
                </a:rPr>
                <a:t> </a:t>
              </a:r>
            </a:p>
          </p:txBody>
        </p:sp>
      </p:grpSp>
      <p:graphicFrame>
        <p:nvGraphicFramePr>
          <p:cNvPr id="2" name="Table 1">
            <a:extLst>
              <a:ext uri="{FF2B5EF4-FFF2-40B4-BE49-F238E27FC236}">
                <a16:creationId xmlns:a16="http://schemas.microsoft.com/office/drawing/2014/main" xmlns="" id="{0AE0A855-0BAA-4C12-8AF6-C53DF5958A46}"/>
              </a:ext>
            </a:extLst>
          </p:cNvPr>
          <p:cNvGraphicFramePr>
            <a:graphicFrameLocks noGrp="1"/>
          </p:cNvGraphicFramePr>
          <p:nvPr>
            <p:extLst>
              <p:ext uri="{D42A27DB-BD31-4B8C-83A1-F6EECF244321}">
                <p14:modId xmlns:p14="http://schemas.microsoft.com/office/powerpoint/2010/main" val="1071667240"/>
              </p:ext>
            </p:extLst>
          </p:nvPr>
        </p:nvGraphicFramePr>
        <p:xfrm>
          <a:off x="457200" y="1472641"/>
          <a:ext cx="3670300" cy="1061085"/>
        </p:xfrm>
        <a:graphic>
          <a:graphicData uri="http://schemas.openxmlformats.org/drawingml/2006/table">
            <a:tbl>
              <a:tblPr>
                <a:tableStyleId>{5C22544A-7EE6-4342-B048-85BDC9FD1C3A}</a:tableStyleId>
              </a:tblPr>
              <a:tblGrid>
                <a:gridCol w="1841500">
                  <a:extLst>
                    <a:ext uri="{9D8B030D-6E8A-4147-A177-3AD203B41FA5}">
                      <a16:colId xmlns:a16="http://schemas.microsoft.com/office/drawing/2014/main" xmlns="" val="1542631197"/>
                    </a:ext>
                  </a:extLst>
                </a:gridCol>
                <a:gridCol w="609600">
                  <a:extLst>
                    <a:ext uri="{9D8B030D-6E8A-4147-A177-3AD203B41FA5}">
                      <a16:colId xmlns:a16="http://schemas.microsoft.com/office/drawing/2014/main" xmlns="" val="1761593615"/>
                    </a:ext>
                  </a:extLst>
                </a:gridCol>
                <a:gridCol w="609600">
                  <a:extLst>
                    <a:ext uri="{9D8B030D-6E8A-4147-A177-3AD203B41FA5}">
                      <a16:colId xmlns:a16="http://schemas.microsoft.com/office/drawing/2014/main" xmlns="" val="2353592453"/>
                    </a:ext>
                  </a:extLst>
                </a:gridCol>
                <a:gridCol w="609600">
                  <a:extLst>
                    <a:ext uri="{9D8B030D-6E8A-4147-A177-3AD203B41FA5}">
                      <a16:colId xmlns:a16="http://schemas.microsoft.com/office/drawing/2014/main" xmlns="" val="346037364"/>
                    </a:ext>
                  </a:extLst>
                </a:gridCol>
              </a:tblGrid>
              <a:tr h="190500">
                <a:tc>
                  <a:txBody>
                    <a:bodyPr/>
                    <a:lstStyle/>
                    <a:p>
                      <a:pPr algn="l" fontAlgn="b"/>
                      <a:r>
                        <a:rPr lang="en-US" sz="1100" u="none" strike="noStrike" dirty="0">
                          <a:solidFill>
                            <a:schemeClr val="bg1"/>
                          </a:solidFill>
                          <a:effectLst/>
                        </a:rPr>
                        <a:t>Thorough vetting and scope review of subcontractors prior to award and monthly forecasting of costs</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GC/CM</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Trades</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Civil</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extLst>
                  <a:ext uri="{0D108BD9-81ED-4DB2-BD59-A6C34878D82A}">
                    <a16:rowId xmlns:a16="http://schemas.microsoft.com/office/drawing/2014/main" xmlns="" val="422318907"/>
                  </a:ext>
                </a:extLst>
              </a:tr>
              <a:tr h="190500">
                <a:tc>
                  <a:txBody>
                    <a:bodyPr/>
                    <a:lstStyle/>
                    <a:p>
                      <a:pPr algn="l" fontAlgn="b"/>
                      <a:r>
                        <a:rPr lang="en-US" sz="1100" u="none" strike="noStrike">
                          <a:effectLst/>
                        </a:rPr>
                        <a:t>Best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73%**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42%</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139816325"/>
                  </a:ext>
                </a:extLst>
              </a:tr>
              <a:tr h="190500">
                <a:tc>
                  <a:txBody>
                    <a:bodyPr/>
                    <a:lstStyle/>
                    <a:p>
                      <a:pPr algn="l" fontAlgn="b"/>
                      <a:r>
                        <a:rPr lang="en-US" sz="1100" u="none" strike="noStrike">
                          <a:effectLst/>
                        </a:rPr>
                        <a:t>Typical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34%</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685127048"/>
                  </a:ext>
                </a:extLst>
              </a:tr>
            </a:tbl>
          </a:graphicData>
        </a:graphic>
      </p:graphicFrame>
      <p:graphicFrame>
        <p:nvGraphicFramePr>
          <p:cNvPr id="3" name="Table 2">
            <a:extLst>
              <a:ext uri="{FF2B5EF4-FFF2-40B4-BE49-F238E27FC236}">
                <a16:creationId xmlns:a16="http://schemas.microsoft.com/office/drawing/2014/main" xmlns="" id="{8F0C2CFD-8725-4058-959A-C63BAAF6A9E3}"/>
              </a:ext>
            </a:extLst>
          </p:cNvPr>
          <p:cNvGraphicFramePr>
            <a:graphicFrameLocks noGrp="1"/>
          </p:cNvGraphicFramePr>
          <p:nvPr>
            <p:extLst>
              <p:ext uri="{D42A27DB-BD31-4B8C-83A1-F6EECF244321}">
                <p14:modId xmlns:p14="http://schemas.microsoft.com/office/powerpoint/2010/main" val="2033278812"/>
              </p:ext>
            </p:extLst>
          </p:nvPr>
        </p:nvGraphicFramePr>
        <p:xfrm>
          <a:off x="5016500" y="1473056"/>
          <a:ext cx="3670300" cy="1061085"/>
        </p:xfrm>
        <a:graphic>
          <a:graphicData uri="http://schemas.openxmlformats.org/drawingml/2006/table">
            <a:tbl>
              <a:tblPr>
                <a:tableStyleId>{5C22544A-7EE6-4342-B048-85BDC9FD1C3A}</a:tableStyleId>
              </a:tblPr>
              <a:tblGrid>
                <a:gridCol w="1841500">
                  <a:extLst>
                    <a:ext uri="{9D8B030D-6E8A-4147-A177-3AD203B41FA5}">
                      <a16:colId xmlns:a16="http://schemas.microsoft.com/office/drawing/2014/main" xmlns="" val="4045840934"/>
                    </a:ext>
                  </a:extLst>
                </a:gridCol>
                <a:gridCol w="609600">
                  <a:extLst>
                    <a:ext uri="{9D8B030D-6E8A-4147-A177-3AD203B41FA5}">
                      <a16:colId xmlns:a16="http://schemas.microsoft.com/office/drawing/2014/main" xmlns="" val="413445389"/>
                    </a:ext>
                  </a:extLst>
                </a:gridCol>
                <a:gridCol w="609600">
                  <a:extLst>
                    <a:ext uri="{9D8B030D-6E8A-4147-A177-3AD203B41FA5}">
                      <a16:colId xmlns:a16="http://schemas.microsoft.com/office/drawing/2014/main" xmlns="" val="2594117102"/>
                    </a:ext>
                  </a:extLst>
                </a:gridCol>
                <a:gridCol w="609600">
                  <a:extLst>
                    <a:ext uri="{9D8B030D-6E8A-4147-A177-3AD203B41FA5}">
                      <a16:colId xmlns:a16="http://schemas.microsoft.com/office/drawing/2014/main" xmlns="" val="4249777494"/>
                    </a:ext>
                  </a:extLst>
                </a:gridCol>
              </a:tblGrid>
              <a:tr h="190500">
                <a:tc>
                  <a:txBody>
                    <a:bodyPr/>
                    <a:lstStyle/>
                    <a:p>
                      <a:pPr algn="l" fontAlgn="b"/>
                      <a:r>
                        <a:rPr lang="en-US" sz="1100" u="none" strike="noStrike" dirty="0">
                          <a:solidFill>
                            <a:schemeClr val="bg1"/>
                          </a:solidFill>
                          <a:effectLst/>
                        </a:rPr>
                        <a:t>Project contingency jointly managed with the customer and savings shared at project completion</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GC/CM</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Trades</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Civil</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extLst>
                  <a:ext uri="{0D108BD9-81ED-4DB2-BD59-A6C34878D82A}">
                    <a16:rowId xmlns:a16="http://schemas.microsoft.com/office/drawing/2014/main" xmlns="" val="2994464599"/>
                  </a:ext>
                </a:extLst>
              </a:tr>
              <a:tr h="190500">
                <a:tc>
                  <a:txBody>
                    <a:bodyPr/>
                    <a:lstStyle/>
                    <a:p>
                      <a:pPr algn="l" fontAlgn="b"/>
                      <a:r>
                        <a:rPr lang="en-US" sz="1100" u="none" strike="noStrike">
                          <a:effectLst/>
                        </a:rPr>
                        <a:t>Best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24%</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321956619"/>
                  </a:ext>
                </a:extLst>
              </a:tr>
              <a:tr h="190500">
                <a:tc>
                  <a:txBody>
                    <a:bodyPr/>
                    <a:lstStyle/>
                    <a:p>
                      <a:pPr algn="l" fontAlgn="b"/>
                      <a:r>
                        <a:rPr lang="en-US" sz="1100" u="none" strike="noStrike">
                          <a:effectLst/>
                        </a:rPr>
                        <a:t>Typical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22%</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439874267"/>
                  </a:ext>
                </a:extLst>
              </a:tr>
            </a:tbl>
          </a:graphicData>
        </a:graphic>
      </p:graphicFrame>
      <p:graphicFrame>
        <p:nvGraphicFramePr>
          <p:cNvPr id="4" name="Table 3">
            <a:extLst>
              <a:ext uri="{FF2B5EF4-FFF2-40B4-BE49-F238E27FC236}">
                <a16:creationId xmlns:a16="http://schemas.microsoft.com/office/drawing/2014/main" xmlns="" id="{369A76C5-CB7A-4A0F-A56B-E53E6610CA45}"/>
              </a:ext>
            </a:extLst>
          </p:cNvPr>
          <p:cNvGraphicFramePr>
            <a:graphicFrameLocks noGrp="1"/>
          </p:cNvGraphicFramePr>
          <p:nvPr>
            <p:extLst>
              <p:ext uri="{D42A27DB-BD31-4B8C-83A1-F6EECF244321}">
                <p14:modId xmlns:p14="http://schemas.microsoft.com/office/powerpoint/2010/main" val="3878894360"/>
              </p:ext>
            </p:extLst>
          </p:nvPr>
        </p:nvGraphicFramePr>
        <p:xfrm>
          <a:off x="457200" y="2721977"/>
          <a:ext cx="3670300" cy="1731645"/>
        </p:xfrm>
        <a:graphic>
          <a:graphicData uri="http://schemas.openxmlformats.org/drawingml/2006/table">
            <a:tbl>
              <a:tblPr>
                <a:tableStyleId>{5C22544A-7EE6-4342-B048-85BDC9FD1C3A}</a:tableStyleId>
              </a:tblPr>
              <a:tblGrid>
                <a:gridCol w="1841500">
                  <a:extLst>
                    <a:ext uri="{9D8B030D-6E8A-4147-A177-3AD203B41FA5}">
                      <a16:colId xmlns:a16="http://schemas.microsoft.com/office/drawing/2014/main" xmlns="" val="1542933002"/>
                    </a:ext>
                  </a:extLst>
                </a:gridCol>
                <a:gridCol w="609600">
                  <a:extLst>
                    <a:ext uri="{9D8B030D-6E8A-4147-A177-3AD203B41FA5}">
                      <a16:colId xmlns:a16="http://schemas.microsoft.com/office/drawing/2014/main" xmlns="" val="3947564083"/>
                    </a:ext>
                  </a:extLst>
                </a:gridCol>
                <a:gridCol w="609600">
                  <a:extLst>
                    <a:ext uri="{9D8B030D-6E8A-4147-A177-3AD203B41FA5}">
                      <a16:colId xmlns:a16="http://schemas.microsoft.com/office/drawing/2014/main" xmlns="" val="4201204404"/>
                    </a:ext>
                  </a:extLst>
                </a:gridCol>
                <a:gridCol w="609600">
                  <a:extLst>
                    <a:ext uri="{9D8B030D-6E8A-4147-A177-3AD203B41FA5}">
                      <a16:colId xmlns:a16="http://schemas.microsoft.com/office/drawing/2014/main" xmlns="" val="4082864954"/>
                    </a:ext>
                  </a:extLst>
                </a:gridCol>
              </a:tblGrid>
              <a:tr h="0">
                <a:tc>
                  <a:txBody>
                    <a:bodyPr/>
                    <a:lstStyle/>
                    <a:p>
                      <a:pPr algn="l" fontAlgn="b"/>
                      <a:r>
                        <a:rPr lang="en-US" sz="1100" u="none" strike="noStrike" dirty="0">
                          <a:solidFill>
                            <a:schemeClr val="bg1"/>
                          </a:solidFill>
                          <a:effectLst/>
                        </a:rPr>
                        <a:t>Team incentivized to manage to budget with open book accounting of all costs and continuous review of risks and opportunities during the course of construction to adjust/make decisions </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GC/CM</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Trades</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Civil</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extLst>
                  <a:ext uri="{0D108BD9-81ED-4DB2-BD59-A6C34878D82A}">
                    <a16:rowId xmlns:a16="http://schemas.microsoft.com/office/drawing/2014/main" xmlns="" val="2283637699"/>
                  </a:ext>
                </a:extLst>
              </a:tr>
              <a:tr h="190500">
                <a:tc>
                  <a:txBody>
                    <a:bodyPr/>
                    <a:lstStyle/>
                    <a:p>
                      <a:pPr algn="l" fontAlgn="b"/>
                      <a:r>
                        <a:rPr lang="en-US" sz="1100" u="none" strike="noStrike">
                          <a:effectLst/>
                        </a:rPr>
                        <a:t>Best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29%</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254061925"/>
                  </a:ext>
                </a:extLst>
              </a:tr>
              <a:tr h="190500">
                <a:tc>
                  <a:txBody>
                    <a:bodyPr/>
                    <a:lstStyle/>
                    <a:p>
                      <a:pPr algn="l" fontAlgn="b"/>
                      <a:r>
                        <a:rPr lang="en-US" sz="1100" u="none" strike="noStrike">
                          <a:effectLst/>
                        </a:rPr>
                        <a:t>Typical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24%</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462842971"/>
                  </a:ext>
                </a:extLst>
              </a:tr>
            </a:tbl>
          </a:graphicData>
        </a:graphic>
      </p:graphicFrame>
      <p:graphicFrame>
        <p:nvGraphicFramePr>
          <p:cNvPr id="5" name="Table 4">
            <a:extLst>
              <a:ext uri="{FF2B5EF4-FFF2-40B4-BE49-F238E27FC236}">
                <a16:creationId xmlns:a16="http://schemas.microsoft.com/office/drawing/2014/main" xmlns="" id="{CB825941-992F-4E70-9603-9EC33A75786F}"/>
              </a:ext>
            </a:extLst>
          </p:cNvPr>
          <p:cNvGraphicFramePr>
            <a:graphicFrameLocks noGrp="1"/>
          </p:cNvGraphicFramePr>
          <p:nvPr>
            <p:extLst>
              <p:ext uri="{D42A27DB-BD31-4B8C-83A1-F6EECF244321}">
                <p14:modId xmlns:p14="http://schemas.microsoft.com/office/powerpoint/2010/main" val="3259478818"/>
              </p:ext>
            </p:extLst>
          </p:nvPr>
        </p:nvGraphicFramePr>
        <p:xfrm>
          <a:off x="5016500" y="2710202"/>
          <a:ext cx="3670300" cy="893445"/>
        </p:xfrm>
        <a:graphic>
          <a:graphicData uri="http://schemas.openxmlformats.org/drawingml/2006/table">
            <a:tbl>
              <a:tblPr>
                <a:tableStyleId>{5C22544A-7EE6-4342-B048-85BDC9FD1C3A}</a:tableStyleId>
              </a:tblPr>
              <a:tblGrid>
                <a:gridCol w="1841500">
                  <a:extLst>
                    <a:ext uri="{9D8B030D-6E8A-4147-A177-3AD203B41FA5}">
                      <a16:colId xmlns:a16="http://schemas.microsoft.com/office/drawing/2014/main" xmlns="" val="2127137295"/>
                    </a:ext>
                  </a:extLst>
                </a:gridCol>
                <a:gridCol w="609600">
                  <a:extLst>
                    <a:ext uri="{9D8B030D-6E8A-4147-A177-3AD203B41FA5}">
                      <a16:colId xmlns:a16="http://schemas.microsoft.com/office/drawing/2014/main" xmlns="" val="405691799"/>
                    </a:ext>
                  </a:extLst>
                </a:gridCol>
                <a:gridCol w="609600">
                  <a:extLst>
                    <a:ext uri="{9D8B030D-6E8A-4147-A177-3AD203B41FA5}">
                      <a16:colId xmlns:a16="http://schemas.microsoft.com/office/drawing/2014/main" xmlns="" val="4034222192"/>
                    </a:ext>
                  </a:extLst>
                </a:gridCol>
                <a:gridCol w="609600">
                  <a:extLst>
                    <a:ext uri="{9D8B030D-6E8A-4147-A177-3AD203B41FA5}">
                      <a16:colId xmlns:a16="http://schemas.microsoft.com/office/drawing/2014/main" xmlns="" val="834242844"/>
                    </a:ext>
                  </a:extLst>
                </a:gridCol>
              </a:tblGrid>
              <a:tr h="190500">
                <a:tc>
                  <a:txBody>
                    <a:bodyPr/>
                    <a:lstStyle/>
                    <a:p>
                      <a:pPr algn="l" fontAlgn="b"/>
                      <a:r>
                        <a:rPr lang="en-US" sz="1100" u="none" strike="noStrike" dirty="0">
                          <a:solidFill>
                            <a:schemeClr val="bg1"/>
                          </a:solidFill>
                          <a:effectLst/>
                        </a:rPr>
                        <a:t>Detailed weekly production analysis and forecasting of costs for critical activities</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GC/CM</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Trades</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Civil</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extLst>
                  <a:ext uri="{0D108BD9-81ED-4DB2-BD59-A6C34878D82A}">
                    <a16:rowId xmlns:a16="http://schemas.microsoft.com/office/drawing/2014/main" xmlns="" val="3690498416"/>
                  </a:ext>
                </a:extLst>
              </a:tr>
              <a:tr h="190500">
                <a:tc>
                  <a:txBody>
                    <a:bodyPr/>
                    <a:lstStyle/>
                    <a:p>
                      <a:pPr algn="l" fontAlgn="b"/>
                      <a:r>
                        <a:rPr lang="en-US" sz="1100" u="none" strike="noStrike">
                          <a:effectLst/>
                        </a:rPr>
                        <a:t>Best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37%</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44%</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594450030"/>
                  </a:ext>
                </a:extLst>
              </a:tr>
              <a:tr h="190500">
                <a:tc>
                  <a:txBody>
                    <a:bodyPr/>
                    <a:lstStyle/>
                    <a:p>
                      <a:pPr algn="l" fontAlgn="b"/>
                      <a:r>
                        <a:rPr lang="en-US" sz="1100" u="none" strike="noStrike">
                          <a:effectLst/>
                        </a:rPr>
                        <a:t>Typical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29%</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718103521"/>
                  </a:ext>
                </a:extLst>
              </a:tr>
            </a:tbl>
          </a:graphicData>
        </a:graphic>
      </p:graphicFrame>
      <p:graphicFrame>
        <p:nvGraphicFramePr>
          <p:cNvPr id="8" name="Table 7">
            <a:extLst>
              <a:ext uri="{FF2B5EF4-FFF2-40B4-BE49-F238E27FC236}">
                <a16:creationId xmlns:a16="http://schemas.microsoft.com/office/drawing/2014/main" xmlns="" id="{635FBC08-C960-45FD-8D79-1C7D83B3077E}"/>
              </a:ext>
            </a:extLst>
          </p:cNvPr>
          <p:cNvGraphicFramePr>
            <a:graphicFrameLocks noGrp="1"/>
          </p:cNvGraphicFramePr>
          <p:nvPr>
            <p:extLst>
              <p:ext uri="{D42A27DB-BD31-4B8C-83A1-F6EECF244321}">
                <p14:modId xmlns:p14="http://schemas.microsoft.com/office/powerpoint/2010/main" val="4288798725"/>
              </p:ext>
            </p:extLst>
          </p:nvPr>
        </p:nvGraphicFramePr>
        <p:xfrm>
          <a:off x="5016500" y="3768115"/>
          <a:ext cx="3670300" cy="571500"/>
        </p:xfrm>
        <a:graphic>
          <a:graphicData uri="http://schemas.openxmlformats.org/drawingml/2006/table">
            <a:tbl>
              <a:tblPr>
                <a:tableStyleId>{5C22544A-7EE6-4342-B048-85BDC9FD1C3A}</a:tableStyleId>
              </a:tblPr>
              <a:tblGrid>
                <a:gridCol w="1841500">
                  <a:extLst>
                    <a:ext uri="{9D8B030D-6E8A-4147-A177-3AD203B41FA5}">
                      <a16:colId xmlns:a16="http://schemas.microsoft.com/office/drawing/2014/main" xmlns="" val="250064636"/>
                    </a:ext>
                  </a:extLst>
                </a:gridCol>
                <a:gridCol w="609600">
                  <a:extLst>
                    <a:ext uri="{9D8B030D-6E8A-4147-A177-3AD203B41FA5}">
                      <a16:colId xmlns:a16="http://schemas.microsoft.com/office/drawing/2014/main" xmlns="" val="2391567062"/>
                    </a:ext>
                  </a:extLst>
                </a:gridCol>
                <a:gridCol w="609600">
                  <a:extLst>
                    <a:ext uri="{9D8B030D-6E8A-4147-A177-3AD203B41FA5}">
                      <a16:colId xmlns:a16="http://schemas.microsoft.com/office/drawing/2014/main" xmlns="" val="2445339671"/>
                    </a:ext>
                  </a:extLst>
                </a:gridCol>
                <a:gridCol w="609600">
                  <a:extLst>
                    <a:ext uri="{9D8B030D-6E8A-4147-A177-3AD203B41FA5}">
                      <a16:colId xmlns:a16="http://schemas.microsoft.com/office/drawing/2014/main" xmlns="" val="503337365"/>
                    </a:ext>
                  </a:extLst>
                </a:gridCol>
              </a:tblGrid>
              <a:tr h="190500">
                <a:tc>
                  <a:txBody>
                    <a:bodyPr/>
                    <a:lstStyle/>
                    <a:p>
                      <a:pPr algn="l" fontAlgn="b"/>
                      <a:r>
                        <a:rPr lang="en-US" sz="1100" u="none" strike="noStrike" dirty="0">
                          <a:solidFill>
                            <a:schemeClr val="bg1"/>
                          </a:solidFill>
                          <a:effectLst/>
                        </a:rPr>
                        <a:t>None of these</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GC/CM</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Trades</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Civil</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extLst>
                  <a:ext uri="{0D108BD9-81ED-4DB2-BD59-A6C34878D82A}">
                    <a16:rowId xmlns:a16="http://schemas.microsoft.com/office/drawing/2014/main" xmlns="" val="29826229"/>
                  </a:ext>
                </a:extLst>
              </a:tr>
              <a:tr h="190500">
                <a:tc>
                  <a:txBody>
                    <a:bodyPr/>
                    <a:lstStyle/>
                    <a:p>
                      <a:pPr algn="l" fontAlgn="b"/>
                      <a:r>
                        <a:rPr lang="en-US" sz="1100" u="none" strike="noStrike">
                          <a:effectLst/>
                        </a:rPr>
                        <a:t>Best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17%</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512473956"/>
                  </a:ext>
                </a:extLst>
              </a:tr>
              <a:tr h="190500">
                <a:tc>
                  <a:txBody>
                    <a:bodyPr/>
                    <a:lstStyle/>
                    <a:p>
                      <a:pPr algn="l" fontAlgn="b"/>
                      <a:r>
                        <a:rPr lang="en-US" sz="1100" u="none" strike="noStrike">
                          <a:effectLst/>
                        </a:rPr>
                        <a:t>Typical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27%</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17659277"/>
                  </a:ext>
                </a:extLst>
              </a:tr>
            </a:tbl>
          </a:graphicData>
        </a:graphic>
      </p:graphicFrame>
    </p:spTree>
    <p:extLst>
      <p:ext uri="{BB962C8B-B14F-4D97-AF65-F5344CB8AC3E}">
        <p14:creationId xmlns:p14="http://schemas.microsoft.com/office/powerpoint/2010/main" val="12090321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p:cNvSpPr>
            <a:spLocks noGrp="1" noChangeArrowheads="1"/>
          </p:cNvSpPr>
          <p:nvPr>
            <p:ph type="ctrTitle" sz="quarter" idx="4294967295"/>
          </p:nvPr>
        </p:nvSpPr>
        <p:spPr>
          <a:xfrm>
            <a:off x="-1" y="0"/>
            <a:ext cx="8589819" cy="457200"/>
          </a:xfrm>
        </p:spPr>
        <p:txBody>
          <a:bodyPr anchor="b"/>
          <a:lstStyle/>
          <a:p>
            <a:r>
              <a:rPr lang="en-US" sz="2400" b="1" dirty="0">
                <a:solidFill>
                  <a:schemeClr val="bg1"/>
                </a:solidFill>
              </a:rPr>
              <a:t>Process Factors: Building Turnover and Activation Practices</a:t>
            </a:r>
            <a:endParaRPr lang="en-US" sz="2400" dirty="0">
              <a:solidFill>
                <a:schemeClr val="bg1"/>
              </a:solidFill>
            </a:endParaRPr>
          </a:p>
        </p:txBody>
      </p:sp>
      <p:sp>
        <p:nvSpPr>
          <p:cNvPr id="7" name="TextBox 6"/>
          <p:cNvSpPr txBox="1"/>
          <p:nvPr/>
        </p:nvSpPr>
        <p:spPr>
          <a:xfrm>
            <a:off x="2369126" y="4754880"/>
            <a:ext cx="4761347" cy="276999"/>
          </a:xfrm>
          <a:prstGeom prst="rect">
            <a:avLst/>
          </a:prstGeom>
          <a:noFill/>
        </p:spPr>
        <p:txBody>
          <a:bodyPr wrap="square" rtlCol="0">
            <a:spAutoFit/>
          </a:bodyPr>
          <a:lstStyle/>
          <a:p>
            <a:r>
              <a:rPr lang="en-US" sz="600" dirty="0">
                <a:solidFill>
                  <a:schemeClr val="tx1"/>
                </a:solidFill>
              </a:rPr>
              <a:t>qf8. Which of the following building turnover/activation practices occurred following the construction phase on your best and typical projects?</a:t>
            </a:r>
            <a:endParaRPr lang="en-US" sz="600" b="1" dirty="0">
              <a:solidFill>
                <a:schemeClr val="tx1"/>
              </a:solidFill>
            </a:endParaRPr>
          </a:p>
        </p:txBody>
      </p:sp>
      <p:sp>
        <p:nvSpPr>
          <p:cNvPr id="12" name="Rectangle 4"/>
          <p:cNvSpPr txBox="1">
            <a:spLocks noChangeArrowheads="1"/>
          </p:cNvSpPr>
          <p:nvPr/>
        </p:nvSpPr>
        <p:spPr bwMode="auto">
          <a:xfrm>
            <a:off x="457200" y="466344"/>
            <a:ext cx="8229600" cy="813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rgbClr val="595959"/>
                </a:solidFill>
                <a:latin typeface="+mj-lt"/>
                <a:ea typeface="+mj-ea"/>
                <a:cs typeface="+mj-cs"/>
              </a:defRPr>
            </a:lvl1pPr>
            <a:lvl2pPr algn="l" rtl="0" eaLnBrk="0" fontAlgn="base" hangingPunct="0">
              <a:spcBef>
                <a:spcPct val="0"/>
              </a:spcBef>
              <a:spcAft>
                <a:spcPct val="0"/>
              </a:spcAft>
              <a:defRPr sz="2400">
                <a:solidFill>
                  <a:srgbClr val="595959"/>
                </a:solidFill>
                <a:latin typeface="Arial" charset="0"/>
                <a:ea typeface="ＭＳ Ｐゴシック" charset="0"/>
                <a:cs typeface="Arial" charset="0"/>
              </a:defRPr>
            </a:lvl2pPr>
            <a:lvl3pPr algn="l" rtl="0" eaLnBrk="0" fontAlgn="base" hangingPunct="0">
              <a:spcBef>
                <a:spcPct val="0"/>
              </a:spcBef>
              <a:spcAft>
                <a:spcPct val="0"/>
              </a:spcAft>
              <a:defRPr sz="2400">
                <a:solidFill>
                  <a:srgbClr val="595959"/>
                </a:solidFill>
                <a:latin typeface="Arial" charset="0"/>
                <a:ea typeface="ＭＳ Ｐゴシック" charset="0"/>
                <a:cs typeface="Arial" charset="0"/>
              </a:defRPr>
            </a:lvl3pPr>
            <a:lvl4pPr algn="l" rtl="0" eaLnBrk="0" fontAlgn="base" hangingPunct="0">
              <a:spcBef>
                <a:spcPct val="0"/>
              </a:spcBef>
              <a:spcAft>
                <a:spcPct val="0"/>
              </a:spcAft>
              <a:defRPr sz="2400">
                <a:solidFill>
                  <a:srgbClr val="595959"/>
                </a:solidFill>
                <a:latin typeface="Arial" charset="0"/>
                <a:ea typeface="ＭＳ Ｐゴシック" charset="0"/>
                <a:cs typeface="Arial" charset="0"/>
              </a:defRPr>
            </a:lvl4pPr>
            <a:lvl5pPr algn="l" rtl="0" eaLnBrk="0" fontAlgn="base" hangingPunct="0">
              <a:spcBef>
                <a:spcPct val="0"/>
              </a:spcBef>
              <a:spcAft>
                <a:spcPct val="0"/>
              </a:spcAft>
              <a:defRPr sz="2400">
                <a:solidFill>
                  <a:srgbClr val="595959"/>
                </a:solidFill>
                <a:latin typeface="Arial" charset="0"/>
                <a:ea typeface="ＭＳ Ｐゴシック" charset="0"/>
                <a:cs typeface="Arial" charset="0"/>
              </a:defRPr>
            </a:lvl5pPr>
            <a:lvl6pPr marL="457200" algn="l" rtl="0" fontAlgn="base">
              <a:spcBef>
                <a:spcPct val="0"/>
              </a:spcBef>
              <a:spcAft>
                <a:spcPct val="0"/>
              </a:spcAft>
              <a:defRPr sz="2400">
                <a:solidFill>
                  <a:srgbClr val="595959"/>
                </a:solidFill>
                <a:latin typeface="Arial" charset="0"/>
                <a:ea typeface="ＭＳ Ｐゴシック" charset="0"/>
                <a:cs typeface="Arial" charset="0"/>
              </a:defRPr>
            </a:lvl6pPr>
            <a:lvl7pPr marL="914400" algn="l" rtl="0" fontAlgn="base">
              <a:spcBef>
                <a:spcPct val="0"/>
              </a:spcBef>
              <a:spcAft>
                <a:spcPct val="0"/>
              </a:spcAft>
              <a:defRPr sz="2400">
                <a:solidFill>
                  <a:srgbClr val="595959"/>
                </a:solidFill>
                <a:latin typeface="Arial" charset="0"/>
                <a:ea typeface="ＭＳ Ｐゴシック" charset="0"/>
                <a:cs typeface="Arial" charset="0"/>
              </a:defRPr>
            </a:lvl7pPr>
            <a:lvl8pPr marL="1371600" algn="l" rtl="0" fontAlgn="base">
              <a:spcBef>
                <a:spcPct val="0"/>
              </a:spcBef>
              <a:spcAft>
                <a:spcPct val="0"/>
              </a:spcAft>
              <a:defRPr sz="2400">
                <a:solidFill>
                  <a:srgbClr val="595959"/>
                </a:solidFill>
                <a:latin typeface="Arial" charset="0"/>
                <a:ea typeface="ＭＳ Ｐゴシック" charset="0"/>
                <a:cs typeface="Arial" charset="0"/>
              </a:defRPr>
            </a:lvl8pPr>
            <a:lvl9pPr marL="1828800" algn="l" rtl="0" fontAlgn="base">
              <a:spcBef>
                <a:spcPct val="0"/>
              </a:spcBef>
              <a:spcAft>
                <a:spcPct val="0"/>
              </a:spcAft>
              <a:defRPr sz="2400">
                <a:solidFill>
                  <a:srgbClr val="595959"/>
                </a:solidFill>
                <a:latin typeface="Arial" charset="0"/>
                <a:ea typeface="ＭＳ Ｐゴシック" charset="0"/>
                <a:cs typeface="Arial" charset="0"/>
              </a:defRPr>
            </a:lvl9pPr>
          </a:lstStyle>
          <a:p>
            <a:pPr marL="214313" indent="-214313">
              <a:buFont typeface="Arial" pitchFamily="34" charset="0"/>
              <a:buChar char="•"/>
            </a:pPr>
            <a:r>
              <a:rPr lang="en-US" sz="1200" dirty="0">
                <a:solidFill>
                  <a:schemeClr val="tx1"/>
                </a:solidFill>
                <a:latin typeface="+mn-lt"/>
              </a:rPr>
              <a:t>Best projects were more likely to use a collaborative, transparent turn-over in small batches practice than typical projects</a:t>
            </a:r>
          </a:p>
        </p:txBody>
      </p:sp>
      <p:graphicFrame>
        <p:nvGraphicFramePr>
          <p:cNvPr id="6" name="Chart 5">
            <a:extLst>
              <a:ext uri="{FF2B5EF4-FFF2-40B4-BE49-F238E27FC236}">
                <a16:creationId xmlns:a16="http://schemas.microsoft.com/office/drawing/2014/main" xmlns="" id="{30FD3005-623C-45B8-AB25-4C09FB1E953E}"/>
              </a:ext>
            </a:extLst>
          </p:cNvPr>
          <p:cNvGraphicFramePr>
            <a:graphicFrameLocks/>
          </p:cNvGraphicFramePr>
          <p:nvPr>
            <p:extLst>
              <p:ext uri="{D42A27DB-BD31-4B8C-83A1-F6EECF244321}">
                <p14:modId xmlns:p14="http://schemas.microsoft.com/office/powerpoint/2010/main" val="41286642"/>
              </p:ext>
            </p:extLst>
          </p:nvPr>
        </p:nvGraphicFramePr>
        <p:xfrm>
          <a:off x="228600" y="1280160"/>
          <a:ext cx="8686800" cy="3429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99261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p:cNvSpPr>
            <a:spLocks noGrp="1" noChangeArrowheads="1"/>
          </p:cNvSpPr>
          <p:nvPr>
            <p:ph type="ctrTitle" sz="quarter" idx="4294967295"/>
          </p:nvPr>
        </p:nvSpPr>
        <p:spPr>
          <a:xfrm>
            <a:off x="0" y="0"/>
            <a:ext cx="7315200" cy="457200"/>
          </a:xfrm>
        </p:spPr>
        <p:txBody>
          <a:bodyPr anchor="b"/>
          <a:lstStyle/>
          <a:p>
            <a:r>
              <a:rPr lang="en-US" b="1" dirty="0">
                <a:solidFill>
                  <a:schemeClr val="bg1"/>
                </a:solidFill>
              </a:rPr>
              <a:t>Demographics: Subcontractor Services</a:t>
            </a:r>
            <a:endParaRPr lang="en-US" sz="2400" dirty="0">
              <a:solidFill>
                <a:schemeClr val="bg1"/>
              </a:solidFill>
            </a:endParaRPr>
          </a:p>
        </p:txBody>
      </p:sp>
      <p:sp>
        <p:nvSpPr>
          <p:cNvPr id="7" name="TextBox 6"/>
          <p:cNvSpPr txBox="1"/>
          <p:nvPr/>
        </p:nvSpPr>
        <p:spPr>
          <a:xfrm>
            <a:off x="2743200" y="4754880"/>
            <a:ext cx="3989070" cy="184666"/>
          </a:xfrm>
          <a:prstGeom prst="rect">
            <a:avLst/>
          </a:prstGeom>
          <a:noFill/>
        </p:spPr>
        <p:txBody>
          <a:bodyPr wrap="square" rtlCol="0">
            <a:spAutoFit/>
          </a:bodyPr>
          <a:lstStyle/>
          <a:p>
            <a:r>
              <a:rPr lang="en-US" sz="600" dirty="0">
                <a:solidFill>
                  <a:schemeClr val="tx1"/>
                </a:solidFill>
              </a:rPr>
              <a:t>qa4b. What type of subcontracting services does your firm primarily offer for your projects?</a:t>
            </a:r>
            <a:endParaRPr lang="en-US" sz="600" b="1" dirty="0">
              <a:solidFill>
                <a:schemeClr val="tx1"/>
              </a:solidFill>
            </a:endParaRPr>
          </a:p>
        </p:txBody>
      </p:sp>
      <p:sp>
        <p:nvSpPr>
          <p:cNvPr id="12" name="Rectangle 4"/>
          <p:cNvSpPr txBox="1">
            <a:spLocks noChangeArrowheads="1"/>
          </p:cNvSpPr>
          <p:nvPr/>
        </p:nvSpPr>
        <p:spPr bwMode="auto">
          <a:xfrm>
            <a:off x="457200" y="466344"/>
            <a:ext cx="8229600"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rgbClr val="595959"/>
                </a:solidFill>
                <a:latin typeface="+mj-lt"/>
                <a:ea typeface="+mj-ea"/>
                <a:cs typeface="+mj-cs"/>
              </a:defRPr>
            </a:lvl1pPr>
            <a:lvl2pPr algn="l" rtl="0" eaLnBrk="0" fontAlgn="base" hangingPunct="0">
              <a:spcBef>
                <a:spcPct val="0"/>
              </a:spcBef>
              <a:spcAft>
                <a:spcPct val="0"/>
              </a:spcAft>
              <a:defRPr sz="2400">
                <a:solidFill>
                  <a:srgbClr val="595959"/>
                </a:solidFill>
                <a:latin typeface="Arial" charset="0"/>
                <a:ea typeface="ＭＳ Ｐゴシック" charset="0"/>
                <a:cs typeface="Arial" charset="0"/>
              </a:defRPr>
            </a:lvl2pPr>
            <a:lvl3pPr algn="l" rtl="0" eaLnBrk="0" fontAlgn="base" hangingPunct="0">
              <a:spcBef>
                <a:spcPct val="0"/>
              </a:spcBef>
              <a:spcAft>
                <a:spcPct val="0"/>
              </a:spcAft>
              <a:defRPr sz="2400">
                <a:solidFill>
                  <a:srgbClr val="595959"/>
                </a:solidFill>
                <a:latin typeface="Arial" charset="0"/>
                <a:ea typeface="ＭＳ Ｐゴシック" charset="0"/>
                <a:cs typeface="Arial" charset="0"/>
              </a:defRPr>
            </a:lvl3pPr>
            <a:lvl4pPr algn="l" rtl="0" eaLnBrk="0" fontAlgn="base" hangingPunct="0">
              <a:spcBef>
                <a:spcPct val="0"/>
              </a:spcBef>
              <a:spcAft>
                <a:spcPct val="0"/>
              </a:spcAft>
              <a:defRPr sz="2400">
                <a:solidFill>
                  <a:srgbClr val="595959"/>
                </a:solidFill>
                <a:latin typeface="Arial" charset="0"/>
                <a:ea typeface="ＭＳ Ｐゴシック" charset="0"/>
                <a:cs typeface="Arial" charset="0"/>
              </a:defRPr>
            </a:lvl4pPr>
            <a:lvl5pPr algn="l" rtl="0" eaLnBrk="0" fontAlgn="base" hangingPunct="0">
              <a:spcBef>
                <a:spcPct val="0"/>
              </a:spcBef>
              <a:spcAft>
                <a:spcPct val="0"/>
              </a:spcAft>
              <a:defRPr sz="2400">
                <a:solidFill>
                  <a:srgbClr val="595959"/>
                </a:solidFill>
                <a:latin typeface="Arial" charset="0"/>
                <a:ea typeface="ＭＳ Ｐゴシック" charset="0"/>
                <a:cs typeface="Arial" charset="0"/>
              </a:defRPr>
            </a:lvl5pPr>
            <a:lvl6pPr marL="457200" algn="l" rtl="0" fontAlgn="base">
              <a:spcBef>
                <a:spcPct val="0"/>
              </a:spcBef>
              <a:spcAft>
                <a:spcPct val="0"/>
              </a:spcAft>
              <a:defRPr sz="2400">
                <a:solidFill>
                  <a:srgbClr val="595959"/>
                </a:solidFill>
                <a:latin typeface="Arial" charset="0"/>
                <a:ea typeface="ＭＳ Ｐゴシック" charset="0"/>
                <a:cs typeface="Arial" charset="0"/>
              </a:defRPr>
            </a:lvl6pPr>
            <a:lvl7pPr marL="914400" algn="l" rtl="0" fontAlgn="base">
              <a:spcBef>
                <a:spcPct val="0"/>
              </a:spcBef>
              <a:spcAft>
                <a:spcPct val="0"/>
              </a:spcAft>
              <a:defRPr sz="2400">
                <a:solidFill>
                  <a:srgbClr val="595959"/>
                </a:solidFill>
                <a:latin typeface="Arial" charset="0"/>
                <a:ea typeface="ＭＳ Ｐゴシック" charset="0"/>
                <a:cs typeface="Arial" charset="0"/>
              </a:defRPr>
            </a:lvl7pPr>
            <a:lvl8pPr marL="1371600" algn="l" rtl="0" fontAlgn="base">
              <a:spcBef>
                <a:spcPct val="0"/>
              </a:spcBef>
              <a:spcAft>
                <a:spcPct val="0"/>
              </a:spcAft>
              <a:defRPr sz="2400">
                <a:solidFill>
                  <a:srgbClr val="595959"/>
                </a:solidFill>
                <a:latin typeface="Arial" charset="0"/>
                <a:ea typeface="ＭＳ Ｐゴシック" charset="0"/>
                <a:cs typeface="Arial" charset="0"/>
              </a:defRPr>
            </a:lvl8pPr>
            <a:lvl9pPr marL="1828800" algn="l" rtl="0" fontAlgn="base">
              <a:spcBef>
                <a:spcPct val="0"/>
              </a:spcBef>
              <a:spcAft>
                <a:spcPct val="0"/>
              </a:spcAft>
              <a:defRPr sz="2400">
                <a:solidFill>
                  <a:srgbClr val="595959"/>
                </a:solidFill>
                <a:latin typeface="Arial" charset="0"/>
                <a:ea typeface="ＭＳ Ｐゴシック" charset="0"/>
                <a:cs typeface="Arial" charset="0"/>
              </a:defRPr>
            </a:lvl9pPr>
          </a:lstStyle>
          <a:p>
            <a:pPr marL="214313" indent="-214313">
              <a:buFont typeface="Arial" pitchFamily="34" charset="0"/>
              <a:buChar char="•"/>
            </a:pPr>
            <a:r>
              <a:rPr lang="en-US" sz="1200" dirty="0">
                <a:solidFill>
                  <a:schemeClr val="tx1"/>
                </a:solidFill>
                <a:latin typeface="+mn-lt"/>
              </a:rPr>
              <a:t>A broad array of specialty contractor types were included</a:t>
            </a:r>
          </a:p>
          <a:p>
            <a:pPr marL="214313" indent="-214313">
              <a:buFont typeface="Arial" pitchFamily="34" charset="0"/>
              <a:buChar char="•"/>
            </a:pPr>
            <a:r>
              <a:rPr lang="en-US" sz="1200" dirty="0">
                <a:solidFill>
                  <a:schemeClr val="tx1"/>
                </a:solidFill>
                <a:latin typeface="+mn-lt"/>
              </a:rPr>
              <a:t>Mechanical, HVAC, plumbing and electrical were most common</a:t>
            </a:r>
          </a:p>
        </p:txBody>
      </p:sp>
      <p:graphicFrame>
        <p:nvGraphicFramePr>
          <p:cNvPr id="6" name="Chart 5">
            <a:extLst>
              <a:ext uri="{FF2B5EF4-FFF2-40B4-BE49-F238E27FC236}">
                <a16:creationId xmlns:a16="http://schemas.microsoft.com/office/drawing/2014/main" xmlns="" id="{C04A9A22-9DD6-44C2-ADFB-FFD49ED88877}"/>
              </a:ext>
            </a:extLst>
          </p:cNvPr>
          <p:cNvGraphicFramePr>
            <a:graphicFrameLocks/>
          </p:cNvGraphicFramePr>
          <p:nvPr>
            <p:extLst>
              <p:ext uri="{D42A27DB-BD31-4B8C-83A1-F6EECF244321}">
                <p14:modId xmlns:p14="http://schemas.microsoft.com/office/powerpoint/2010/main" val="4026423114"/>
              </p:ext>
            </p:extLst>
          </p:nvPr>
        </p:nvGraphicFramePr>
        <p:xfrm>
          <a:off x="914400" y="1280160"/>
          <a:ext cx="7315200" cy="3429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955581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p:cNvSpPr>
            <a:spLocks noGrp="1" noChangeArrowheads="1"/>
          </p:cNvSpPr>
          <p:nvPr>
            <p:ph type="ctrTitle" sz="quarter" idx="4294967295"/>
          </p:nvPr>
        </p:nvSpPr>
        <p:spPr>
          <a:xfrm>
            <a:off x="-1" y="0"/>
            <a:ext cx="8589819" cy="457200"/>
          </a:xfrm>
        </p:spPr>
        <p:txBody>
          <a:bodyPr anchor="b"/>
          <a:lstStyle/>
          <a:p>
            <a:r>
              <a:rPr lang="en-US" sz="2400" b="1" dirty="0">
                <a:solidFill>
                  <a:schemeClr val="bg1"/>
                </a:solidFill>
              </a:rPr>
              <a:t>Process Factors: Building Turnover and Activation Practices</a:t>
            </a:r>
            <a:endParaRPr lang="en-US" sz="2400" dirty="0">
              <a:solidFill>
                <a:schemeClr val="bg1"/>
              </a:solidFill>
            </a:endParaRPr>
          </a:p>
        </p:txBody>
      </p:sp>
      <p:sp>
        <p:nvSpPr>
          <p:cNvPr id="7" name="TextBox 6"/>
          <p:cNvSpPr txBox="1"/>
          <p:nvPr/>
        </p:nvSpPr>
        <p:spPr>
          <a:xfrm>
            <a:off x="2369126" y="4754880"/>
            <a:ext cx="4761347" cy="276999"/>
          </a:xfrm>
          <a:prstGeom prst="rect">
            <a:avLst/>
          </a:prstGeom>
          <a:noFill/>
        </p:spPr>
        <p:txBody>
          <a:bodyPr wrap="square" rtlCol="0">
            <a:spAutoFit/>
          </a:bodyPr>
          <a:lstStyle/>
          <a:p>
            <a:r>
              <a:rPr lang="en-US" sz="600" dirty="0">
                <a:solidFill>
                  <a:schemeClr val="tx1"/>
                </a:solidFill>
              </a:rPr>
              <a:t>qf8. Which of the following building turnover/activation practices occurred following the construction phase on your best and typical projects?</a:t>
            </a:r>
            <a:endParaRPr lang="en-US" sz="600" b="1" dirty="0">
              <a:solidFill>
                <a:schemeClr val="tx1"/>
              </a:solidFill>
            </a:endParaRPr>
          </a:p>
        </p:txBody>
      </p:sp>
      <p:sp>
        <p:nvSpPr>
          <p:cNvPr id="12" name="Rectangle 4"/>
          <p:cNvSpPr txBox="1">
            <a:spLocks noChangeArrowheads="1"/>
          </p:cNvSpPr>
          <p:nvPr/>
        </p:nvSpPr>
        <p:spPr bwMode="auto">
          <a:xfrm>
            <a:off x="457200" y="466344"/>
            <a:ext cx="8229600" cy="813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rgbClr val="595959"/>
                </a:solidFill>
                <a:latin typeface="+mj-lt"/>
                <a:ea typeface="+mj-ea"/>
                <a:cs typeface="+mj-cs"/>
              </a:defRPr>
            </a:lvl1pPr>
            <a:lvl2pPr algn="l" rtl="0" eaLnBrk="0" fontAlgn="base" hangingPunct="0">
              <a:spcBef>
                <a:spcPct val="0"/>
              </a:spcBef>
              <a:spcAft>
                <a:spcPct val="0"/>
              </a:spcAft>
              <a:defRPr sz="2400">
                <a:solidFill>
                  <a:srgbClr val="595959"/>
                </a:solidFill>
                <a:latin typeface="Arial" charset="0"/>
                <a:ea typeface="ＭＳ Ｐゴシック" charset="0"/>
                <a:cs typeface="Arial" charset="0"/>
              </a:defRPr>
            </a:lvl2pPr>
            <a:lvl3pPr algn="l" rtl="0" eaLnBrk="0" fontAlgn="base" hangingPunct="0">
              <a:spcBef>
                <a:spcPct val="0"/>
              </a:spcBef>
              <a:spcAft>
                <a:spcPct val="0"/>
              </a:spcAft>
              <a:defRPr sz="2400">
                <a:solidFill>
                  <a:srgbClr val="595959"/>
                </a:solidFill>
                <a:latin typeface="Arial" charset="0"/>
                <a:ea typeface="ＭＳ Ｐゴシック" charset="0"/>
                <a:cs typeface="Arial" charset="0"/>
              </a:defRPr>
            </a:lvl3pPr>
            <a:lvl4pPr algn="l" rtl="0" eaLnBrk="0" fontAlgn="base" hangingPunct="0">
              <a:spcBef>
                <a:spcPct val="0"/>
              </a:spcBef>
              <a:spcAft>
                <a:spcPct val="0"/>
              </a:spcAft>
              <a:defRPr sz="2400">
                <a:solidFill>
                  <a:srgbClr val="595959"/>
                </a:solidFill>
                <a:latin typeface="Arial" charset="0"/>
                <a:ea typeface="ＭＳ Ｐゴシック" charset="0"/>
                <a:cs typeface="Arial" charset="0"/>
              </a:defRPr>
            </a:lvl4pPr>
            <a:lvl5pPr algn="l" rtl="0" eaLnBrk="0" fontAlgn="base" hangingPunct="0">
              <a:spcBef>
                <a:spcPct val="0"/>
              </a:spcBef>
              <a:spcAft>
                <a:spcPct val="0"/>
              </a:spcAft>
              <a:defRPr sz="2400">
                <a:solidFill>
                  <a:srgbClr val="595959"/>
                </a:solidFill>
                <a:latin typeface="Arial" charset="0"/>
                <a:ea typeface="ＭＳ Ｐゴシック" charset="0"/>
                <a:cs typeface="Arial" charset="0"/>
              </a:defRPr>
            </a:lvl5pPr>
            <a:lvl6pPr marL="457200" algn="l" rtl="0" fontAlgn="base">
              <a:spcBef>
                <a:spcPct val="0"/>
              </a:spcBef>
              <a:spcAft>
                <a:spcPct val="0"/>
              </a:spcAft>
              <a:defRPr sz="2400">
                <a:solidFill>
                  <a:srgbClr val="595959"/>
                </a:solidFill>
                <a:latin typeface="Arial" charset="0"/>
                <a:ea typeface="ＭＳ Ｐゴシック" charset="0"/>
                <a:cs typeface="Arial" charset="0"/>
              </a:defRPr>
            </a:lvl6pPr>
            <a:lvl7pPr marL="914400" algn="l" rtl="0" fontAlgn="base">
              <a:spcBef>
                <a:spcPct val="0"/>
              </a:spcBef>
              <a:spcAft>
                <a:spcPct val="0"/>
              </a:spcAft>
              <a:defRPr sz="2400">
                <a:solidFill>
                  <a:srgbClr val="595959"/>
                </a:solidFill>
                <a:latin typeface="Arial" charset="0"/>
                <a:ea typeface="ＭＳ Ｐゴシック" charset="0"/>
                <a:cs typeface="Arial" charset="0"/>
              </a:defRPr>
            </a:lvl7pPr>
            <a:lvl8pPr marL="1371600" algn="l" rtl="0" fontAlgn="base">
              <a:spcBef>
                <a:spcPct val="0"/>
              </a:spcBef>
              <a:spcAft>
                <a:spcPct val="0"/>
              </a:spcAft>
              <a:defRPr sz="2400">
                <a:solidFill>
                  <a:srgbClr val="595959"/>
                </a:solidFill>
                <a:latin typeface="Arial" charset="0"/>
                <a:ea typeface="ＭＳ Ｐゴシック" charset="0"/>
                <a:cs typeface="Arial" charset="0"/>
              </a:defRPr>
            </a:lvl8pPr>
            <a:lvl9pPr marL="1828800" algn="l" rtl="0" fontAlgn="base">
              <a:spcBef>
                <a:spcPct val="0"/>
              </a:spcBef>
              <a:spcAft>
                <a:spcPct val="0"/>
              </a:spcAft>
              <a:defRPr sz="2400">
                <a:solidFill>
                  <a:srgbClr val="595959"/>
                </a:solidFill>
                <a:latin typeface="Arial" charset="0"/>
                <a:ea typeface="ＭＳ Ｐゴシック" charset="0"/>
                <a:cs typeface="Arial" charset="0"/>
              </a:defRPr>
            </a:lvl9pPr>
          </a:lstStyle>
          <a:p>
            <a:pPr marL="214313" indent="-214313">
              <a:buFont typeface="Arial" pitchFamily="34" charset="0"/>
              <a:buChar char="•"/>
            </a:pPr>
            <a:r>
              <a:rPr lang="en-US" sz="1200" dirty="0">
                <a:solidFill>
                  <a:schemeClr val="tx1"/>
                </a:solidFill>
                <a:latin typeface="+mn-lt"/>
              </a:rPr>
              <a:t>Building turnover and activation practices had several significant differences among contractor groups, noted in tables below</a:t>
            </a:r>
          </a:p>
        </p:txBody>
      </p:sp>
      <p:grpSp>
        <p:nvGrpSpPr>
          <p:cNvPr id="8" name="Group 7">
            <a:extLst>
              <a:ext uri="{FF2B5EF4-FFF2-40B4-BE49-F238E27FC236}">
                <a16:creationId xmlns:a16="http://schemas.microsoft.com/office/drawing/2014/main" xmlns="" id="{9707095D-979A-4FB2-9ACA-70A6162F5CEA}"/>
              </a:ext>
            </a:extLst>
          </p:cNvPr>
          <p:cNvGrpSpPr/>
          <p:nvPr/>
        </p:nvGrpSpPr>
        <p:grpSpPr>
          <a:xfrm>
            <a:off x="434015" y="4410760"/>
            <a:ext cx="8275971" cy="307777"/>
            <a:chOff x="691179" y="4401524"/>
            <a:chExt cx="8275971" cy="307777"/>
          </a:xfrm>
        </p:grpSpPr>
        <p:sp>
          <p:nvSpPr>
            <p:cNvPr id="9" name="TextBox 8">
              <a:extLst>
                <a:ext uri="{FF2B5EF4-FFF2-40B4-BE49-F238E27FC236}">
                  <a16:creationId xmlns:a16="http://schemas.microsoft.com/office/drawing/2014/main" xmlns="" id="{00CE9EC6-6EC0-497A-8ED3-2735EABD05DC}"/>
                </a:ext>
              </a:extLst>
            </p:cNvPr>
            <p:cNvSpPr txBox="1"/>
            <p:nvPr/>
          </p:nvSpPr>
          <p:spPr>
            <a:xfrm>
              <a:off x="691179" y="4401524"/>
              <a:ext cx="463116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cs typeface="Arial"/>
                  <a:sym typeface="Arial"/>
                </a:rPr>
                <a:t>* denotes statistical difference with one factor</a:t>
              </a:r>
              <a:r>
                <a:rPr kumimoji="0" lang="en-US" sz="1400" b="0" i="0" u="none" strike="noStrike" kern="0" cap="none" spc="0" normalizeH="0" baseline="0" noProof="0" dirty="0">
                  <a:ln>
                    <a:noFill/>
                  </a:ln>
                  <a:solidFill>
                    <a:srgbClr val="000000"/>
                  </a:solidFill>
                  <a:effectLst/>
                  <a:uLnTx/>
                  <a:uFillTx/>
                  <a:latin typeface="Arial"/>
                  <a:cs typeface="Arial"/>
                  <a:sym typeface="Arial"/>
                </a:rPr>
                <a:t> </a:t>
              </a:r>
            </a:p>
          </p:txBody>
        </p:sp>
        <p:sp>
          <p:nvSpPr>
            <p:cNvPr id="10" name="TextBox 9">
              <a:extLst>
                <a:ext uri="{FF2B5EF4-FFF2-40B4-BE49-F238E27FC236}">
                  <a16:creationId xmlns:a16="http://schemas.microsoft.com/office/drawing/2014/main" xmlns="" id="{225A63C2-98EB-4D2F-8B17-10D7241659CA}"/>
                </a:ext>
              </a:extLst>
            </p:cNvPr>
            <p:cNvSpPr txBox="1"/>
            <p:nvPr/>
          </p:nvSpPr>
          <p:spPr>
            <a:xfrm>
              <a:off x="4335984" y="4401524"/>
              <a:ext cx="463116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cs typeface="Arial"/>
                  <a:sym typeface="Arial"/>
                </a:rPr>
                <a:t>** denotes statistical difference with more than one factor</a:t>
              </a:r>
              <a:r>
                <a:rPr kumimoji="0" lang="en-US" sz="1400" b="0" i="0" u="none" strike="noStrike" kern="0" cap="none" spc="0" normalizeH="0" baseline="0" noProof="0" dirty="0">
                  <a:ln>
                    <a:noFill/>
                  </a:ln>
                  <a:solidFill>
                    <a:srgbClr val="000000"/>
                  </a:solidFill>
                  <a:effectLst/>
                  <a:uLnTx/>
                  <a:uFillTx/>
                  <a:latin typeface="Arial"/>
                  <a:cs typeface="Arial"/>
                  <a:sym typeface="Arial"/>
                </a:rPr>
                <a:t> </a:t>
              </a:r>
            </a:p>
          </p:txBody>
        </p:sp>
      </p:grpSp>
      <p:graphicFrame>
        <p:nvGraphicFramePr>
          <p:cNvPr id="2" name="Table 1">
            <a:extLst>
              <a:ext uri="{FF2B5EF4-FFF2-40B4-BE49-F238E27FC236}">
                <a16:creationId xmlns:a16="http://schemas.microsoft.com/office/drawing/2014/main" xmlns="" id="{9D84BB21-5B21-48CD-842A-24A1A34BC49B}"/>
              </a:ext>
            </a:extLst>
          </p:cNvPr>
          <p:cNvGraphicFramePr>
            <a:graphicFrameLocks noGrp="1"/>
          </p:cNvGraphicFramePr>
          <p:nvPr>
            <p:extLst>
              <p:ext uri="{D42A27DB-BD31-4B8C-83A1-F6EECF244321}">
                <p14:modId xmlns:p14="http://schemas.microsoft.com/office/powerpoint/2010/main" val="3039278289"/>
              </p:ext>
            </p:extLst>
          </p:nvPr>
        </p:nvGraphicFramePr>
        <p:xfrm>
          <a:off x="457200" y="1176760"/>
          <a:ext cx="3670300" cy="893445"/>
        </p:xfrm>
        <a:graphic>
          <a:graphicData uri="http://schemas.openxmlformats.org/drawingml/2006/table">
            <a:tbl>
              <a:tblPr>
                <a:tableStyleId>{5C22544A-7EE6-4342-B048-85BDC9FD1C3A}</a:tableStyleId>
              </a:tblPr>
              <a:tblGrid>
                <a:gridCol w="1841500">
                  <a:extLst>
                    <a:ext uri="{9D8B030D-6E8A-4147-A177-3AD203B41FA5}">
                      <a16:colId xmlns:a16="http://schemas.microsoft.com/office/drawing/2014/main" xmlns="" val="1462781871"/>
                    </a:ext>
                  </a:extLst>
                </a:gridCol>
                <a:gridCol w="609600">
                  <a:extLst>
                    <a:ext uri="{9D8B030D-6E8A-4147-A177-3AD203B41FA5}">
                      <a16:colId xmlns:a16="http://schemas.microsoft.com/office/drawing/2014/main" xmlns="" val="1239014916"/>
                    </a:ext>
                  </a:extLst>
                </a:gridCol>
                <a:gridCol w="609600">
                  <a:extLst>
                    <a:ext uri="{9D8B030D-6E8A-4147-A177-3AD203B41FA5}">
                      <a16:colId xmlns:a16="http://schemas.microsoft.com/office/drawing/2014/main" xmlns="" val="5566819"/>
                    </a:ext>
                  </a:extLst>
                </a:gridCol>
                <a:gridCol w="609600">
                  <a:extLst>
                    <a:ext uri="{9D8B030D-6E8A-4147-A177-3AD203B41FA5}">
                      <a16:colId xmlns:a16="http://schemas.microsoft.com/office/drawing/2014/main" xmlns="" val="2159323039"/>
                    </a:ext>
                  </a:extLst>
                </a:gridCol>
              </a:tblGrid>
              <a:tr h="190500">
                <a:tc>
                  <a:txBody>
                    <a:bodyPr/>
                    <a:lstStyle/>
                    <a:p>
                      <a:pPr algn="l" fontAlgn="b"/>
                      <a:r>
                        <a:rPr lang="en-US" sz="1100" u="none" strike="noStrike" dirty="0">
                          <a:solidFill>
                            <a:schemeClr val="bg1"/>
                          </a:solidFill>
                          <a:effectLst/>
                        </a:rPr>
                        <a:t>Standard check for performance of contractual duties outlined in the contract</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GC/CM</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Trades</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Civil</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extLst>
                  <a:ext uri="{0D108BD9-81ED-4DB2-BD59-A6C34878D82A}">
                    <a16:rowId xmlns:a16="http://schemas.microsoft.com/office/drawing/2014/main" xmlns="" val="3062759798"/>
                  </a:ext>
                </a:extLst>
              </a:tr>
              <a:tr h="190500">
                <a:tc>
                  <a:txBody>
                    <a:bodyPr/>
                    <a:lstStyle/>
                    <a:p>
                      <a:pPr algn="l" fontAlgn="b"/>
                      <a:r>
                        <a:rPr lang="en-US" sz="1100" u="none" strike="noStrike">
                          <a:effectLst/>
                        </a:rPr>
                        <a:t>Best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24%</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195377577"/>
                  </a:ext>
                </a:extLst>
              </a:tr>
              <a:tr h="190500">
                <a:tc>
                  <a:txBody>
                    <a:bodyPr/>
                    <a:lstStyle/>
                    <a:p>
                      <a:pPr algn="l" fontAlgn="b"/>
                      <a:r>
                        <a:rPr lang="en-US" sz="1100" u="none" strike="noStrike">
                          <a:effectLst/>
                        </a:rPr>
                        <a:t>Typical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10%</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509087362"/>
                  </a:ext>
                </a:extLst>
              </a:tr>
            </a:tbl>
          </a:graphicData>
        </a:graphic>
      </p:graphicFrame>
      <p:graphicFrame>
        <p:nvGraphicFramePr>
          <p:cNvPr id="3" name="Table 2">
            <a:extLst>
              <a:ext uri="{FF2B5EF4-FFF2-40B4-BE49-F238E27FC236}">
                <a16:creationId xmlns:a16="http://schemas.microsoft.com/office/drawing/2014/main" xmlns="" id="{8F549BDE-AA2B-4465-B29F-84243565AF6E}"/>
              </a:ext>
            </a:extLst>
          </p:cNvPr>
          <p:cNvGraphicFramePr>
            <a:graphicFrameLocks noGrp="1"/>
          </p:cNvGraphicFramePr>
          <p:nvPr>
            <p:extLst>
              <p:ext uri="{D42A27DB-BD31-4B8C-83A1-F6EECF244321}">
                <p14:modId xmlns:p14="http://schemas.microsoft.com/office/powerpoint/2010/main" val="1656423653"/>
              </p:ext>
            </p:extLst>
          </p:nvPr>
        </p:nvGraphicFramePr>
        <p:xfrm>
          <a:off x="434015" y="2256553"/>
          <a:ext cx="3670300" cy="725805"/>
        </p:xfrm>
        <a:graphic>
          <a:graphicData uri="http://schemas.openxmlformats.org/drawingml/2006/table">
            <a:tbl>
              <a:tblPr>
                <a:tableStyleId>{5C22544A-7EE6-4342-B048-85BDC9FD1C3A}</a:tableStyleId>
              </a:tblPr>
              <a:tblGrid>
                <a:gridCol w="1841500">
                  <a:extLst>
                    <a:ext uri="{9D8B030D-6E8A-4147-A177-3AD203B41FA5}">
                      <a16:colId xmlns:a16="http://schemas.microsoft.com/office/drawing/2014/main" xmlns="" val="33483652"/>
                    </a:ext>
                  </a:extLst>
                </a:gridCol>
                <a:gridCol w="609600">
                  <a:extLst>
                    <a:ext uri="{9D8B030D-6E8A-4147-A177-3AD203B41FA5}">
                      <a16:colId xmlns:a16="http://schemas.microsoft.com/office/drawing/2014/main" xmlns="" val="1961099287"/>
                    </a:ext>
                  </a:extLst>
                </a:gridCol>
                <a:gridCol w="609600">
                  <a:extLst>
                    <a:ext uri="{9D8B030D-6E8A-4147-A177-3AD203B41FA5}">
                      <a16:colId xmlns:a16="http://schemas.microsoft.com/office/drawing/2014/main" xmlns="" val="3157507657"/>
                    </a:ext>
                  </a:extLst>
                </a:gridCol>
                <a:gridCol w="609600">
                  <a:extLst>
                    <a:ext uri="{9D8B030D-6E8A-4147-A177-3AD203B41FA5}">
                      <a16:colId xmlns:a16="http://schemas.microsoft.com/office/drawing/2014/main" xmlns="" val="2840946534"/>
                    </a:ext>
                  </a:extLst>
                </a:gridCol>
              </a:tblGrid>
              <a:tr h="190500">
                <a:tc>
                  <a:txBody>
                    <a:bodyPr/>
                    <a:lstStyle/>
                    <a:p>
                      <a:pPr algn="l" fontAlgn="b"/>
                      <a:r>
                        <a:rPr lang="en-US" sz="1100" u="none" strike="noStrike" dirty="0">
                          <a:solidFill>
                            <a:schemeClr val="bg1"/>
                          </a:solidFill>
                          <a:effectLst/>
                        </a:rPr>
                        <a:t>Electronic final documentation turnover </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GC/CM</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Trades</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Civil</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extLst>
                  <a:ext uri="{0D108BD9-81ED-4DB2-BD59-A6C34878D82A}">
                    <a16:rowId xmlns:a16="http://schemas.microsoft.com/office/drawing/2014/main" xmlns="" val="4242755072"/>
                  </a:ext>
                </a:extLst>
              </a:tr>
              <a:tr h="190500">
                <a:tc>
                  <a:txBody>
                    <a:bodyPr/>
                    <a:lstStyle/>
                    <a:p>
                      <a:pPr algn="l" fontAlgn="b"/>
                      <a:r>
                        <a:rPr lang="en-US" sz="1100" u="none" strike="noStrike">
                          <a:effectLst/>
                        </a:rPr>
                        <a:t>Best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36%</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27%</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837387661"/>
                  </a:ext>
                </a:extLst>
              </a:tr>
              <a:tr h="190500">
                <a:tc>
                  <a:txBody>
                    <a:bodyPr/>
                    <a:lstStyle/>
                    <a:p>
                      <a:pPr algn="l" fontAlgn="b"/>
                      <a:r>
                        <a:rPr lang="en-US" sz="1100" u="none" strike="noStrike">
                          <a:effectLst/>
                        </a:rPr>
                        <a:t>Typical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24%</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576798763"/>
                  </a:ext>
                </a:extLst>
              </a:tr>
            </a:tbl>
          </a:graphicData>
        </a:graphic>
      </p:graphicFrame>
      <p:graphicFrame>
        <p:nvGraphicFramePr>
          <p:cNvPr id="4" name="Table 3">
            <a:extLst>
              <a:ext uri="{FF2B5EF4-FFF2-40B4-BE49-F238E27FC236}">
                <a16:creationId xmlns:a16="http://schemas.microsoft.com/office/drawing/2014/main" xmlns="" id="{ACEF793F-2F2A-4914-BA77-2D936449F5B1}"/>
              </a:ext>
            </a:extLst>
          </p:cNvPr>
          <p:cNvGraphicFramePr>
            <a:graphicFrameLocks noGrp="1"/>
          </p:cNvGraphicFramePr>
          <p:nvPr>
            <p:extLst>
              <p:ext uri="{D42A27DB-BD31-4B8C-83A1-F6EECF244321}">
                <p14:modId xmlns:p14="http://schemas.microsoft.com/office/powerpoint/2010/main" val="1971904079"/>
              </p:ext>
            </p:extLst>
          </p:nvPr>
        </p:nvGraphicFramePr>
        <p:xfrm>
          <a:off x="434015" y="3192787"/>
          <a:ext cx="3670300" cy="1061085"/>
        </p:xfrm>
        <a:graphic>
          <a:graphicData uri="http://schemas.openxmlformats.org/drawingml/2006/table">
            <a:tbl>
              <a:tblPr>
                <a:tableStyleId>{5C22544A-7EE6-4342-B048-85BDC9FD1C3A}</a:tableStyleId>
              </a:tblPr>
              <a:tblGrid>
                <a:gridCol w="1841500">
                  <a:extLst>
                    <a:ext uri="{9D8B030D-6E8A-4147-A177-3AD203B41FA5}">
                      <a16:colId xmlns:a16="http://schemas.microsoft.com/office/drawing/2014/main" xmlns="" val="1266207106"/>
                    </a:ext>
                  </a:extLst>
                </a:gridCol>
                <a:gridCol w="609600">
                  <a:extLst>
                    <a:ext uri="{9D8B030D-6E8A-4147-A177-3AD203B41FA5}">
                      <a16:colId xmlns:a16="http://schemas.microsoft.com/office/drawing/2014/main" xmlns="" val="290858138"/>
                    </a:ext>
                  </a:extLst>
                </a:gridCol>
                <a:gridCol w="609600">
                  <a:extLst>
                    <a:ext uri="{9D8B030D-6E8A-4147-A177-3AD203B41FA5}">
                      <a16:colId xmlns:a16="http://schemas.microsoft.com/office/drawing/2014/main" xmlns="" val="810227902"/>
                    </a:ext>
                  </a:extLst>
                </a:gridCol>
                <a:gridCol w="609600">
                  <a:extLst>
                    <a:ext uri="{9D8B030D-6E8A-4147-A177-3AD203B41FA5}">
                      <a16:colId xmlns:a16="http://schemas.microsoft.com/office/drawing/2014/main" xmlns="" val="4032271088"/>
                    </a:ext>
                  </a:extLst>
                </a:gridCol>
              </a:tblGrid>
              <a:tr h="190500">
                <a:tc>
                  <a:txBody>
                    <a:bodyPr/>
                    <a:lstStyle/>
                    <a:p>
                      <a:pPr algn="l" fontAlgn="b"/>
                      <a:r>
                        <a:rPr lang="en-US" sz="1100" u="none" strike="noStrike" dirty="0">
                          <a:solidFill>
                            <a:schemeClr val="bg1"/>
                          </a:solidFill>
                          <a:effectLst/>
                        </a:rPr>
                        <a:t>Post-occupancy evaluations at regular intervals focused on technical work/material performance</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GC/CM</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Trades</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Civil</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extLst>
                  <a:ext uri="{0D108BD9-81ED-4DB2-BD59-A6C34878D82A}">
                    <a16:rowId xmlns:a16="http://schemas.microsoft.com/office/drawing/2014/main" xmlns="" val="4171478435"/>
                  </a:ext>
                </a:extLst>
              </a:tr>
              <a:tr h="190500">
                <a:tc>
                  <a:txBody>
                    <a:bodyPr/>
                    <a:lstStyle/>
                    <a:p>
                      <a:pPr algn="l" fontAlgn="b"/>
                      <a:r>
                        <a:rPr lang="en-US" sz="1100" u="none" strike="noStrike">
                          <a:effectLst/>
                        </a:rPr>
                        <a:t>Best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12%</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300145113"/>
                  </a:ext>
                </a:extLst>
              </a:tr>
              <a:tr h="190500">
                <a:tc>
                  <a:txBody>
                    <a:bodyPr/>
                    <a:lstStyle/>
                    <a:p>
                      <a:pPr algn="l" fontAlgn="b"/>
                      <a:r>
                        <a:rPr lang="en-US" sz="1100" u="none" strike="noStrike">
                          <a:effectLst/>
                        </a:rPr>
                        <a:t>Typical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5%</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129978655"/>
                  </a:ext>
                </a:extLst>
              </a:tr>
            </a:tbl>
          </a:graphicData>
        </a:graphic>
      </p:graphicFrame>
      <p:graphicFrame>
        <p:nvGraphicFramePr>
          <p:cNvPr id="5" name="Table 4">
            <a:extLst>
              <a:ext uri="{FF2B5EF4-FFF2-40B4-BE49-F238E27FC236}">
                <a16:creationId xmlns:a16="http://schemas.microsoft.com/office/drawing/2014/main" xmlns="" id="{927DE26C-0991-47B5-86C6-07F51F411A66}"/>
              </a:ext>
            </a:extLst>
          </p:cNvPr>
          <p:cNvGraphicFramePr>
            <a:graphicFrameLocks noGrp="1"/>
          </p:cNvGraphicFramePr>
          <p:nvPr>
            <p:extLst>
              <p:ext uri="{D42A27DB-BD31-4B8C-83A1-F6EECF244321}">
                <p14:modId xmlns:p14="http://schemas.microsoft.com/office/powerpoint/2010/main" val="4276638977"/>
              </p:ext>
            </p:extLst>
          </p:nvPr>
        </p:nvGraphicFramePr>
        <p:xfrm>
          <a:off x="5016500" y="1176760"/>
          <a:ext cx="3670300" cy="1061085"/>
        </p:xfrm>
        <a:graphic>
          <a:graphicData uri="http://schemas.openxmlformats.org/drawingml/2006/table">
            <a:tbl>
              <a:tblPr>
                <a:tableStyleId>{5C22544A-7EE6-4342-B048-85BDC9FD1C3A}</a:tableStyleId>
              </a:tblPr>
              <a:tblGrid>
                <a:gridCol w="1841500">
                  <a:extLst>
                    <a:ext uri="{9D8B030D-6E8A-4147-A177-3AD203B41FA5}">
                      <a16:colId xmlns:a16="http://schemas.microsoft.com/office/drawing/2014/main" xmlns="" val="3351147582"/>
                    </a:ext>
                  </a:extLst>
                </a:gridCol>
                <a:gridCol w="609600">
                  <a:extLst>
                    <a:ext uri="{9D8B030D-6E8A-4147-A177-3AD203B41FA5}">
                      <a16:colId xmlns:a16="http://schemas.microsoft.com/office/drawing/2014/main" xmlns="" val="3703801640"/>
                    </a:ext>
                  </a:extLst>
                </a:gridCol>
                <a:gridCol w="609600">
                  <a:extLst>
                    <a:ext uri="{9D8B030D-6E8A-4147-A177-3AD203B41FA5}">
                      <a16:colId xmlns:a16="http://schemas.microsoft.com/office/drawing/2014/main" xmlns="" val="1586205970"/>
                    </a:ext>
                  </a:extLst>
                </a:gridCol>
                <a:gridCol w="609600">
                  <a:extLst>
                    <a:ext uri="{9D8B030D-6E8A-4147-A177-3AD203B41FA5}">
                      <a16:colId xmlns:a16="http://schemas.microsoft.com/office/drawing/2014/main" xmlns="" val="3304616080"/>
                    </a:ext>
                  </a:extLst>
                </a:gridCol>
              </a:tblGrid>
              <a:tr h="190500">
                <a:tc>
                  <a:txBody>
                    <a:bodyPr/>
                    <a:lstStyle/>
                    <a:p>
                      <a:pPr algn="l" fontAlgn="b"/>
                      <a:r>
                        <a:rPr lang="en-US" sz="1100" u="none" strike="noStrike" dirty="0">
                          <a:solidFill>
                            <a:schemeClr val="bg1"/>
                          </a:solidFill>
                          <a:effectLst/>
                        </a:rPr>
                        <a:t>Ongoing post-occupancy performance retrospective focused on operational and experiential performance</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GC/CM</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Trades</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Civil</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extLst>
                  <a:ext uri="{0D108BD9-81ED-4DB2-BD59-A6C34878D82A}">
                    <a16:rowId xmlns:a16="http://schemas.microsoft.com/office/drawing/2014/main" xmlns="" val="2524173355"/>
                  </a:ext>
                </a:extLst>
              </a:tr>
              <a:tr h="190500">
                <a:tc>
                  <a:txBody>
                    <a:bodyPr/>
                    <a:lstStyle/>
                    <a:p>
                      <a:pPr algn="l" fontAlgn="b"/>
                      <a:r>
                        <a:rPr lang="en-US" sz="1100" u="none" strike="noStrike">
                          <a:effectLst/>
                        </a:rPr>
                        <a:t>Best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624213089"/>
                  </a:ext>
                </a:extLst>
              </a:tr>
              <a:tr h="190500">
                <a:tc>
                  <a:txBody>
                    <a:bodyPr/>
                    <a:lstStyle/>
                    <a:p>
                      <a:pPr algn="l" fontAlgn="b"/>
                      <a:r>
                        <a:rPr lang="en-US" sz="1100" u="none" strike="noStrike">
                          <a:effectLst/>
                        </a:rPr>
                        <a:t>Typical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5%</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769486507"/>
                  </a:ext>
                </a:extLst>
              </a:tr>
            </a:tbl>
          </a:graphicData>
        </a:graphic>
      </p:graphicFrame>
      <p:graphicFrame>
        <p:nvGraphicFramePr>
          <p:cNvPr id="11" name="Table 10">
            <a:extLst>
              <a:ext uri="{FF2B5EF4-FFF2-40B4-BE49-F238E27FC236}">
                <a16:creationId xmlns:a16="http://schemas.microsoft.com/office/drawing/2014/main" xmlns="" id="{CBB9EFA6-C315-44FE-9254-21B6D534F2D5}"/>
              </a:ext>
            </a:extLst>
          </p:cNvPr>
          <p:cNvGraphicFramePr>
            <a:graphicFrameLocks noGrp="1"/>
          </p:cNvGraphicFramePr>
          <p:nvPr>
            <p:extLst>
              <p:ext uri="{D42A27DB-BD31-4B8C-83A1-F6EECF244321}">
                <p14:modId xmlns:p14="http://schemas.microsoft.com/office/powerpoint/2010/main" val="3647392071"/>
              </p:ext>
            </p:extLst>
          </p:nvPr>
        </p:nvGraphicFramePr>
        <p:xfrm>
          <a:off x="5016500" y="2370331"/>
          <a:ext cx="3670300" cy="893445"/>
        </p:xfrm>
        <a:graphic>
          <a:graphicData uri="http://schemas.openxmlformats.org/drawingml/2006/table">
            <a:tbl>
              <a:tblPr>
                <a:tableStyleId>{5C22544A-7EE6-4342-B048-85BDC9FD1C3A}</a:tableStyleId>
              </a:tblPr>
              <a:tblGrid>
                <a:gridCol w="1841500">
                  <a:extLst>
                    <a:ext uri="{9D8B030D-6E8A-4147-A177-3AD203B41FA5}">
                      <a16:colId xmlns:a16="http://schemas.microsoft.com/office/drawing/2014/main" xmlns="" val="3335486634"/>
                    </a:ext>
                  </a:extLst>
                </a:gridCol>
                <a:gridCol w="609600">
                  <a:extLst>
                    <a:ext uri="{9D8B030D-6E8A-4147-A177-3AD203B41FA5}">
                      <a16:colId xmlns:a16="http://schemas.microsoft.com/office/drawing/2014/main" xmlns="" val="1771336581"/>
                    </a:ext>
                  </a:extLst>
                </a:gridCol>
                <a:gridCol w="609600">
                  <a:extLst>
                    <a:ext uri="{9D8B030D-6E8A-4147-A177-3AD203B41FA5}">
                      <a16:colId xmlns:a16="http://schemas.microsoft.com/office/drawing/2014/main" xmlns="" val="4073413547"/>
                    </a:ext>
                  </a:extLst>
                </a:gridCol>
                <a:gridCol w="609600">
                  <a:extLst>
                    <a:ext uri="{9D8B030D-6E8A-4147-A177-3AD203B41FA5}">
                      <a16:colId xmlns:a16="http://schemas.microsoft.com/office/drawing/2014/main" xmlns="" val="3275703380"/>
                    </a:ext>
                  </a:extLst>
                </a:gridCol>
              </a:tblGrid>
              <a:tr h="190500">
                <a:tc>
                  <a:txBody>
                    <a:bodyPr/>
                    <a:lstStyle/>
                    <a:p>
                      <a:pPr algn="l" fontAlgn="b"/>
                      <a:r>
                        <a:rPr lang="en-US" sz="1100" u="none" strike="noStrike" dirty="0">
                          <a:solidFill>
                            <a:schemeClr val="bg1"/>
                          </a:solidFill>
                          <a:effectLst/>
                        </a:rPr>
                        <a:t>Standard check for performance of contractual duties outlined in the contract</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GC/CM</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Trades</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Civil</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extLst>
                  <a:ext uri="{0D108BD9-81ED-4DB2-BD59-A6C34878D82A}">
                    <a16:rowId xmlns:a16="http://schemas.microsoft.com/office/drawing/2014/main" xmlns="" val="1590707551"/>
                  </a:ext>
                </a:extLst>
              </a:tr>
              <a:tr h="190500">
                <a:tc>
                  <a:txBody>
                    <a:bodyPr/>
                    <a:lstStyle/>
                    <a:p>
                      <a:pPr algn="l" fontAlgn="b"/>
                      <a:r>
                        <a:rPr lang="en-US" sz="1100" u="none" strike="noStrike">
                          <a:effectLst/>
                        </a:rPr>
                        <a:t>Best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61%</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152733691"/>
                  </a:ext>
                </a:extLst>
              </a:tr>
              <a:tr h="190500">
                <a:tc>
                  <a:txBody>
                    <a:bodyPr/>
                    <a:lstStyle/>
                    <a:p>
                      <a:pPr algn="l" fontAlgn="b"/>
                      <a:r>
                        <a:rPr lang="en-US" sz="1100" u="none" strike="noStrike">
                          <a:effectLst/>
                        </a:rPr>
                        <a:t>Typical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72%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61%</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930716377"/>
                  </a:ext>
                </a:extLst>
              </a:tr>
            </a:tbl>
          </a:graphicData>
        </a:graphic>
      </p:graphicFrame>
      <p:graphicFrame>
        <p:nvGraphicFramePr>
          <p:cNvPr id="13" name="Table 12">
            <a:extLst>
              <a:ext uri="{FF2B5EF4-FFF2-40B4-BE49-F238E27FC236}">
                <a16:creationId xmlns:a16="http://schemas.microsoft.com/office/drawing/2014/main" xmlns="" id="{CCB041C2-3BE7-4AF4-97A5-88CD9ABF8D94}"/>
              </a:ext>
            </a:extLst>
          </p:cNvPr>
          <p:cNvGraphicFramePr>
            <a:graphicFrameLocks noGrp="1"/>
          </p:cNvGraphicFramePr>
          <p:nvPr>
            <p:extLst>
              <p:ext uri="{D42A27DB-BD31-4B8C-83A1-F6EECF244321}">
                <p14:modId xmlns:p14="http://schemas.microsoft.com/office/powerpoint/2010/main" val="2416043316"/>
              </p:ext>
            </p:extLst>
          </p:nvPr>
        </p:nvGraphicFramePr>
        <p:xfrm>
          <a:off x="5016500" y="3467115"/>
          <a:ext cx="3670300" cy="571500"/>
        </p:xfrm>
        <a:graphic>
          <a:graphicData uri="http://schemas.openxmlformats.org/drawingml/2006/table">
            <a:tbl>
              <a:tblPr>
                <a:tableStyleId>{5C22544A-7EE6-4342-B048-85BDC9FD1C3A}</a:tableStyleId>
              </a:tblPr>
              <a:tblGrid>
                <a:gridCol w="1841500">
                  <a:extLst>
                    <a:ext uri="{9D8B030D-6E8A-4147-A177-3AD203B41FA5}">
                      <a16:colId xmlns:a16="http://schemas.microsoft.com/office/drawing/2014/main" xmlns="" val="1600361433"/>
                    </a:ext>
                  </a:extLst>
                </a:gridCol>
                <a:gridCol w="609600">
                  <a:extLst>
                    <a:ext uri="{9D8B030D-6E8A-4147-A177-3AD203B41FA5}">
                      <a16:colId xmlns:a16="http://schemas.microsoft.com/office/drawing/2014/main" xmlns="" val="1322318223"/>
                    </a:ext>
                  </a:extLst>
                </a:gridCol>
                <a:gridCol w="609600">
                  <a:extLst>
                    <a:ext uri="{9D8B030D-6E8A-4147-A177-3AD203B41FA5}">
                      <a16:colId xmlns:a16="http://schemas.microsoft.com/office/drawing/2014/main" xmlns="" val="1031566997"/>
                    </a:ext>
                  </a:extLst>
                </a:gridCol>
                <a:gridCol w="609600">
                  <a:extLst>
                    <a:ext uri="{9D8B030D-6E8A-4147-A177-3AD203B41FA5}">
                      <a16:colId xmlns:a16="http://schemas.microsoft.com/office/drawing/2014/main" xmlns="" val="149563632"/>
                    </a:ext>
                  </a:extLst>
                </a:gridCol>
              </a:tblGrid>
              <a:tr h="190500">
                <a:tc>
                  <a:txBody>
                    <a:bodyPr/>
                    <a:lstStyle/>
                    <a:p>
                      <a:pPr algn="l" fontAlgn="b"/>
                      <a:r>
                        <a:rPr lang="en-US" sz="1100" u="none" strike="noStrike" dirty="0">
                          <a:solidFill>
                            <a:schemeClr val="bg1"/>
                          </a:solidFill>
                          <a:effectLst/>
                        </a:rPr>
                        <a:t>None of these</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GC/CM</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Trades</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Civil</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extLst>
                  <a:ext uri="{0D108BD9-81ED-4DB2-BD59-A6C34878D82A}">
                    <a16:rowId xmlns:a16="http://schemas.microsoft.com/office/drawing/2014/main" xmlns="" val="2912375864"/>
                  </a:ext>
                </a:extLst>
              </a:tr>
              <a:tr h="190500">
                <a:tc>
                  <a:txBody>
                    <a:bodyPr/>
                    <a:lstStyle/>
                    <a:p>
                      <a:pPr algn="l" fontAlgn="b"/>
                      <a:r>
                        <a:rPr lang="en-US" sz="1100" u="none" strike="noStrike">
                          <a:effectLst/>
                        </a:rPr>
                        <a:t>Best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43888118"/>
                  </a:ext>
                </a:extLst>
              </a:tr>
              <a:tr h="190500">
                <a:tc>
                  <a:txBody>
                    <a:bodyPr/>
                    <a:lstStyle/>
                    <a:p>
                      <a:pPr algn="l" fontAlgn="b"/>
                      <a:r>
                        <a:rPr lang="en-US" sz="1100" u="none" strike="noStrike">
                          <a:effectLst/>
                        </a:rPr>
                        <a:t>Typical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22%</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4112599115"/>
                  </a:ext>
                </a:extLst>
              </a:tr>
            </a:tbl>
          </a:graphicData>
        </a:graphic>
      </p:graphicFrame>
    </p:spTree>
    <p:extLst>
      <p:ext uri="{BB962C8B-B14F-4D97-AF65-F5344CB8AC3E}">
        <p14:creationId xmlns:p14="http://schemas.microsoft.com/office/powerpoint/2010/main" val="1841077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p:cNvSpPr>
            <a:spLocks noGrp="1" noChangeArrowheads="1"/>
          </p:cNvSpPr>
          <p:nvPr>
            <p:ph type="ctrTitle" sz="quarter" idx="4294967295"/>
          </p:nvPr>
        </p:nvSpPr>
        <p:spPr>
          <a:xfrm>
            <a:off x="-1" y="0"/>
            <a:ext cx="8769097" cy="457200"/>
          </a:xfrm>
        </p:spPr>
        <p:txBody>
          <a:bodyPr anchor="b"/>
          <a:lstStyle/>
          <a:p>
            <a:r>
              <a:rPr lang="en-US" sz="2400" b="1" dirty="0">
                <a:solidFill>
                  <a:schemeClr val="bg1"/>
                </a:solidFill>
              </a:rPr>
              <a:t>Process Factors: Issue Resolution &amp; Decision-Making Practices</a:t>
            </a:r>
            <a:endParaRPr lang="en-US" sz="2400" dirty="0">
              <a:solidFill>
                <a:schemeClr val="bg1"/>
              </a:solidFill>
            </a:endParaRPr>
          </a:p>
        </p:txBody>
      </p:sp>
      <p:sp>
        <p:nvSpPr>
          <p:cNvPr id="7" name="TextBox 6"/>
          <p:cNvSpPr txBox="1"/>
          <p:nvPr/>
        </p:nvSpPr>
        <p:spPr>
          <a:xfrm>
            <a:off x="2369126" y="4754880"/>
            <a:ext cx="4761347" cy="184666"/>
          </a:xfrm>
          <a:prstGeom prst="rect">
            <a:avLst/>
          </a:prstGeom>
          <a:noFill/>
        </p:spPr>
        <p:txBody>
          <a:bodyPr wrap="square" rtlCol="0">
            <a:spAutoFit/>
          </a:bodyPr>
          <a:lstStyle/>
          <a:p>
            <a:r>
              <a:rPr lang="en-US" sz="600" dirty="0">
                <a:solidFill>
                  <a:schemeClr val="tx1"/>
                </a:solidFill>
              </a:rPr>
              <a:t>qf9. Which of the following were issue resolution/problem solving/decision-making practices used on your best and typical projects?</a:t>
            </a:r>
            <a:endParaRPr lang="en-US" sz="600" b="1" dirty="0">
              <a:solidFill>
                <a:schemeClr val="tx1"/>
              </a:solidFill>
            </a:endParaRPr>
          </a:p>
        </p:txBody>
      </p:sp>
      <p:sp>
        <p:nvSpPr>
          <p:cNvPr id="12" name="Rectangle 4"/>
          <p:cNvSpPr txBox="1">
            <a:spLocks noChangeArrowheads="1"/>
          </p:cNvSpPr>
          <p:nvPr/>
        </p:nvSpPr>
        <p:spPr bwMode="auto">
          <a:xfrm>
            <a:off x="457200" y="466344"/>
            <a:ext cx="8229600" cy="813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rgbClr val="595959"/>
                </a:solidFill>
                <a:latin typeface="+mj-lt"/>
                <a:ea typeface="+mj-ea"/>
                <a:cs typeface="+mj-cs"/>
              </a:defRPr>
            </a:lvl1pPr>
            <a:lvl2pPr algn="l" rtl="0" eaLnBrk="0" fontAlgn="base" hangingPunct="0">
              <a:spcBef>
                <a:spcPct val="0"/>
              </a:spcBef>
              <a:spcAft>
                <a:spcPct val="0"/>
              </a:spcAft>
              <a:defRPr sz="2400">
                <a:solidFill>
                  <a:srgbClr val="595959"/>
                </a:solidFill>
                <a:latin typeface="Arial" charset="0"/>
                <a:ea typeface="ＭＳ Ｐゴシック" charset="0"/>
                <a:cs typeface="Arial" charset="0"/>
              </a:defRPr>
            </a:lvl2pPr>
            <a:lvl3pPr algn="l" rtl="0" eaLnBrk="0" fontAlgn="base" hangingPunct="0">
              <a:spcBef>
                <a:spcPct val="0"/>
              </a:spcBef>
              <a:spcAft>
                <a:spcPct val="0"/>
              </a:spcAft>
              <a:defRPr sz="2400">
                <a:solidFill>
                  <a:srgbClr val="595959"/>
                </a:solidFill>
                <a:latin typeface="Arial" charset="0"/>
                <a:ea typeface="ＭＳ Ｐゴシック" charset="0"/>
                <a:cs typeface="Arial" charset="0"/>
              </a:defRPr>
            </a:lvl3pPr>
            <a:lvl4pPr algn="l" rtl="0" eaLnBrk="0" fontAlgn="base" hangingPunct="0">
              <a:spcBef>
                <a:spcPct val="0"/>
              </a:spcBef>
              <a:spcAft>
                <a:spcPct val="0"/>
              </a:spcAft>
              <a:defRPr sz="2400">
                <a:solidFill>
                  <a:srgbClr val="595959"/>
                </a:solidFill>
                <a:latin typeface="Arial" charset="0"/>
                <a:ea typeface="ＭＳ Ｐゴシック" charset="0"/>
                <a:cs typeface="Arial" charset="0"/>
              </a:defRPr>
            </a:lvl4pPr>
            <a:lvl5pPr algn="l" rtl="0" eaLnBrk="0" fontAlgn="base" hangingPunct="0">
              <a:spcBef>
                <a:spcPct val="0"/>
              </a:spcBef>
              <a:spcAft>
                <a:spcPct val="0"/>
              </a:spcAft>
              <a:defRPr sz="2400">
                <a:solidFill>
                  <a:srgbClr val="595959"/>
                </a:solidFill>
                <a:latin typeface="Arial" charset="0"/>
                <a:ea typeface="ＭＳ Ｐゴシック" charset="0"/>
                <a:cs typeface="Arial" charset="0"/>
              </a:defRPr>
            </a:lvl5pPr>
            <a:lvl6pPr marL="457200" algn="l" rtl="0" fontAlgn="base">
              <a:spcBef>
                <a:spcPct val="0"/>
              </a:spcBef>
              <a:spcAft>
                <a:spcPct val="0"/>
              </a:spcAft>
              <a:defRPr sz="2400">
                <a:solidFill>
                  <a:srgbClr val="595959"/>
                </a:solidFill>
                <a:latin typeface="Arial" charset="0"/>
                <a:ea typeface="ＭＳ Ｐゴシック" charset="0"/>
                <a:cs typeface="Arial" charset="0"/>
              </a:defRPr>
            </a:lvl6pPr>
            <a:lvl7pPr marL="914400" algn="l" rtl="0" fontAlgn="base">
              <a:spcBef>
                <a:spcPct val="0"/>
              </a:spcBef>
              <a:spcAft>
                <a:spcPct val="0"/>
              </a:spcAft>
              <a:defRPr sz="2400">
                <a:solidFill>
                  <a:srgbClr val="595959"/>
                </a:solidFill>
                <a:latin typeface="Arial" charset="0"/>
                <a:ea typeface="ＭＳ Ｐゴシック" charset="0"/>
                <a:cs typeface="Arial" charset="0"/>
              </a:defRPr>
            </a:lvl7pPr>
            <a:lvl8pPr marL="1371600" algn="l" rtl="0" fontAlgn="base">
              <a:spcBef>
                <a:spcPct val="0"/>
              </a:spcBef>
              <a:spcAft>
                <a:spcPct val="0"/>
              </a:spcAft>
              <a:defRPr sz="2400">
                <a:solidFill>
                  <a:srgbClr val="595959"/>
                </a:solidFill>
                <a:latin typeface="Arial" charset="0"/>
                <a:ea typeface="ＭＳ Ｐゴシック" charset="0"/>
                <a:cs typeface="Arial" charset="0"/>
              </a:defRPr>
            </a:lvl8pPr>
            <a:lvl9pPr marL="1828800" algn="l" rtl="0" fontAlgn="base">
              <a:spcBef>
                <a:spcPct val="0"/>
              </a:spcBef>
              <a:spcAft>
                <a:spcPct val="0"/>
              </a:spcAft>
              <a:defRPr sz="2400">
                <a:solidFill>
                  <a:srgbClr val="595959"/>
                </a:solidFill>
                <a:latin typeface="Arial" charset="0"/>
                <a:ea typeface="ＭＳ Ｐゴシック" charset="0"/>
                <a:cs typeface="Arial" charset="0"/>
              </a:defRPr>
            </a:lvl9pPr>
          </a:lstStyle>
          <a:p>
            <a:pPr marL="214313" indent="-214313">
              <a:buFont typeface="Arial" pitchFamily="34" charset="0"/>
              <a:buChar char="•"/>
            </a:pPr>
            <a:r>
              <a:rPr lang="en-US" sz="1200" dirty="0">
                <a:solidFill>
                  <a:schemeClr val="tx1"/>
                </a:solidFill>
                <a:latin typeface="+mn-lt"/>
              </a:rPr>
              <a:t>Using a formal decision-making system for determining the best decision by looking at the advantages of each option was more frequently done on best projects than typical ones</a:t>
            </a:r>
          </a:p>
        </p:txBody>
      </p:sp>
      <p:graphicFrame>
        <p:nvGraphicFramePr>
          <p:cNvPr id="8" name="Chart 7">
            <a:extLst>
              <a:ext uri="{FF2B5EF4-FFF2-40B4-BE49-F238E27FC236}">
                <a16:creationId xmlns:a16="http://schemas.microsoft.com/office/drawing/2014/main" xmlns="" id="{94720ACB-A16C-4789-9BDC-4A45D90D4488}"/>
              </a:ext>
            </a:extLst>
          </p:cNvPr>
          <p:cNvGraphicFramePr>
            <a:graphicFrameLocks/>
          </p:cNvGraphicFramePr>
          <p:nvPr>
            <p:extLst>
              <p:ext uri="{D42A27DB-BD31-4B8C-83A1-F6EECF244321}">
                <p14:modId xmlns:p14="http://schemas.microsoft.com/office/powerpoint/2010/main" val="3011886450"/>
              </p:ext>
            </p:extLst>
          </p:nvPr>
        </p:nvGraphicFramePr>
        <p:xfrm>
          <a:off x="228600" y="1280160"/>
          <a:ext cx="8686800" cy="3429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193348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p:cNvSpPr>
            <a:spLocks noGrp="1" noChangeArrowheads="1"/>
          </p:cNvSpPr>
          <p:nvPr>
            <p:ph type="ctrTitle" sz="quarter" idx="4294967295"/>
          </p:nvPr>
        </p:nvSpPr>
        <p:spPr>
          <a:xfrm>
            <a:off x="-1" y="0"/>
            <a:ext cx="8814817" cy="457200"/>
          </a:xfrm>
        </p:spPr>
        <p:txBody>
          <a:bodyPr anchor="b"/>
          <a:lstStyle/>
          <a:p>
            <a:r>
              <a:rPr lang="en-US" sz="2400" b="1" dirty="0">
                <a:solidFill>
                  <a:schemeClr val="bg1"/>
                </a:solidFill>
              </a:rPr>
              <a:t>Process Factors: Issue Resolution &amp; Decision-Making Practices</a:t>
            </a:r>
            <a:endParaRPr lang="en-US" sz="2400" dirty="0">
              <a:solidFill>
                <a:schemeClr val="bg1"/>
              </a:solidFill>
            </a:endParaRPr>
          </a:p>
        </p:txBody>
      </p:sp>
      <p:sp>
        <p:nvSpPr>
          <p:cNvPr id="7" name="TextBox 6"/>
          <p:cNvSpPr txBox="1"/>
          <p:nvPr/>
        </p:nvSpPr>
        <p:spPr>
          <a:xfrm>
            <a:off x="2369126" y="4754880"/>
            <a:ext cx="4761347" cy="184666"/>
          </a:xfrm>
          <a:prstGeom prst="rect">
            <a:avLst/>
          </a:prstGeom>
          <a:noFill/>
        </p:spPr>
        <p:txBody>
          <a:bodyPr wrap="square" rtlCol="0">
            <a:spAutoFit/>
          </a:bodyPr>
          <a:lstStyle/>
          <a:p>
            <a:r>
              <a:rPr lang="en-US" sz="600" dirty="0">
                <a:solidFill>
                  <a:schemeClr val="tx1"/>
                </a:solidFill>
              </a:rPr>
              <a:t>qf9. Which of the following were issue resolution/problem solving/decision-making practices used on your best and typical projects?</a:t>
            </a:r>
            <a:endParaRPr lang="en-US" sz="600" b="1" dirty="0">
              <a:solidFill>
                <a:schemeClr val="tx1"/>
              </a:solidFill>
            </a:endParaRPr>
          </a:p>
        </p:txBody>
      </p:sp>
      <p:sp>
        <p:nvSpPr>
          <p:cNvPr id="12" name="Rectangle 4"/>
          <p:cNvSpPr txBox="1">
            <a:spLocks noChangeArrowheads="1"/>
          </p:cNvSpPr>
          <p:nvPr/>
        </p:nvSpPr>
        <p:spPr bwMode="auto">
          <a:xfrm>
            <a:off x="457200" y="466344"/>
            <a:ext cx="8229600" cy="813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rgbClr val="595959"/>
                </a:solidFill>
                <a:latin typeface="+mj-lt"/>
                <a:ea typeface="+mj-ea"/>
                <a:cs typeface="+mj-cs"/>
              </a:defRPr>
            </a:lvl1pPr>
            <a:lvl2pPr algn="l" rtl="0" eaLnBrk="0" fontAlgn="base" hangingPunct="0">
              <a:spcBef>
                <a:spcPct val="0"/>
              </a:spcBef>
              <a:spcAft>
                <a:spcPct val="0"/>
              </a:spcAft>
              <a:defRPr sz="2400">
                <a:solidFill>
                  <a:srgbClr val="595959"/>
                </a:solidFill>
                <a:latin typeface="Arial" charset="0"/>
                <a:ea typeface="ＭＳ Ｐゴシック" charset="0"/>
                <a:cs typeface="Arial" charset="0"/>
              </a:defRPr>
            </a:lvl2pPr>
            <a:lvl3pPr algn="l" rtl="0" eaLnBrk="0" fontAlgn="base" hangingPunct="0">
              <a:spcBef>
                <a:spcPct val="0"/>
              </a:spcBef>
              <a:spcAft>
                <a:spcPct val="0"/>
              </a:spcAft>
              <a:defRPr sz="2400">
                <a:solidFill>
                  <a:srgbClr val="595959"/>
                </a:solidFill>
                <a:latin typeface="Arial" charset="0"/>
                <a:ea typeface="ＭＳ Ｐゴシック" charset="0"/>
                <a:cs typeface="Arial" charset="0"/>
              </a:defRPr>
            </a:lvl3pPr>
            <a:lvl4pPr algn="l" rtl="0" eaLnBrk="0" fontAlgn="base" hangingPunct="0">
              <a:spcBef>
                <a:spcPct val="0"/>
              </a:spcBef>
              <a:spcAft>
                <a:spcPct val="0"/>
              </a:spcAft>
              <a:defRPr sz="2400">
                <a:solidFill>
                  <a:srgbClr val="595959"/>
                </a:solidFill>
                <a:latin typeface="Arial" charset="0"/>
                <a:ea typeface="ＭＳ Ｐゴシック" charset="0"/>
                <a:cs typeface="Arial" charset="0"/>
              </a:defRPr>
            </a:lvl4pPr>
            <a:lvl5pPr algn="l" rtl="0" eaLnBrk="0" fontAlgn="base" hangingPunct="0">
              <a:spcBef>
                <a:spcPct val="0"/>
              </a:spcBef>
              <a:spcAft>
                <a:spcPct val="0"/>
              </a:spcAft>
              <a:defRPr sz="2400">
                <a:solidFill>
                  <a:srgbClr val="595959"/>
                </a:solidFill>
                <a:latin typeface="Arial" charset="0"/>
                <a:ea typeface="ＭＳ Ｐゴシック" charset="0"/>
                <a:cs typeface="Arial" charset="0"/>
              </a:defRPr>
            </a:lvl5pPr>
            <a:lvl6pPr marL="457200" algn="l" rtl="0" fontAlgn="base">
              <a:spcBef>
                <a:spcPct val="0"/>
              </a:spcBef>
              <a:spcAft>
                <a:spcPct val="0"/>
              </a:spcAft>
              <a:defRPr sz="2400">
                <a:solidFill>
                  <a:srgbClr val="595959"/>
                </a:solidFill>
                <a:latin typeface="Arial" charset="0"/>
                <a:ea typeface="ＭＳ Ｐゴシック" charset="0"/>
                <a:cs typeface="Arial" charset="0"/>
              </a:defRPr>
            </a:lvl6pPr>
            <a:lvl7pPr marL="914400" algn="l" rtl="0" fontAlgn="base">
              <a:spcBef>
                <a:spcPct val="0"/>
              </a:spcBef>
              <a:spcAft>
                <a:spcPct val="0"/>
              </a:spcAft>
              <a:defRPr sz="2400">
                <a:solidFill>
                  <a:srgbClr val="595959"/>
                </a:solidFill>
                <a:latin typeface="Arial" charset="0"/>
                <a:ea typeface="ＭＳ Ｐゴシック" charset="0"/>
                <a:cs typeface="Arial" charset="0"/>
              </a:defRPr>
            </a:lvl7pPr>
            <a:lvl8pPr marL="1371600" algn="l" rtl="0" fontAlgn="base">
              <a:spcBef>
                <a:spcPct val="0"/>
              </a:spcBef>
              <a:spcAft>
                <a:spcPct val="0"/>
              </a:spcAft>
              <a:defRPr sz="2400">
                <a:solidFill>
                  <a:srgbClr val="595959"/>
                </a:solidFill>
                <a:latin typeface="Arial" charset="0"/>
                <a:ea typeface="ＭＳ Ｐゴシック" charset="0"/>
                <a:cs typeface="Arial" charset="0"/>
              </a:defRPr>
            </a:lvl8pPr>
            <a:lvl9pPr marL="1828800" algn="l" rtl="0" fontAlgn="base">
              <a:spcBef>
                <a:spcPct val="0"/>
              </a:spcBef>
              <a:spcAft>
                <a:spcPct val="0"/>
              </a:spcAft>
              <a:defRPr sz="2400">
                <a:solidFill>
                  <a:srgbClr val="595959"/>
                </a:solidFill>
                <a:latin typeface="Arial" charset="0"/>
                <a:ea typeface="ＭＳ Ｐゴシック" charset="0"/>
                <a:cs typeface="Arial" charset="0"/>
              </a:defRPr>
            </a:lvl9pPr>
          </a:lstStyle>
          <a:p>
            <a:pPr marL="214313" indent="-214313">
              <a:buFont typeface="Arial" pitchFamily="34" charset="0"/>
              <a:buChar char="•"/>
            </a:pPr>
            <a:r>
              <a:rPr lang="en-US" sz="1200" dirty="0">
                <a:solidFill>
                  <a:schemeClr val="tx1"/>
                </a:solidFill>
                <a:latin typeface="+mn-lt"/>
              </a:rPr>
              <a:t>Significant difference among contractor groups for issue resolution and decision-making practices are noted below</a:t>
            </a:r>
          </a:p>
        </p:txBody>
      </p:sp>
      <p:graphicFrame>
        <p:nvGraphicFramePr>
          <p:cNvPr id="2" name="Table 1">
            <a:extLst>
              <a:ext uri="{FF2B5EF4-FFF2-40B4-BE49-F238E27FC236}">
                <a16:creationId xmlns:a16="http://schemas.microsoft.com/office/drawing/2014/main" xmlns="" id="{0F636ED5-F55D-407B-834D-379E3693AADC}"/>
              </a:ext>
            </a:extLst>
          </p:cNvPr>
          <p:cNvGraphicFramePr>
            <a:graphicFrameLocks noGrp="1"/>
          </p:cNvGraphicFramePr>
          <p:nvPr>
            <p:extLst>
              <p:ext uri="{D42A27DB-BD31-4B8C-83A1-F6EECF244321}">
                <p14:modId xmlns:p14="http://schemas.microsoft.com/office/powerpoint/2010/main" val="3298233160"/>
              </p:ext>
            </p:extLst>
          </p:nvPr>
        </p:nvGraphicFramePr>
        <p:xfrm>
          <a:off x="457200" y="1152944"/>
          <a:ext cx="3670300" cy="1061085"/>
        </p:xfrm>
        <a:graphic>
          <a:graphicData uri="http://schemas.openxmlformats.org/drawingml/2006/table">
            <a:tbl>
              <a:tblPr>
                <a:tableStyleId>{5C22544A-7EE6-4342-B048-85BDC9FD1C3A}</a:tableStyleId>
              </a:tblPr>
              <a:tblGrid>
                <a:gridCol w="1841500">
                  <a:extLst>
                    <a:ext uri="{9D8B030D-6E8A-4147-A177-3AD203B41FA5}">
                      <a16:colId xmlns:a16="http://schemas.microsoft.com/office/drawing/2014/main" xmlns="" val="4256811222"/>
                    </a:ext>
                  </a:extLst>
                </a:gridCol>
                <a:gridCol w="609600">
                  <a:extLst>
                    <a:ext uri="{9D8B030D-6E8A-4147-A177-3AD203B41FA5}">
                      <a16:colId xmlns:a16="http://schemas.microsoft.com/office/drawing/2014/main" xmlns="" val="1606529473"/>
                    </a:ext>
                  </a:extLst>
                </a:gridCol>
                <a:gridCol w="609600">
                  <a:extLst>
                    <a:ext uri="{9D8B030D-6E8A-4147-A177-3AD203B41FA5}">
                      <a16:colId xmlns:a16="http://schemas.microsoft.com/office/drawing/2014/main" xmlns="" val="1572251754"/>
                    </a:ext>
                  </a:extLst>
                </a:gridCol>
                <a:gridCol w="609600">
                  <a:extLst>
                    <a:ext uri="{9D8B030D-6E8A-4147-A177-3AD203B41FA5}">
                      <a16:colId xmlns:a16="http://schemas.microsoft.com/office/drawing/2014/main" xmlns="" val="2895225830"/>
                    </a:ext>
                  </a:extLst>
                </a:gridCol>
              </a:tblGrid>
              <a:tr h="190500">
                <a:tc>
                  <a:txBody>
                    <a:bodyPr/>
                    <a:lstStyle/>
                    <a:p>
                      <a:pPr algn="l" fontAlgn="b"/>
                      <a:r>
                        <a:rPr lang="en-US" sz="1100" u="none" strike="noStrike" dirty="0">
                          <a:solidFill>
                            <a:schemeClr val="bg1"/>
                          </a:solidFill>
                          <a:effectLst/>
                        </a:rPr>
                        <a:t>Used a disciplined approach to discuss after an event what was successful and could be improved</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GC/CM</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Trades</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Civil</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extLst>
                  <a:ext uri="{0D108BD9-81ED-4DB2-BD59-A6C34878D82A}">
                    <a16:rowId xmlns:a16="http://schemas.microsoft.com/office/drawing/2014/main" xmlns="" val="1837470086"/>
                  </a:ext>
                </a:extLst>
              </a:tr>
              <a:tr h="190500">
                <a:tc>
                  <a:txBody>
                    <a:bodyPr/>
                    <a:lstStyle/>
                    <a:p>
                      <a:pPr algn="l" fontAlgn="b"/>
                      <a:r>
                        <a:rPr lang="en-US" sz="1100" u="none" strike="noStrike">
                          <a:effectLst/>
                        </a:rPr>
                        <a:t>Best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36%</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433497046"/>
                  </a:ext>
                </a:extLst>
              </a:tr>
              <a:tr h="190500">
                <a:tc>
                  <a:txBody>
                    <a:bodyPr/>
                    <a:lstStyle/>
                    <a:p>
                      <a:pPr algn="l" fontAlgn="b"/>
                      <a:r>
                        <a:rPr lang="en-US" sz="1100" u="none" strike="noStrike">
                          <a:effectLst/>
                        </a:rPr>
                        <a:t>Typical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24%</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155040979"/>
                  </a:ext>
                </a:extLst>
              </a:tr>
            </a:tbl>
          </a:graphicData>
        </a:graphic>
      </p:graphicFrame>
      <p:graphicFrame>
        <p:nvGraphicFramePr>
          <p:cNvPr id="3" name="Table 2">
            <a:extLst>
              <a:ext uri="{FF2B5EF4-FFF2-40B4-BE49-F238E27FC236}">
                <a16:creationId xmlns:a16="http://schemas.microsoft.com/office/drawing/2014/main" xmlns="" id="{FEED5E33-0EDB-4382-BE43-BD79E12FDAC2}"/>
              </a:ext>
            </a:extLst>
          </p:cNvPr>
          <p:cNvGraphicFramePr>
            <a:graphicFrameLocks noGrp="1"/>
          </p:cNvGraphicFramePr>
          <p:nvPr>
            <p:extLst>
              <p:ext uri="{D42A27DB-BD31-4B8C-83A1-F6EECF244321}">
                <p14:modId xmlns:p14="http://schemas.microsoft.com/office/powerpoint/2010/main" val="3080545643"/>
              </p:ext>
            </p:extLst>
          </p:nvPr>
        </p:nvGraphicFramePr>
        <p:xfrm>
          <a:off x="457200" y="2252887"/>
          <a:ext cx="3670300" cy="893445"/>
        </p:xfrm>
        <a:graphic>
          <a:graphicData uri="http://schemas.openxmlformats.org/drawingml/2006/table">
            <a:tbl>
              <a:tblPr>
                <a:tableStyleId>{5C22544A-7EE6-4342-B048-85BDC9FD1C3A}</a:tableStyleId>
              </a:tblPr>
              <a:tblGrid>
                <a:gridCol w="1841500">
                  <a:extLst>
                    <a:ext uri="{9D8B030D-6E8A-4147-A177-3AD203B41FA5}">
                      <a16:colId xmlns:a16="http://schemas.microsoft.com/office/drawing/2014/main" xmlns="" val="907908531"/>
                    </a:ext>
                  </a:extLst>
                </a:gridCol>
                <a:gridCol w="609600">
                  <a:extLst>
                    <a:ext uri="{9D8B030D-6E8A-4147-A177-3AD203B41FA5}">
                      <a16:colId xmlns:a16="http://schemas.microsoft.com/office/drawing/2014/main" xmlns="" val="1312854367"/>
                    </a:ext>
                  </a:extLst>
                </a:gridCol>
                <a:gridCol w="609600">
                  <a:extLst>
                    <a:ext uri="{9D8B030D-6E8A-4147-A177-3AD203B41FA5}">
                      <a16:colId xmlns:a16="http://schemas.microsoft.com/office/drawing/2014/main" xmlns="" val="919780267"/>
                    </a:ext>
                  </a:extLst>
                </a:gridCol>
                <a:gridCol w="609600">
                  <a:extLst>
                    <a:ext uri="{9D8B030D-6E8A-4147-A177-3AD203B41FA5}">
                      <a16:colId xmlns:a16="http://schemas.microsoft.com/office/drawing/2014/main" xmlns="" val="666899212"/>
                    </a:ext>
                  </a:extLst>
                </a:gridCol>
              </a:tblGrid>
              <a:tr h="190500">
                <a:tc>
                  <a:txBody>
                    <a:bodyPr/>
                    <a:lstStyle/>
                    <a:p>
                      <a:pPr algn="l" fontAlgn="b"/>
                      <a:r>
                        <a:rPr lang="en-US" sz="1100" u="none" strike="noStrike" dirty="0">
                          <a:solidFill>
                            <a:schemeClr val="bg1"/>
                          </a:solidFill>
                          <a:effectLst/>
                        </a:rPr>
                        <a:t>Used a formal approach to determine the root cause of a problem </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GC/CM</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Trades</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Civil</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extLst>
                  <a:ext uri="{0D108BD9-81ED-4DB2-BD59-A6C34878D82A}">
                    <a16:rowId xmlns:a16="http://schemas.microsoft.com/office/drawing/2014/main" xmlns="" val="2491096447"/>
                  </a:ext>
                </a:extLst>
              </a:tr>
              <a:tr h="190500">
                <a:tc>
                  <a:txBody>
                    <a:bodyPr/>
                    <a:lstStyle/>
                    <a:p>
                      <a:pPr algn="l" fontAlgn="b"/>
                      <a:r>
                        <a:rPr lang="en-US" sz="1100" u="none" strike="noStrike">
                          <a:effectLst/>
                        </a:rPr>
                        <a:t>Best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39%</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4066432403"/>
                  </a:ext>
                </a:extLst>
              </a:tr>
              <a:tr h="190500">
                <a:tc>
                  <a:txBody>
                    <a:bodyPr/>
                    <a:lstStyle/>
                    <a:p>
                      <a:pPr algn="l" fontAlgn="b"/>
                      <a:r>
                        <a:rPr lang="en-US" sz="1100" u="none" strike="noStrike">
                          <a:effectLst/>
                        </a:rPr>
                        <a:t>Typical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24%</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59981505"/>
                  </a:ext>
                </a:extLst>
              </a:tr>
            </a:tbl>
          </a:graphicData>
        </a:graphic>
      </p:graphicFrame>
      <p:grpSp>
        <p:nvGrpSpPr>
          <p:cNvPr id="8" name="Group 7">
            <a:extLst>
              <a:ext uri="{FF2B5EF4-FFF2-40B4-BE49-F238E27FC236}">
                <a16:creationId xmlns:a16="http://schemas.microsoft.com/office/drawing/2014/main" xmlns="" id="{A81EBD33-4056-4C64-A6F0-B3F1F40A693F}"/>
              </a:ext>
            </a:extLst>
          </p:cNvPr>
          <p:cNvGrpSpPr/>
          <p:nvPr/>
        </p:nvGrpSpPr>
        <p:grpSpPr>
          <a:xfrm>
            <a:off x="434015" y="4410760"/>
            <a:ext cx="8275971" cy="307777"/>
            <a:chOff x="691179" y="4401524"/>
            <a:chExt cx="8275971" cy="307777"/>
          </a:xfrm>
        </p:grpSpPr>
        <p:sp>
          <p:nvSpPr>
            <p:cNvPr id="9" name="TextBox 8">
              <a:extLst>
                <a:ext uri="{FF2B5EF4-FFF2-40B4-BE49-F238E27FC236}">
                  <a16:creationId xmlns:a16="http://schemas.microsoft.com/office/drawing/2014/main" xmlns="" id="{8B8D5826-487A-4E7D-84D7-8D0C6ACC3D55}"/>
                </a:ext>
              </a:extLst>
            </p:cNvPr>
            <p:cNvSpPr txBox="1"/>
            <p:nvPr/>
          </p:nvSpPr>
          <p:spPr>
            <a:xfrm>
              <a:off x="691179" y="4401524"/>
              <a:ext cx="463116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cs typeface="Arial"/>
                  <a:sym typeface="Arial"/>
                </a:rPr>
                <a:t>* denotes statistical difference with one factor</a:t>
              </a:r>
              <a:r>
                <a:rPr kumimoji="0" lang="en-US" sz="1400" b="0" i="0" u="none" strike="noStrike" kern="0" cap="none" spc="0" normalizeH="0" baseline="0" noProof="0" dirty="0">
                  <a:ln>
                    <a:noFill/>
                  </a:ln>
                  <a:solidFill>
                    <a:srgbClr val="000000"/>
                  </a:solidFill>
                  <a:effectLst/>
                  <a:uLnTx/>
                  <a:uFillTx/>
                  <a:latin typeface="Arial"/>
                  <a:cs typeface="Arial"/>
                  <a:sym typeface="Arial"/>
                </a:rPr>
                <a:t> </a:t>
              </a:r>
            </a:p>
          </p:txBody>
        </p:sp>
        <p:sp>
          <p:nvSpPr>
            <p:cNvPr id="10" name="TextBox 9">
              <a:extLst>
                <a:ext uri="{FF2B5EF4-FFF2-40B4-BE49-F238E27FC236}">
                  <a16:creationId xmlns:a16="http://schemas.microsoft.com/office/drawing/2014/main" xmlns="" id="{E633F256-1188-4FCE-846E-AAE7FDD8397D}"/>
                </a:ext>
              </a:extLst>
            </p:cNvPr>
            <p:cNvSpPr txBox="1"/>
            <p:nvPr/>
          </p:nvSpPr>
          <p:spPr>
            <a:xfrm>
              <a:off x="4335984" y="4401524"/>
              <a:ext cx="463116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cs typeface="Arial"/>
                  <a:sym typeface="Arial"/>
                </a:rPr>
                <a:t>** denotes statistical difference with more than one factor</a:t>
              </a:r>
              <a:r>
                <a:rPr kumimoji="0" lang="en-US" sz="1400" b="0" i="0" u="none" strike="noStrike" kern="0" cap="none" spc="0" normalizeH="0" baseline="0" noProof="0" dirty="0">
                  <a:ln>
                    <a:noFill/>
                  </a:ln>
                  <a:solidFill>
                    <a:srgbClr val="000000"/>
                  </a:solidFill>
                  <a:effectLst/>
                  <a:uLnTx/>
                  <a:uFillTx/>
                  <a:latin typeface="Arial"/>
                  <a:cs typeface="Arial"/>
                  <a:sym typeface="Arial"/>
                </a:rPr>
                <a:t> </a:t>
              </a:r>
            </a:p>
          </p:txBody>
        </p:sp>
      </p:grpSp>
      <p:graphicFrame>
        <p:nvGraphicFramePr>
          <p:cNvPr id="5" name="Table 4">
            <a:extLst>
              <a:ext uri="{FF2B5EF4-FFF2-40B4-BE49-F238E27FC236}">
                <a16:creationId xmlns:a16="http://schemas.microsoft.com/office/drawing/2014/main" xmlns="" id="{EC0372B9-580D-4C54-B35D-7EBF99F9E14C}"/>
              </a:ext>
            </a:extLst>
          </p:cNvPr>
          <p:cNvGraphicFramePr>
            <a:graphicFrameLocks noGrp="1"/>
          </p:cNvGraphicFramePr>
          <p:nvPr>
            <p:extLst>
              <p:ext uri="{D42A27DB-BD31-4B8C-83A1-F6EECF244321}">
                <p14:modId xmlns:p14="http://schemas.microsoft.com/office/powerpoint/2010/main" val="1606491078"/>
              </p:ext>
            </p:extLst>
          </p:nvPr>
        </p:nvGraphicFramePr>
        <p:xfrm>
          <a:off x="5016500" y="1152944"/>
          <a:ext cx="3670300" cy="1564005"/>
        </p:xfrm>
        <a:graphic>
          <a:graphicData uri="http://schemas.openxmlformats.org/drawingml/2006/table">
            <a:tbl>
              <a:tblPr>
                <a:tableStyleId>{5C22544A-7EE6-4342-B048-85BDC9FD1C3A}</a:tableStyleId>
              </a:tblPr>
              <a:tblGrid>
                <a:gridCol w="1841500">
                  <a:extLst>
                    <a:ext uri="{9D8B030D-6E8A-4147-A177-3AD203B41FA5}">
                      <a16:colId xmlns:a16="http://schemas.microsoft.com/office/drawing/2014/main" xmlns="" val="4281266323"/>
                    </a:ext>
                  </a:extLst>
                </a:gridCol>
                <a:gridCol w="609600">
                  <a:extLst>
                    <a:ext uri="{9D8B030D-6E8A-4147-A177-3AD203B41FA5}">
                      <a16:colId xmlns:a16="http://schemas.microsoft.com/office/drawing/2014/main" xmlns="" val="4009365349"/>
                    </a:ext>
                  </a:extLst>
                </a:gridCol>
                <a:gridCol w="609600">
                  <a:extLst>
                    <a:ext uri="{9D8B030D-6E8A-4147-A177-3AD203B41FA5}">
                      <a16:colId xmlns:a16="http://schemas.microsoft.com/office/drawing/2014/main" xmlns="" val="2460016780"/>
                    </a:ext>
                  </a:extLst>
                </a:gridCol>
                <a:gridCol w="609600">
                  <a:extLst>
                    <a:ext uri="{9D8B030D-6E8A-4147-A177-3AD203B41FA5}">
                      <a16:colId xmlns:a16="http://schemas.microsoft.com/office/drawing/2014/main" xmlns="" val="769887682"/>
                    </a:ext>
                  </a:extLst>
                </a:gridCol>
              </a:tblGrid>
              <a:tr h="190500">
                <a:tc>
                  <a:txBody>
                    <a:bodyPr/>
                    <a:lstStyle/>
                    <a:p>
                      <a:pPr algn="l" fontAlgn="b"/>
                      <a:r>
                        <a:rPr lang="en-US" sz="1100" u="none" strike="noStrike" dirty="0">
                          <a:solidFill>
                            <a:schemeClr val="bg1"/>
                          </a:solidFill>
                          <a:effectLst/>
                        </a:rPr>
                        <a:t>Employed a collaborative process defining the problem, create alignment among stakeholders, identify the current state, defines goals, analyzes gaps and recommends solutions</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GC/CM</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Trades</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Civil</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extLst>
                  <a:ext uri="{0D108BD9-81ED-4DB2-BD59-A6C34878D82A}">
                    <a16:rowId xmlns:a16="http://schemas.microsoft.com/office/drawing/2014/main" xmlns="" val="4087352697"/>
                  </a:ext>
                </a:extLst>
              </a:tr>
              <a:tr h="190500">
                <a:tc>
                  <a:txBody>
                    <a:bodyPr/>
                    <a:lstStyle/>
                    <a:p>
                      <a:pPr algn="l" fontAlgn="b"/>
                      <a:r>
                        <a:rPr lang="en-US" sz="1100" u="none" strike="noStrike">
                          <a:effectLst/>
                        </a:rPr>
                        <a:t>Best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17%</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34024274"/>
                  </a:ext>
                </a:extLst>
              </a:tr>
              <a:tr h="190500">
                <a:tc>
                  <a:txBody>
                    <a:bodyPr/>
                    <a:lstStyle/>
                    <a:p>
                      <a:pPr algn="l" fontAlgn="b"/>
                      <a:r>
                        <a:rPr lang="en-US" sz="1100" u="none" strike="noStrike">
                          <a:effectLst/>
                        </a:rPr>
                        <a:t>Typical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15%</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356481847"/>
                  </a:ext>
                </a:extLst>
              </a:tr>
            </a:tbl>
          </a:graphicData>
        </a:graphic>
      </p:graphicFrame>
      <p:graphicFrame>
        <p:nvGraphicFramePr>
          <p:cNvPr id="6" name="Table 5">
            <a:extLst>
              <a:ext uri="{FF2B5EF4-FFF2-40B4-BE49-F238E27FC236}">
                <a16:creationId xmlns:a16="http://schemas.microsoft.com/office/drawing/2014/main" xmlns="" id="{559CCE8F-3D44-4FE9-A5ED-ADE0B59D538C}"/>
              </a:ext>
            </a:extLst>
          </p:cNvPr>
          <p:cNvGraphicFramePr>
            <a:graphicFrameLocks noGrp="1"/>
          </p:cNvGraphicFramePr>
          <p:nvPr>
            <p:extLst>
              <p:ext uri="{D42A27DB-BD31-4B8C-83A1-F6EECF244321}">
                <p14:modId xmlns:p14="http://schemas.microsoft.com/office/powerpoint/2010/main" val="390856061"/>
              </p:ext>
            </p:extLst>
          </p:nvPr>
        </p:nvGraphicFramePr>
        <p:xfrm>
          <a:off x="457200" y="3230380"/>
          <a:ext cx="3670300" cy="1228725"/>
        </p:xfrm>
        <a:graphic>
          <a:graphicData uri="http://schemas.openxmlformats.org/drawingml/2006/table">
            <a:tbl>
              <a:tblPr>
                <a:tableStyleId>{5C22544A-7EE6-4342-B048-85BDC9FD1C3A}</a:tableStyleId>
              </a:tblPr>
              <a:tblGrid>
                <a:gridCol w="1841500">
                  <a:extLst>
                    <a:ext uri="{9D8B030D-6E8A-4147-A177-3AD203B41FA5}">
                      <a16:colId xmlns:a16="http://schemas.microsoft.com/office/drawing/2014/main" xmlns="" val="3982333845"/>
                    </a:ext>
                  </a:extLst>
                </a:gridCol>
                <a:gridCol w="609600">
                  <a:extLst>
                    <a:ext uri="{9D8B030D-6E8A-4147-A177-3AD203B41FA5}">
                      <a16:colId xmlns:a16="http://schemas.microsoft.com/office/drawing/2014/main" xmlns="" val="717433213"/>
                    </a:ext>
                  </a:extLst>
                </a:gridCol>
                <a:gridCol w="609600">
                  <a:extLst>
                    <a:ext uri="{9D8B030D-6E8A-4147-A177-3AD203B41FA5}">
                      <a16:colId xmlns:a16="http://schemas.microsoft.com/office/drawing/2014/main" xmlns="" val="4066498727"/>
                    </a:ext>
                  </a:extLst>
                </a:gridCol>
                <a:gridCol w="609600">
                  <a:extLst>
                    <a:ext uri="{9D8B030D-6E8A-4147-A177-3AD203B41FA5}">
                      <a16:colId xmlns:a16="http://schemas.microsoft.com/office/drawing/2014/main" xmlns="" val="73026311"/>
                    </a:ext>
                  </a:extLst>
                </a:gridCol>
              </a:tblGrid>
              <a:tr h="190500">
                <a:tc>
                  <a:txBody>
                    <a:bodyPr/>
                    <a:lstStyle/>
                    <a:p>
                      <a:pPr algn="l" fontAlgn="b"/>
                      <a:r>
                        <a:rPr lang="en-US" sz="1100" u="none" strike="noStrike" dirty="0">
                          <a:solidFill>
                            <a:schemeClr val="bg1"/>
                          </a:solidFill>
                          <a:effectLst/>
                        </a:rPr>
                        <a:t>Used a decision-making system for determining the best decision by looking at the advantages of each option</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GC/CM</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Trades</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Civil</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extLst>
                  <a:ext uri="{0D108BD9-81ED-4DB2-BD59-A6C34878D82A}">
                    <a16:rowId xmlns:a16="http://schemas.microsoft.com/office/drawing/2014/main" xmlns="" val="1413780949"/>
                  </a:ext>
                </a:extLst>
              </a:tr>
              <a:tr h="190500">
                <a:tc>
                  <a:txBody>
                    <a:bodyPr/>
                    <a:lstStyle/>
                    <a:p>
                      <a:pPr algn="l" fontAlgn="b"/>
                      <a:r>
                        <a:rPr lang="en-US" sz="1100" u="none" strike="noStrike">
                          <a:effectLst/>
                        </a:rPr>
                        <a:t>Best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27%</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510457716"/>
                  </a:ext>
                </a:extLst>
              </a:tr>
              <a:tr h="190500">
                <a:tc>
                  <a:txBody>
                    <a:bodyPr/>
                    <a:lstStyle/>
                    <a:p>
                      <a:pPr algn="l" fontAlgn="b"/>
                      <a:r>
                        <a:rPr lang="en-US" sz="1100" u="none" strike="noStrike">
                          <a:effectLst/>
                        </a:rPr>
                        <a:t>Typical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22%</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967446394"/>
                  </a:ext>
                </a:extLst>
              </a:tr>
            </a:tbl>
          </a:graphicData>
        </a:graphic>
      </p:graphicFrame>
      <p:graphicFrame>
        <p:nvGraphicFramePr>
          <p:cNvPr id="11" name="Table 10">
            <a:extLst>
              <a:ext uri="{FF2B5EF4-FFF2-40B4-BE49-F238E27FC236}">
                <a16:creationId xmlns:a16="http://schemas.microsoft.com/office/drawing/2014/main" xmlns="" id="{E416FC31-A580-4E8A-A181-C09578936C01}"/>
              </a:ext>
            </a:extLst>
          </p:cNvPr>
          <p:cNvGraphicFramePr>
            <a:graphicFrameLocks noGrp="1"/>
          </p:cNvGraphicFramePr>
          <p:nvPr>
            <p:extLst>
              <p:ext uri="{D42A27DB-BD31-4B8C-83A1-F6EECF244321}">
                <p14:modId xmlns:p14="http://schemas.microsoft.com/office/powerpoint/2010/main" val="1351249679"/>
              </p:ext>
            </p:extLst>
          </p:nvPr>
        </p:nvGraphicFramePr>
        <p:xfrm>
          <a:off x="5016500" y="2769194"/>
          <a:ext cx="3670300" cy="893445"/>
        </p:xfrm>
        <a:graphic>
          <a:graphicData uri="http://schemas.openxmlformats.org/drawingml/2006/table">
            <a:tbl>
              <a:tblPr>
                <a:tableStyleId>{5C22544A-7EE6-4342-B048-85BDC9FD1C3A}</a:tableStyleId>
              </a:tblPr>
              <a:tblGrid>
                <a:gridCol w="1841500">
                  <a:extLst>
                    <a:ext uri="{9D8B030D-6E8A-4147-A177-3AD203B41FA5}">
                      <a16:colId xmlns:a16="http://schemas.microsoft.com/office/drawing/2014/main" xmlns="" val="347919308"/>
                    </a:ext>
                  </a:extLst>
                </a:gridCol>
                <a:gridCol w="609600">
                  <a:extLst>
                    <a:ext uri="{9D8B030D-6E8A-4147-A177-3AD203B41FA5}">
                      <a16:colId xmlns:a16="http://schemas.microsoft.com/office/drawing/2014/main" xmlns="" val="2132434668"/>
                    </a:ext>
                  </a:extLst>
                </a:gridCol>
                <a:gridCol w="609600">
                  <a:extLst>
                    <a:ext uri="{9D8B030D-6E8A-4147-A177-3AD203B41FA5}">
                      <a16:colId xmlns:a16="http://schemas.microsoft.com/office/drawing/2014/main" xmlns="" val="3133504923"/>
                    </a:ext>
                  </a:extLst>
                </a:gridCol>
                <a:gridCol w="609600">
                  <a:extLst>
                    <a:ext uri="{9D8B030D-6E8A-4147-A177-3AD203B41FA5}">
                      <a16:colId xmlns:a16="http://schemas.microsoft.com/office/drawing/2014/main" xmlns="" val="3274985757"/>
                    </a:ext>
                  </a:extLst>
                </a:gridCol>
              </a:tblGrid>
              <a:tr h="190500">
                <a:tc>
                  <a:txBody>
                    <a:bodyPr/>
                    <a:lstStyle/>
                    <a:p>
                      <a:pPr algn="l" fontAlgn="b"/>
                      <a:r>
                        <a:rPr lang="en-US" sz="1100" u="none" strike="noStrike" dirty="0">
                          <a:solidFill>
                            <a:schemeClr val="bg1"/>
                          </a:solidFill>
                          <a:effectLst/>
                        </a:rPr>
                        <a:t>Standard check for performance of contractual duties outlined in the contract</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GC/CM</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Trades</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Civil</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extLst>
                  <a:ext uri="{0D108BD9-81ED-4DB2-BD59-A6C34878D82A}">
                    <a16:rowId xmlns:a16="http://schemas.microsoft.com/office/drawing/2014/main" xmlns="" val="522640680"/>
                  </a:ext>
                </a:extLst>
              </a:tr>
              <a:tr h="190500">
                <a:tc>
                  <a:txBody>
                    <a:bodyPr/>
                    <a:lstStyle/>
                    <a:p>
                      <a:pPr algn="l" fontAlgn="b"/>
                      <a:r>
                        <a:rPr lang="en-US" sz="1100" u="none" strike="noStrike" dirty="0">
                          <a:effectLst/>
                        </a:rPr>
                        <a:t>Best</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69%</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61%</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830244674"/>
                  </a:ext>
                </a:extLst>
              </a:tr>
              <a:tr h="190500">
                <a:tc>
                  <a:txBody>
                    <a:bodyPr/>
                    <a:lstStyle/>
                    <a:p>
                      <a:pPr algn="l" fontAlgn="b"/>
                      <a:r>
                        <a:rPr lang="en-US" sz="1100" u="none" strike="noStrike" dirty="0">
                          <a:effectLst/>
                        </a:rPr>
                        <a:t>Typical</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72%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61%</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816397371"/>
                  </a:ext>
                </a:extLst>
              </a:tr>
            </a:tbl>
          </a:graphicData>
        </a:graphic>
      </p:graphicFrame>
      <p:graphicFrame>
        <p:nvGraphicFramePr>
          <p:cNvPr id="13" name="Table 12">
            <a:extLst>
              <a:ext uri="{FF2B5EF4-FFF2-40B4-BE49-F238E27FC236}">
                <a16:creationId xmlns:a16="http://schemas.microsoft.com/office/drawing/2014/main" xmlns="" id="{136ACCA6-7495-475A-8768-7EF83CEC4502}"/>
              </a:ext>
            </a:extLst>
          </p:cNvPr>
          <p:cNvGraphicFramePr>
            <a:graphicFrameLocks noGrp="1"/>
          </p:cNvGraphicFramePr>
          <p:nvPr>
            <p:extLst>
              <p:ext uri="{D42A27DB-BD31-4B8C-83A1-F6EECF244321}">
                <p14:modId xmlns:p14="http://schemas.microsoft.com/office/powerpoint/2010/main" val="586378288"/>
              </p:ext>
            </p:extLst>
          </p:nvPr>
        </p:nvGraphicFramePr>
        <p:xfrm>
          <a:off x="5016500" y="3723557"/>
          <a:ext cx="3670300" cy="571500"/>
        </p:xfrm>
        <a:graphic>
          <a:graphicData uri="http://schemas.openxmlformats.org/drawingml/2006/table">
            <a:tbl>
              <a:tblPr>
                <a:tableStyleId>{5C22544A-7EE6-4342-B048-85BDC9FD1C3A}</a:tableStyleId>
              </a:tblPr>
              <a:tblGrid>
                <a:gridCol w="1841500">
                  <a:extLst>
                    <a:ext uri="{9D8B030D-6E8A-4147-A177-3AD203B41FA5}">
                      <a16:colId xmlns:a16="http://schemas.microsoft.com/office/drawing/2014/main" xmlns="" val="2803079898"/>
                    </a:ext>
                  </a:extLst>
                </a:gridCol>
                <a:gridCol w="609600">
                  <a:extLst>
                    <a:ext uri="{9D8B030D-6E8A-4147-A177-3AD203B41FA5}">
                      <a16:colId xmlns:a16="http://schemas.microsoft.com/office/drawing/2014/main" xmlns="" val="1078112053"/>
                    </a:ext>
                  </a:extLst>
                </a:gridCol>
                <a:gridCol w="609600">
                  <a:extLst>
                    <a:ext uri="{9D8B030D-6E8A-4147-A177-3AD203B41FA5}">
                      <a16:colId xmlns:a16="http://schemas.microsoft.com/office/drawing/2014/main" xmlns="" val="928054104"/>
                    </a:ext>
                  </a:extLst>
                </a:gridCol>
                <a:gridCol w="609600">
                  <a:extLst>
                    <a:ext uri="{9D8B030D-6E8A-4147-A177-3AD203B41FA5}">
                      <a16:colId xmlns:a16="http://schemas.microsoft.com/office/drawing/2014/main" xmlns="" val="3135004617"/>
                    </a:ext>
                  </a:extLst>
                </a:gridCol>
              </a:tblGrid>
              <a:tr h="190500">
                <a:tc>
                  <a:txBody>
                    <a:bodyPr/>
                    <a:lstStyle/>
                    <a:p>
                      <a:pPr algn="l" fontAlgn="b"/>
                      <a:r>
                        <a:rPr lang="en-US" sz="1100" u="none" strike="noStrike" dirty="0">
                          <a:solidFill>
                            <a:schemeClr val="bg1"/>
                          </a:solidFill>
                          <a:effectLst/>
                        </a:rPr>
                        <a:t>None of these</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GC/CM</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Trades</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l" fontAlgn="b"/>
                      <a:r>
                        <a:rPr lang="en-US" sz="1100" u="none" strike="noStrike" dirty="0">
                          <a:solidFill>
                            <a:schemeClr val="bg1"/>
                          </a:solidFill>
                          <a:effectLst/>
                        </a:rPr>
                        <a:t>Civil</a:t>
                      </a:r>
                      <a:endParaRPr lang="en-US" sz="11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extLst>
                  <a:ext uri="{0D108BD9-81ED-4DB2-BD59-A6C34878D82A}">
                    <a16:rowId xmlns:a16="http://schemas.microsoft.com/office/drawing/2014/main" xmlns="" val="1694151326"/>
                  </a:ext>
                </a:extLst>
              </a:tr>
              <a:tr h="190500">
                <a:tc>
                  <a:txBody>
                    <a:bodyPr/>
                    <a:lstStyle/>
                    <a:p>
                      <a:pPr algn="l" fontAlgn="b"/>
                      <a:r>
                        <a:rPr lang="en-US" sz="1100" u="none" strike="noStrike">
                          <a:effectLst/>
                        </a:rPr>
                        <a:t>Best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204078920"/>
                  </a:ext>
                </a:extLst>
              </a:tr>
              <a:tr h="190500">
                <a:tc>
                  <a:txBody>
                    <a:bodyPr/>
                    <a:lstStyle/>
                    <a:p>
                      <a:pPr algn="l" fontAlgn="b"/>
                      <a:r>
                        <a:rPr lang="en-US" sz="1100" u="none" strike="noStrike">
                          <a:effectLst/>
                        </a:rPr>
                        <a:t>Typical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20%</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875992939"/>
                  </a:ext>
                </a:extLst>
              </a:tr>
            </a:tbl>
          </a:graphicData>
        </a:graphic>
      </p:graphicFrame>
    </p:spTree>
    <p:extLst>
      <p:ext uri="{BB962C8B-B14F-4D97-AF65-F5344CB8AC3E}">
        <p14:creationId xmlns:p14="http://schemas.microsoft.com/office/powerpoint/2010/main" val="1392661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p:cNvSpPr>
            <a:spLocks noGrp="1" noChangeArrowheads="1"/>
          </p:cNvSpPr>
          <p:nvPr>
            <p:ph type="ctrTitle" sz="quarter" idx="4294967295"/>
          </p:nvPr>
        </p:nvSpPr>
        <p:spPr>
          <a:xfrm>
            <a:off x="0" y="0"/>
            <a:ext cx="7315200" cy="457200"/>
          </a:xfrm>
        </p:spPr>
        <p:txBody>
          <a:bodyPr anchor="b"/>
          <a:lstStyle/>
          <a:p>
            <a:r>
              <a:rPr lang="en-US" b="1" dirty="0">
                <a:solidFill>
                  <a:schemeClr val="bg1"/>
                </a:solidFill>
              </a:rPr>
              <a:t>Demographics: Heavy Civil Specialty Services</a:t>
            </a:r>
            <a:endParaRPr lang="en-US" sz="2400" dirty="0">
              <a:solidFill>
                <a:schemeClr val="bg1"/>
              </a:solidFill>
            </a:endParaRPr>
          </a:p>
        </p:txBody>
      </p:sp>
      <p:sp>
        <p:nvSpPr>
          <p:cNvPr id="7" name="TextBox 6"/>
          <p:cNvSpPr txBox="1"/>
          <p:nvPr/>
        </p:nvSpPr>
        <p:spPr>
          <a:xfrm>
            <a:off x="2743200" y="4754880"/>
            <a:ext cx="3989070" cy="184666"/>
          </a:xfrm>
          <a:prstGeom prst="rect">
            <a:avLst/>
          </a:prstGeom>
          <a:noFill/>
        </p:spPr>
        <p:txBody>
          <a:bodyPr wrap="square" rtlCol="0">
            <a:spAutoFit/>
          </a:bodyPr>
          <a:lstStyle/>
          <a:p>
            <a:r>
              <a:rPr lang="en-US" sz="600" dirty="0">
                <a:solidFill>
                  <a:schemeClr val="tx1"/>
                </a:solidFill>
              </a:rPr>
              <a:t>qa4a. What type of subcontracting services does your firm primarily offer for your civil projects?</a:t>
            </a:r>
            <a:endParaRPr lang="en-US" sz="600" b="1" dirty="0">
              <a:solidFill>
                <a:schemeClr val="tx1"/>
              </a:solidFill>
            </a:endParaRPr>
          </a:p>
        </p:txBody>
      </p:sp>
      <p:sp>
        <p:nvSpPr>
          <p:cNvPr id="12" name="Rectangle 4"/>
          <p:cNvSpPr txBox="1">
            <a:spLocks noChangeArrowheads="1"/>
          </p:cNvSpPr>
          <p:nvPr/>
        </p:nvSpPr>
        <p:spPr bwMode="auto">
          <a:xfrm>
            <a:off x="457200" y="466344"/>
            <a:ext cx="8229600"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rgbClr val="595959"/>
                </a:solidFill>
                <a:latin typeface="+mj-lt"/>
                <a:ea typeface="+mj-ea"/>
                <a:cs typeface="+mj-cs"/>
              </a:defRPr>
            </a:lvl1pPr>
            <a:lvl2pPr algn="l" rtl="0" eaLnBrk="0" fontAlgn="base" hangingPunct="0">
              <a:spcBef>
                <a:spcPct val="0"/>
              </a:spcBef>
              <a:spcAft>
                <a:spcPct val="0"/>
              </a:spcAft>
              <a:defRPr sz="2400">
                <a:solidFill>
                  <a:srgbClr val="595959"/>
                </a:solidFill>
                <a:latin typeface="Arial" charset="0"/>
                <a:ea typeface="ＭＳ Ｐゴシック" charset="0"/>
                <a:cs typeface="Arial" charset="0"/>
              </a:defRPr>
            </a:lvl2pPr>
            <a:lvl3pPr algn="l" rtl="0" eaLnBrk="0" fontAlgn="base" hangingPunct="0">
              <a:spcBef>
                <a:spcPct val="0"/>
              </a:spcBef>
              <a:spcAft>
                <a:spcPct val="0"/>
              </a:spcAft>
              <a:defRPr sz="2400">
                <a:solidFill>
                  <a:srgbClr val="595959"/>
                </a:solidFill>
                <a:latin typeface="Arial" charset="0"/>
                <a:ea typeface="ＭＳ Ｐゴシック" charset="0"/>
                <a:cs typeface="Arial" charset="0"/>
              </a:defRPr>
            </a:lvl3pPr>
            <a:lvl4pPr algn="l" rtl="0" eaLnBrk="0" fontAlgn="base" hangingPunct="0">
              <a:spcBef>
                <a:spcPct val="0"/>
              </a:spcBef>
              <a:spcAft>
                <a:spcPct val="0"/>
              </a:spcAft>
              <a:defRPr sz="2400">
                <a:solidFill>
                  <a:srgbClr val="595959"/>
                </a:solidFill>
                <a:latin typeface="Arial" charset="0"/>
                <a:ea typeface="ＭＳ Ｐゴシック" charset="0"/>
                <a:cs typeface="Arial" charset="0"/>
              </a:defRPr>
            </a:lvl4pPr>
            <a:lvl5pPr algn="l" rtl="0" eaLnBrk="0" fontAlgn="base" hangingPunct="0">
              <a:spcBef>
                <a:spcPct val="0"/>
              </a:spcBef>
              <a:spcAft>
                <a:spcPct val="0"/>
              </a:spcAft>
              <a:defRPr sz="2400">
                <a:solidFill>
                  <a:srgbClr val="595959"/>
                </a:solidFill>
                <a:latin typeface="Arial" charset="0"/>
                <a:ea typeface="ＭＳ Ｐゴシック" charset="0"/>
                <a:cs typeface="Arial" charset="0"/>
              </a:defRPr>
            </a:lvl5pPr>
            <a:lvl6pPr marL="457200" algn="l" rtl="0" fontAlgn="base">
              <a:spcBef>
                <a:spcPct val="0"/>
              </a:spcBef>
              <a:spcAft>
                <a:spcPct val="0"/>
              </a:spcAft>
              <a:defRPr sz="2400">
                <a:solidFill>
                  <a:srgbClr val="595959"/>
                </a:solidFill>
                <a:latin typeface="Arial" charset="0"/>
                <a:ea typeface="ＭＳ Ｐゴシック" charset="0"/>
                <a:cs typeface="Arial" charset="0"/>
              </a:defRPr>
            </a:lvl6pPr>
            <a:lvl7pPr marL="914400" algn="l" rtl="0" fontAlgn="base">
              <a:spcBef>
                <a:spcPct val="0"/>
              </a:spcBef>
              <a:spcAft>
                <a:spcPct val="0"/>
              </a:spcAft>
              <a:defRPr sz="2400">
                <a:solidFill>
                  <a:srgbClr val="595959"/>
                </a:solidFill>
                <a:latin typeface="Arial" charset="0"/>
                <a:ea typeface="ＭＳ Ｐゴシック" charset="0"/>
                <a:cs typeface="Arial" charset="0"/>
              </a:defRPr>
            </a:lvl7pPr>
            <a:lvl8pPr marL="1371600" algn="l" rtl="0" fontAlgn="base">
              <a:spcBef>
                <a:spcPct val="0"/>
              </a:spcBef>
              <a:spcAft>
                <a:spcPct val="0"/>
              </a:spcAft>
              <a:defRPr sz="2400">
                <a:solidFill>
                  <a:srgbClr val="595959"/>
                </a:solidFill>
                <a:latin typeface="Arial" charset="0"/>
                <a:ea typeface="ＭＳ Ｐゴシック" charset="0"/>
                <a:cs typeface="Arial" charset="0"/>
              </a:defRPr>
            </a:lvl8pPr>
            <a:lvl9pPr marL="1828800" algn="l" rtl="0" fontAlgn="base">
              <a:spcBef>
                <a:spcPct val="0"/>
              </a:spcBef>
              <a:spcAft>
                <a:spcPct val="0"/>
              </a:spcAft>
              <a:defRPr sz="2400">
                <a:solidFill>
                  <a:srgbClr val="595959"/>
                </a:solidFill>
                <a:latin typeface="Arial" charset="0"/>
                <a:ea typeface="ＭＳ Ｐゴシック" charset="0"/>
                <a:cs typeface="Arial" charset="0"/>
              </a:defRPr>
            </a:lvl9pPr>
          </a:lstStyle>
          <a:p>
            <a:pPr marL="214313" indent="-214313">
              <a:buFont typeface="Arial" pitchFamily="34" charset="0"/>
              <a:buChar char="•"/>
            </a:pPr>
            <a:r>
              <a:rPr lang="en-US" sz="1200" dirty="0">
                <a:solidFill>
                  <a:schemeClr val="tx1"/>
                </a:solidFill>
                <a:latin typeface="+mn-lt"/>
              </a:rPr>
              <a:t>16 specialty firms were considered heavy civil, based on their project types</a:t>
            </a:r>
          </a:p>
          <a:p>
            <a:pPr marL="214313" indent="-214313">
              <a:buFont typeface="Arial" pitchFamily="34" charset="0"/>
              <a:buChar char="•"/>
            </a:pPr>
            <a:r>
              <a:rPr lang="en-US" sz="1200" dirty="0">
                <a:solidFill>
                  <a:schemeClr val="tx1"/>
                </a:solidFill>
                <a:latin typeface="+mn-lt"/>
              </a:rPr>
              <a:t>Many civil project services were included, primarily storm drainage, erosion/sediment control, and concrete</a:t>
            </a:r>
          </a:p>
        </p:txBody>
      </p:sp>
      <p:graphicFrame>
        <p:nvGraphicFramePr>
          <p:cNvPr id="8" name="Chart 7">
            <a:extLst>
              <a:ext uri="{FF2B5EF4-FFF2-40B4-BE49-F238E27FC236}">
                <a16:creationId xmlns:a16="http://schemas.microsoft.com/office/drawing/2014/main" xmlns="" id="{C1C3F48D-3BF2-44E2-B7C3-0D76692DB93C}"/>
              </a:ext>
            </a:extLst>
          </p:cNvPr>
          <p:cNvGraphicFramePr>
            <a:graphicFrameLocks/>
          </p:cNvGraphicFramePr>
          <p:nvPr>
            <p:extLst>
              <p:ext uri="{D42A27DB-BD31-4B8C-83A1-F6EECF244321}">
                <p14:modId xmlns:p14="http://schemas.microsoft.com/office/powerpoint/2010/main" val="1159782665"/>
              </p:ext>
            </p:extLst>
          </p:nvPr>
        </p:nvGraphicFramePr>
        <p:xfrm>
          <a:off x="914400" y="1280160"/>
          <a:ext cx="7315200" cy="3429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638352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p:cNvSpPr>
            <a:spLocks noGrp="1" noChangeArrowheads="1"/>
          </p:cNvSpPr>
          <p:nvPr>
            <p:ph type="ctrTitle" sz="quarter" idx="4294967295"/>
          </p:nvPr>
        </p:nvSpPr>
        <p:spPr>
          <a:xfrm>
            <a:off x="0" y="0"/>
            <a:ext cx="7315200" cy="457200"/>
          </a:xfrm>
        </p:spPr>
        <p:txBody>
          <a:bodyPr anchor="b"/>
          <a:lstStyle/>
          <a:p>
            <a:r>
              <a:rPr lang="en-US" b="1" dirty="0">
                <a:solidFill>
                  <a:schemeClr val="bg1"/>
                </a:solidFill>
              </a:rPr>
              <a:t>Demographics: Project Types</a:t>
            </a:r>
            <a:endParaRPr lang="en-US" sz="2400" dirty="0">
              <a:solidFill>
                <a:schemeClr val="bg1"/>
              </a:solidFill>
            </a:endParaRPr>
          </a:p>
        </p:txBody>
      </p:sp>
      <p:sp>
        <p:nvSpPr>
          <p:cNvPr id="7" name="TextBox 6"/>
          <p:cNvSpPr txBox="1"/>
          <p:nvPr/>
        </p:nvSpPr>
        <p:spPr>
          <a:xfrm>
            <a:off x="2743200" y="4754880"/>
            <a:ext cx="3989070" cy="184666"/>
          </a:xfrm>
          <a:prstGeom prst="rect">
            <a:avLst/>
          </a:prstGeom>
          <a:noFill/>
        </p:spPr>
        <p:txBody>
          <a:bodyPr wrap="square" rtlCol="0">
            <a:spAutoFit/>
          </a:bodyPr>
          <a:lstStyle/>
          <a:p>
            <a:r>
              <a:rPr lang="en-US" sz="600" dirty="0">
                <a:solidFill>
                  <a:schemeClr val="tx1"/>
                </a:solidFill>
              </a:rPr>
              <a:t>qa2. What types of projects are in your company's contracting portfolio?</a:t>
            </a:r>
            <a:endParaRPr lang="en-US" sz="600" b="1" dirty="0">
              <a:solidFill>
                <a:schemeClr val="tx1"/>
              </a:solidFill>
            </a:endParaRPr>
          </a:p>
        </p:txBody>
      </p:sp>
      <p:sp>
        <p:nvSpPr>
          <p:cNvPr id="12" name="Rectangle 4"/>
          <p:cNvSpPr txBox="1">
            <a:spLocks noChangeArrowheads="1"/>
          </p:cNvSpPr>
          <p:nvPr/>
        </p:nvSpPr>
        <p:spPr bwMode="auto">
          <a:xfrm>
            <a:off x="457200" y="466344"/>
            <a:ext cx="8229600"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rgbClr val="595959"/>
                </a:solidFill>
                <a:latin typeface="+mj-lt"/>
                <a:ea typeface="+mj-ea"/>
                <a:cs typeface="+mj-cs"/>
              </a:defRPr>
            </a:lvl1pPr>
            <a:lvl2pPr algn="l" rtl="0" eaLnBrk="0" fontAlgn="base" hangingPunct="0">
              <a:spcBef>
                <a:spcPct val="0"/>
              </a:spcBef>
              <a:spcAft>
                <a:spcPct val="0"/>
              </a:spcAft>
              <a:defRPr sz="2400">
                <a:solidFill>
                  <a:srgbClr val="595959"/>
                </a:solidFill>
                <a:latin typeface="Arial" charset="0"/>
                <a:ea typeface="ＭＳ Ｐゴシック" charset="0"/>
                <a:cs typeface="Arial" charset="0"/>
              </a:defRPr>
            </a:lvl2pPr>
            <a:lvl3pPr algn="l" rtl="0" eaLnBrk="0" fontAlgn="base" hangingPunct="0">
              <a:spcBef>
                <a:spcPct val="0"/>
              </a:spcBef>
              <a:spcAft>
                <a:spcPct val="0"/>
              </a:spcAft>
              <a:defRPr sz="2400">
                <a:solidFill>
                  <a:srgbClr val="595959"/>
                </a:solidFill>
                <a:latin typeface="Arial" charset="0"/>
                <a:ea typeface="ＭＳ Ｐゴシック" charset="0"/>
                <a:cs typeface="Arial" charset="0"/>
              </a:defRPr>
            </a:lvl3pPr>
            <a:lvl4pPr algn="l" rtl="0" eaLnBrk="0" fontAlgn="base" hangingPunct="0">
              <a:spcBef>
                <a:spcPct val="0"/>
              </a:spcBef>
              <a:spcAft>
                <a:spcPct val="0"/>
              </a:spcAft>
              <a:defRPr sz="2400">
                <a:solidFill>
                  <a:srgbClr val="595959"/>
                </a:solidFill>
                <a:latin typeface="Arial" charset="0"/>
                <a:ea typeface="ＭＳ Ｐゴシック" charset="0"/>
                <a:cs typeface="Arial" charset="0"/>
              </a:defRPr>
            </a:lvl4pPr>
            <a:lvl5pPr algn="l" rtl="0" eaLnBrk="0" fontAlgn="base" hangingPunct="0">
              <a:spcBef>
                <a:spcPct val="0"/>
              </a:spcBef>
              <a:spcAft>
                <a:spcPct val="0"/>
              </a:spcAft>
              <a:defRPr sz="2400">
                <a:solidFill>
                  <a:srgbClr val="595959"/>
                </a:solidFill>
                <a:latin typeface="Arial" charset="0"/>
                <a:ea typeface="ＭＳ Ｐゴシック" charset="0"/>
                <a:cs typeface="Arial" charset="0"/>
              </a:defRPr>
            </a:lvl5pPr>
            <a:lvl6pPr marL="457200" algn="l" rtl="0" fontAlgn="base">
              <a:spcBef>
                <a:spcPct val="0"/>
              </a:spcBef>
              <a:spcAft>
                <a:spcPct val="0"/>
              </a:spcAft>
              <a:defRPr sz="2400">
                <a:solidFill>
                  <a:srgbClr val="595959"/>
                </a:solidFill>
                <a:latin typeface="Arial" charset="0"/>
                <a:ea typeface="ＭＳ Ｐゴシック" charset="0"/>
                <a:cs typeface="Arial" charset="0"/>
              </a:defRPr>
            </a:lvl6pPr>
            <a:lvl7pPr marL="914400" algn="l" rtl="0" fontAlgn="base">
              <a:spcBef>
                <a:spcPct val="0"/>
              </a:spcBef>
              <a:spcAft>
                <a:spcPct val="0"/>
              </a:spcAft>
              <a:defRPr sz="2400">
                <a:solidFill>
                  <a:srgbClr val="595959"/>
                </a:solidFill>
                <a:latin typeface="Arial" charset="0"/>
                <a:ea typeface="ＭＳ Ｐゴシック" charset="0"/>
                <a:cs typeface="Arial" charset="0"/>
              </a:defRPr>
            </a:lvl7pPr>
            <a:lvl8pPr marL="1371600" algn="l" rtl="0" fontAlgn="base">
              <a:spcBef>
                <a:spcPct val="0"/>
              </a:spcBef>
              <a:spcAft>
                <a:spcPct val="0"/>
              </a:spcAft>
              <a:defRPr sz="2400">
                <a:solidFill>
                  <a:srgbClr val="595959"/>
                </a:solidFill>
                <a:latin typeface="Arial" charset="0"/>
                <a:ea typeface="ＭＳ Ｐゴシック" charset="0"/>
                <a:cs typeface="Arial" charset="0"/>
              </a:defRPr>
            </a:lvl8pPr>
            <a:lvl9pPr marL="1828800" algn="l" rtl="0" fontAlgn="base">
              <a:spcBef>
                <a:spcPct val="0"/>
              </a:spcBef>
              <a:spcAft>
                <a:spcPct val="0"/>
              </a:spcAft>
              <a:defRPr sz="2400">
                <a:solidFill>
                  <a:srgbClr val="595959"/>
                </a:solidFill>
                <a:latin typeface="Arial" charset="0"/>
                <a:ea typeface="ＭＳ Ｐゴシック" charset="0"/>
                <a:cs typeface="Arial" charset="0"/>
              </a:defRPr>
            </a:lvl9pPr>
          </a:lstStyle>
          <a:p>
            <a:pPr marL="214313" indent="-214313">
              <a:buFont typeface="Arial" pitchFamily="34" charset="0"/>
              <a:buChar char="•"/>
            </a:pPr>
            <a:r>
              <a:rPr lang="en-US" sz="1200" dirty="0">
                <a:solidFill>
                  <a:schemeClr val="tx1"/>
                </a:solidFill>
                <a:latin typeface="+mn-lt"/>
              </a:rPr>
              <a:t>Over 20 different project types were included, the top 11 are listed below</a:t>
            </a:r>
          </a:p>
          <a:p>
            <a:pPr marL="214313" indent="-214313">
              <a:buFont typeface="Arial" pitchFamily="34" charset="0"/>
              <a:buChar char="•"/>
            </a:pPr>
            <a:r>
              <a:rPr lang="en-US" sz="1200" dirty="0">
                <a:solidFill>
                  <a:schemeClr val="tx1"/>
                </a:solidFill>
                <a:latin typeface="+mn-lt"/>
              </a:rPr>
              <a:t>Specialty and GC firms worked mostly on building projects</a:t>
            </a:r>
          </a:p>
        </p:txBody>
      </p:sp>
      <p:graphicFrame>
        <p:nvGraphicFramePr>
          <p:cNvPr id="8" name="Chart 7">
            <a:extLst>
              <a:ext uri="{FF2B5EF4-FFF2-40B4-BE49-F238E27FC236}">
                <a16:creationId xmlns:a16="http://schemas.microsoft.com/office/drawing/2014/main" xmlns="" id="{9B41D164-3327-479E-8364-E072EC50E792}"/>
              </a:ext>
            </a:extLst>
          </p:cNvPr>
          <p:cNvGraphicFramePr>
            <a:graphicFrameLocks/>
          </p:cNvGraphicFramePr>
          <p:nvPr>
            <p:extLst>
              <p:ext uri="{D42A27DB-BD31-4B8C-83A1-F6EECF244321}">
                <p14:modId xmlns:p14="http://schemas.microsoft.com/office/powerpoint/2010/main" val="3716693905"/>
              </p:ext>
            </p:extLst>
          </p:nvPr>
        </p:nvGraphicFramePr>
        <p:xfrm>
          <a:off x="914400" y="1280160"/>
          <a:ext cx="7315200" cy="3429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1088888"/>
      </p:ext>
    </p:extLst>
  </p:cSld>
  <p:clrMapOvr>
    <a:masterClrMapping/>
  </p:clrMapOvr>
</p:sld>
</file>

<file path=ppt/theme/theme1.xml><?xml version="1.0" encoding="utf-8"?>
<a:theme xmlns:a="http://schemas.openxmlformats.org/drawingml/2006/main" name="Dodge Master Layouts">
  <a:themeElements>
    <a:clrScheme name="Dodge Data">
      <a:dk1>
        <a:srgbClr val="000000"/>
      </a:dk1>
      <a:lt1>
        <a:srgbClr val="FFFFFF"/>
      </a:lt1>
      <a:dk2>
        <a:srgbClr val="300333"/>
      </a:dk2>
      <a:lt2>
        <a:srgbClr val="C0FCF8"/>
      </a:lt2>
      <a:accent1>
        <a:srgbClr val="322F68"/>
      </a:accent1>
      <a:accent2>
        <a:srgbClr val="2F4858"/>
      </a:accent2>
      <a:accent3>
        <a:srgbClr val="438F8D"/>
      </a:accent3>
      <a:accent4>
        <a:srgbClr val="00B3D3"/>
      </a:accent4>
      <a:accent5>
        <a:srgbClr val="00DFD8"/>
      </a:accent5>
      <a:accent6>
        <a:srgbClr val="C31A23"/>
      </a:accent6>
      <a:hlink>
        <a:srgbClr val="C31A23"/>
      </a:hlink>
      <a:folHlink>
        <a:srgbClr val="322F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Dodge Data">
      <a:dk1>
        <a:srgbClr val="000000"/>
      </a:dk1>
      <a:lt1>
        <a:srgbClr val="FFFFFF"/>
      </a:lt1>
      <a:dk2>
        <a:srgbClr val="300333"/>
      </a:dk2>
      <a:lt2>
        <a:srgbClr val="C0FCF8"/>
      </a:lt2>
      <a:accent1>
        <a:srgbClr val="322F68"/>
      </a:accent1>
      <a:accent2>
        <a:srgbClr val="2F4858"/>
      </a:accent2>
      <a:accent3>
        <a:srgbClr val="438F8D"/>
      </a:accent3>
      <a:accent4>
        <a:srgbClr val="00B3D3"/>
      </a:accent4>
      <a:accent5>
        <a:srgbClr val="00DFD8"/>
      </a:accent5>
      <a:accent6>
        <a:srgbClr val="C31A23"/>
      </a:accent6>
      <a:hlink>
        <a:srgbClr val="C31A23"/>
      </a:hlink>
      <a:folHlink>
        <a:srgbClr val="322F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4E44414F-9124-41D4-9845-BFD3F1DF8E9E}">
  <we:reference id="wa104038830" version="1.0.0.3" store="en-US" storeType="OMEX"/>
  <we:alternateReferences>
    <we:reference id="wa104038830" version="1.0.0.3" store="wa104038830"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55FB739B4BB94D9DFA4657464D7F9B" ma:contentTypeVersion="16" ma:contentTypeDescription="Create a new document." ma:contentTypeScope="" ma:versionID="fca90233c76de37069d457a843937d07">
  <xsd:schema xmlns:xsd="http://www.w3.org/2001/XMLSchema" xmlns:xs="http://www.w3.org/2001/XMLSchema" xmlns:p="http://schemas.microsoft.com/office/2006/metadata/properties" xmlns:ns2="3b18afa6-ff21-431e-8a03-c4dee48e7aef" xmlns:ns3="a6bef62e-4415-41c2-bb80-06963a3d08b8" targetNamespace="http://schemas.microsoft.com/office/2006/metadata/properties" ma:root="true" ma:fieldsID="6af03c0bccc1e9ae9e0ae67c3569ac1e" ns2:_="" ns3:_="">
    <xsd:import namespace="3b18afa6-ff21-431e-8a03-c4dee48e7aef"/>
    <xsd:import namespace="a6bef62e-4415-41c2-bb80-06963a3d08b8"/>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Link"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Password" minOccurs="0"/>
                <xsd:element ref="ns3:Comme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18afa6-ff21-431e-8a03-c4dee48e7ae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a6bef62e-4415-41c2-bb80-06963a3d08b8"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MediaServiceAutoTags" ma:internalName="MediaServiceAutoTags" ma:readOnly="true">
      <xsd:simpleType>
        <xsd:restriction base="dms:Text"/>
      </xsd:simpleType>
    </xsd:element>
    <xsd:element name="Link" ma:index="16" nillable="true" ma:displayName="Link" ma:format="Hyperlink" ma:internalName="Link">
      <xsd:complexType>
        <xsd:complexContent>
          <xsd:extension base="dms:URL">
            <xsd:sequence>
              <xsd:element name="Url" type="dms:ValidUrl" minOccurs="0" nillable="true"/>
              <xsd:element name="Description" type="xsd:string" nillable="true"/>
            </xsd:sequence>
          </xsd:extension>
        </xsd:complexContent>
      </xsd:complexType>
    </xsd:element>
    <xsd:element name="MediaServiceOCR" ma:index="17" nillable="true" ma:displayName="MediaServiceOCR"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Password" ma:index="22" nillable="true" ma:displayName="Password" ma:description="d0dg3D@ta2o2!" ma:format="Dropdown" ma:internalName="Password">
      <xsd:simpleType>
        <xsd:restriction base="dms:Text">
          <xsd:maxLength value="255"/>
        </xsd:restriction>
      </xsd:simpleType>
    </xsd:element>
    <xsd:element name="Comment" ma:index="23" nillable="true" ma:displayName="Comment" ma:format="Dropdown" ma:internalName="Comment">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omment xmlns="a6bef62e-4415-41c2-bb80-06963a3d08b8" xsi:nil="true"/>
    <Link xmlns="a6bef62e-4415-41c2-bb80-06963a3d08b8">
      <Url xsi:nil="true"/>
      <Description xsi:nil="true"/>
    </Link>
    <Password xmlns="a6bef62e-4415-41c2-bb80-06963a3d08b8" xsi:nil="true"/>
  </documentManagement>
</p:properties>
</file>

<file path=customXml/itemProps1.xml><?xml version="1.0" encoding="utf-8"?>
<ds:datastoreItem xmlns:ds="http://schemas.openxmlformats.org/officeDocument/2006/customXml" ds:itemID="{3E67F723-5C05-41C6-8743-EF92DA0B7C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18afa6-ff21-431e-8a03-c4dee48e7aef"/>
    <ds:schemaRef ds:uri="a6bef62e-4415-41c2-bb80-06963a3d08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CD5648D-B088-4B65-850B-044644D5ED48}">
  <ds:schemaRefs>
    <ds:schemaRef ds:uri="http://schemas.microsoft.com/sharepoint/v3/contenttype/forms"/>
  </ds:schemaRefs>
</ds:datastoreItem>
</file>

<file path=customXml/itemProps3.xml><?xml version="1.0" encoding="utf-8"?>
<ds:datastoreItem xmlns:ds="http://schemas.openxmlformats.org/officeDocument/2006/customXml" ds:itemID="{FA45BAFC-164C-4410-A39F-E680D006D0AD}">
  <ds:schemaRefs>
    <ds:schemaRef ds:uri="http://schemas.openxmlformats.org/package/2006/metadata/core-properties"/>
    <ds:schemaRef ds:uri="http://purl.org/dc/terms/"/>
    <ds:schemaRef ds:uri="http://purl.org/dc/elements/1.1/"/>
    <ds:schemaRef ds:uri="http://schemas.microsoft.com/office/infopath/2007/PartnerControls"/>
    <ds:schemaRef ds:uri="http://schemas.microsoft.com/office/2006/metadata/properties"/>
    <ds:schemaRef ds:uri="a6bef62e-4415-41c2-bb80-06963a3d08b8"/>
    <ds:schemaRef ds:uri="3b18afa6-ff21-431e-8a03-c4dee48e7aef"/>
    <ds:schemaRef ds:uri="http://schemas.microsoft.com/office/2006/documentManagement/typ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NEW FUEL YOUR GROWTH Dodge PowerPoint Template</Template>
  <TotalTime>4859</TotalTime>
  <Words>6156</Words>
  <Application>Microsoft Office PowerPoint</Application>
  <PresentationFormat>On-screen Show (16:9)</PresentationFormat>
  <Paragraphs>1005</Paragraphs>
  <Slides>72</Slides>
  <Notes>69</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72</vt:i4>
      </vt:variant>
    </vt:vector>
  </HeadingPairs>
  <TitlesOfParts>
    <vt:vector size="84" baseType="lpstr">
      <vt:lpstr>Barlow Light</vt:lpstr>
      <vt:lpstr>Calibri</vt:lpstr>
      <vt:lpstr>Barlow Thin</vt:lpstr>
      <vt:lpstr>ＭＳ Ｐゴシック</vt:lpstr>
      <vt:lpstr>Barlow Medium</vt:lpstr>
      <vt:lpstr>Work Sans</vt:lpstr>
      <vt:lpstr>Barlow</vt:lpstr>
      <vt:lpstr>Barlow SemiBold</vt:lpstr>
      <vt:lpstr>Arial</vt:lpstr>
      <vt:lpstr>Wingdings</vt:lpstr>
      <vt:lpstr>Dodge Master Layouts</vt:lpstr>
      <vt:lpstr>1_Office Theme</vt:lpstr>
      <vt:lpstr>Lean Construction Contractor Survey 2021</vt:lpstr>
      <vt:lpstr>Table of Contents</vt:lpstr>
      <vt:lpstr>Objectives</vt:lpstr>
      <vt:lpstr>PowerPoint Presentation</vt:lpstr>
      <vt:lpstr>Demographics</vt:lpstr>
      <vt:lpstr>Demographics: Firm Type and Job Role</vt:lpstr>
      <vt:lpstr>Demographics: Subcontractor Services</vt:lpstr>
      <vt:lpstr>Demographics: Heavy Civil Specialty Services</vt:lpstr>
      <vt:lpstr>Demographics: Project Types</vt:lpstr>
      <vt:lpstr>Demographics: Project Types</vt:lpstr>
      <vt:lpstr>Demographics: Project Classification</vt:lpstr>
      <vt:lpstr>Demographics: Firm Size and Project Location</vt:lpstr>
      <vt:lpstr>Demographics: BIM Use</vt:lpstr>
      <vt:lpstr>Demographics: Lean Construction Familiarity</vt:lpstr>
      <vt:lpstr>Demographics: Frequency of Lean Construction Use</vt:lpstr>
      <vt:lpstr>Findings</vt:lpstr>
      <vt:lpstr>Best Project Selection</vt:lpstr>
      <vt:lpstr>Best and Typical Project Classification</vt:lpstr>
      <vt:lpstr>Best and Typical Project Classification</vt:lpstr>
      <vt:lpstr>Percentage of Work Self-Performed</vt:lpstr>
      <vt:lpstr>Findings</vt:lpstr>
      <vt:lpstr>Project Outcomes: Budget Variance</vt:lpstr>
      <vt:lpstr>Project Outcomes: Budget Variance</vt:lpstr>
      <vt:lpstr>Project Outcomes: Budget Variance</vt:lpstr>
      <vt:lpstr>Project Outcomes: Schedule Variance</vt:lpstr>
      <vt:lpstr>Project Outcomes: Schedule Variance</vt:lpstr>
      <vt:lpstr>Project Outcomes: Schedule Variance</vt:lpstr>
      <vt:lpstr>Project Outcomes: Profitability Variance</vt:lpstr>
      <vt:lpstr>Project Outcomes: Profitability Variance</vt:lpstr>
      <vt:lpstr>Project Outcomes: Safety Level</vt:lpstr>
      <vt:lpstr>Project Outcomes: Safety Level</vt:lpstr>
      <vt:lpstr>Project Outcomes: Final Quality</vt:lpstr>
      <vt:lpstr>Project Outcomes: Company Culture</vt:lpstr>
      <vt:lpstr>Project Outcomes: Team Cohesion</vt:lpstr>
      <vt:lpstr>Findings</vt:lpstr>
      <vt:lpstr>Organizational Factors: Team Chemistry</vt:lpstr>
      <vt:lpstr>Organizational Factors: Timeliness of Communication</vt:lpstr>
      <vt:lpstr>Organizational Factors: Commitment to Project Goals</vt:lpstr>
      <vt:lpstr>Organizational Factors: Integration of Team Members</vt:lpstr>
      <vt:lpstr>Organizational Factors: Integration of Team Members</vt:lpstr>
      <vt:lpstr>Findings</vt:lpstr>
      <vt:lpstr>Commercial Factors: Initial Engagement of My Company</vt:lpstr>
      <vt:lpstr>Commercial Factors: Initial Engagement of My Company</vt:lpstr>
      <vt:lpstr>Commercial Factors: Initial Engagement of My Company</vt:lpstr>
      <vt:lpstr>Commercial Factors: Initial Engagement of My Company</vt:lpstr>
      <vt:lpstr>Commercial Factors: Initial Engagement of Key Trade Contractors</vt:lpstr>
      <vt:lpstr>Commercial Factors: Project Delivery Method</vt:lpstr>
      <vt:lpstr>Commercial Factors: Design-Build Approach</vt:lpstr>
      <vt:lpstr>Commercial Factors: Design-Assist Use</vt:lpstr>
      <vt:lpstr>Commercial Factors: Procurement Process</vt:lpstr>
      <vt:lpstr>Commercial Factors: Selection Criteria</vt:lpstr>
      <vt:lpstr>Findings</vt:lpstr>
      <vt:lpstr>Process Factors: Intentional Project Formation</vt:lpstr>
      <vt:lpstr>Process Factors: Intentional Project Formation</vt:lpstr>
      <vt:lpstr>Process Factors: Design/Preconstruction Practices</vt:lpstr>
      <vt:lpstr>Process Factors: Design/Preconstruction Practices</vt:lpstr>
      <vt:lpstr>Process Factors: Design/Preconstruction Practices</vt:lpstr>
      <vt:lpstr>Process Factors: Communication and Information Exchange</vt:lpstr>
      <vt:lpstr>Process Factors: Communication and Information Exchange</vt:lpstr>
      <vt:lpstr>Process Factors: Communication and Information Exchange</vt:lpstr>
      <vt:lpstr>Process Factors: Safety Practices</vt:lpstr>
      <vt:lpstr>Process Factors: Safety Practices</vt:lpstr>
      <vt:lpstr>Process Factors: Planning and Scheduling Practices</vt:lpstr>
      <vt:lpstr>Process Factors: Planning and Scheduling Practices</vt:lpstr>
      <vt:lpstr>Process Factors: Quality Practices</vt:lpstr>
      <vt:lpstr>Process Factors: Quality Practices</vt:lpstr>
      <vt:lpstr>Process Factors: Budget Management &amp; Cost Control Practices</vt:lpstr>
      <vt:lpstr>Process Factors: Budget Management &amp; Cost Control Practices</vt:lpstr>
      <vt:lpstr>Process Factors: Building Turnover and Activation Practices</vt:lpstr>
      <vt:lpstr>Process Factors: Building Turnover and Activation Practices</vt:lpstr>
      <vt:lpstr>Process Factors: Issue Resolution &amp; Decision-Making Practices</vt:lpstr>
      <vt:lpstr>Process Factors: Issue Resolution &amp; Decision-Making Practices</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Susan Barnett</dc:creator>
  <cp:keywords/>
  <dc:description/>
  <cp:lastModifiedBy>Dan Heinemeier</cp:lastModifiedBy>
  <cp:revision>140</cp:revision>
  <dcterms:modified xsi:type="dcterms:W3CDTF">2021-08-25T11:36:43Z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0x010100E355FB739B4BB94D9DFA4657464D7F9B</vt:lpwstr>
  </property>
</Properties>
</file>